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">
  <p:sldMasterIdLst>
    <p:sldMasterId id="2147483673" r:id="rId1"/>
  </p:sldMasterIdLst>
  <p:notesMasterIdLst>
    <p:notesMasterId r:id="rId13"/>
  </p:notesMasterIdLst>
  <p:handoutMasterIdLst>
    <p:handoutMasterId r:id="rId14"/>
  </p:handoutMasterIdLst>
  <p:sldIdLst>
    <p:sldId id="444" r:id="rId2"/>
    <p:sldId id="522" r:id="rId3"/>
    <p:sldId id="523" r:id="rId4"/>
    <p:sldId id="538" r:id="rId5"/>
    <p:sldId id="544" r:id="rId6"/>
    <p:sldId id="514" r:id="rId7"/>
    <p:sldId id="524" r:id="rId8"/>
    <p:sldId id="539" r:id="rId9"/>
    <p:sldId id="540" r:id="rId10"/>
    <p:sldId id="541" r:id="rId11"/>
    <p:sldId id="492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zová Pavla" initials="KP" lastIdx="1" clrIdx="0">
    <p:extLst>
      <p:ext uri="{19B8F6BF-5375-455C-9EA6-DF929625EA0E}">
        <p15:presenceInfo xmlns:p15="http://schemas.microsoft.com/office/powerpoint/2012/main" userId="S-1-5-21-1024343765-948047755-1557874966-2771" providerId="AD"/>
      </p:ext>
    </p:extLst>
  </p:cmAuthor>
  <p:cmAuthor id="2" name="Beran Jaromír" initials="BJ" lastIdx="8" clrIdx="1">
    <p:extLst>
      <p:ext uri="{19B8F6BF-5375-455C-9EA6-DF929625EA0E}">
        <p15:presenceInfo xmlns:p15="http://schemas.microsoft.com/office/powerpoint/2012/main" userId="Beran Jaromír" providerId="None"/>
      </p:ext>
    </p:extLst>
  </p:cmAuthor>
  <p:cmAuthor id="3" name="Barbořáková Helena" initials="BH" lastIdx="1" clrIdx="2">
    <p:extLst>
      <p:ext uri="{19B8F6BF-5375-455C-9EA6-DF929625EA0E}">
        <p15:presenceInfo xmlns:p15="http://schemas.microsoft.com/office/powerpoint/2012/main" userId="S-1-5-21-1024343765-948047755-1557874966-133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93" autoAdjust="0"/>
    <p:restoredTop sz="94660"/>
  </p:normalViewPr>
  <p:slideViewPr>
    <p:cSldViewPr snapToGrid="0">
      <p:cViewPr varScale="1">
        <p:scale>
          <a:sx n="77" d="100"/>
          <a:sy n="77" d="100"/>
        </p:scale>
        <p:origin x="2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621722-D8D8-4F26-82C7-91105DE465B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E8B26C56-D584-4BB7-9D8B-D55DC5871A00}">
      <dgm:prSet phldrT="[Text]" custT="1"/>
      <dgm:spPr/>
      <dgm:t>
        <a:bodyPr/>
        <a:lstStyle/>
        <a:p>
          <a:r>
            <a:rPr lang="cs-CZ" sz="2200" dirty="0"/>
            <a:t>ZŠ</a:t>
          </a:r>
        </a:p>
      </dgm:t>
    </dgm:pt>
    <dgm:pt modelId="{B74C75CC-987E-4AEA-B7D3-4F374D1AEEB1}" type="parTrans" cxnId="{4EAC94D6-676B-4568-AB9C-39DCF5F84838}">
      <dgm:prSet/>
      <dgm:spPr/>
      <dgm:t>
        <a:bodyPr/>
        <a:lstStyle/>
        <a:p>
          <a:endParaRPr lang="cs-CZ"/>
        </a:p>
      </dgm:t>
    </dgm:pt>
    <dgm:pt modelId="{92CEFE57-97CA-434D-83CF-C65BAFF0A1F4}" type="sibTrans" cxnId="{4EAC94D6-676B-4568-AB9C-39DCF5F84838}">
      <dgm:prSet/>
      <dgm:spPr/>
      <dgm:t>
        <a:bodyPr/>
        <a:lstStyle/>
        <a:p>
          <a:endParaRPr lang="cs-CZ"/>
        </a:p>
      </dgm:t>
    </dgm:pt>
    <dgm:pt modelId="{D69E4804-B297-44A6-84A4-EF9701931B9B}">
      <dgm:prSet phldrT="[Text]" custT="1"/>
      <dgm:spPr/>
      <dgm:t>
        <a:bodyPr/>
        <a:lstStyle/>
        <a:p>
          <a:r>
            <a:rPr lang="cs-CZ" sz="2000" dirty="0"/>
            <a:t>s 19 a méně žáky</a:t>
          </a:r>
        </a:p>
      </dgm:t>
    </dgm:pt>
    <dgm:pt modelId="{06F6D727-272E-4DA2-9F82-49819D5C91AB}" type="parTrans" cxnId="{EC2D2BAB-A275-4596-A10C-CC738F161BF2}">
      <dgm:prSet/>
      <dgm:spPr/>
      <dgm:t>
        <a:bodyPr/>
        <a:lstStyle/>
        <a:p>
          <a:endParaRPr lang="cs-CZ"/>
        </a:p>
      </dgm:t>
    </dgm:pt>
    <dgm:pt modelId="{9639444E-244B-486E-B152-314733054DEF}" type="sibTrans" cxnId="{EC2D2BAB-A275-4596-A10C-CC738F161BF2}">
      <dgm:prSet/>
      <dgm:spPr/>
      <dgm:t>
        <a:bodyPr/>
        <a:lstStyle/>
        <a:p>
          <a:endParaRPr lang="cs-CZ"/>
        </a:p>
      </dgm:t>
    </dgm:pt>
    <dgm:pt modelId="{31D53302-22BA-4A2A-BA69-BC6BC139175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600" dirty="0"/>
            <a:t>sdílený školní psycholog </a:t>
          </a:r>
        </a:p>
        <a:p>
          <a:pPr>
            <a:spcAft>
              <a:spcPct val="35000"/>
            </a:spcAft>
          </a:pPr>
          <a:r>
            <a:rPr lang="cs-CZ" sz="1600" dirty="0"/>
            <a:t>a školní speciální pedagog prostřednictvím pedagogicko-psychologické poradny</a:t>
          </a:r>
        </a:p>
      </dgm:t>
    </dgm:pt>
    <dgm:pt modelId="{0F2A1867-DDB9-411C-938A-E67BBCC21DBD}" type="parTrans" cxnId="{05164D51-447A-4452-9CE8-0329A2C45206}">
      <dgm:prSet/>
      <dgm:spPr/>
      <dgm:t>
        <a:bodyPr/>
        <a:lstStyle/>
        <a:p>
          <a:endParaRPr lang="cs-CZ"/>
        </a:p>
      </dgm:t>
    </dgm:pt>
    <dgm:pt modelId="{921B8725-5AC5-45A8-8F20-4D06444F7755}" type="sibTrans" cxnId="{05164D51-447A-4452-9CE8-0329A2C45206}">
      <dgm:prSet/>
      <dgm:spPr/>
      <dgm:t>
        <a:bodyPr/>
        <a:lstStyle/>
        <a:p>
          <a:endParaRPr lang="cs-CZ"/>
        </a:p>
      </dgm:t>
    </dgm:pt>
    <dgm:pt modelId="{04AF4E0A-77F4-4540-BC36-11EEC595CCE7}">
      <dgm:prSet phldrT="[Text]" custT="1"/>
      <dgm:spPr/>
      <dgm:t>
        <a:bodyPr/>
        <a:lstStyle/>
        <a:p>
          <a:r>
            <a:rPr lang="cs-CZ" sz="2000" dirty="0"/>
            <a:t>se 180 a více žáky</a:t>
          </a:r>
        </a:p>
      </dgm:t>
    </dgm:pt>
    <dgm:pt modelId="{EA57F69D-8F52-413F-9609-A67659745FEE}" type="parTrans" cxnId="{5677B577-3D1D-495F-9409-BE3BF421EE6A}">
      <dgm:prSet/>
      <dgm:spPr/>
      <dgm:t>
        <a:bodyPr/>
        <a:lstStyle/>
        <a:p>
          <a:endParaRPr lang="cs-CZ"/>
        </a:p>
      </dgm:t>
    </dgm:pt>
    <dgm:pt modelId="{A44968B5-AA7F-46AF-8C3F-7E6A461161C3}" type="sibTrans" cxnId="{5677B577-3D1D-495F-9409-BE3BF421EE6A}">
      <dgm:prSet/>
      <dgm:spPr/>
      <dgm:t>
        <a:bodyPr/>
        <a:lstStyle/>
        <a:p>
          <a:endParaRPr lang="cs-CZ"/>
        </a:p>
      </dgm:t>
    </dgm:pt>
    <dgm:pt modelId="{9645A519-DCB0-4146-80FB-3CFFDA0C1DCF}">
      <dgm:prSet phldrT="[Text]" custT="1"/>
      <dgm:spPr/>
      <dgm:t>
        <a:bodyPr/>
        <a:lstStyle/>
        <a:p>
          <a:r>
            <a:rPr lang="cs-CZ" sz="1600" dirty="0"/>
            <a:t>školní psycholog a školní speciální pedagog jako zaměstnanec základní školy </a:t>
          </a:r>
        </a:p>
      </dgm:t>
    </dgm:pt>
    <dgm:pt modelId="{6A525BF1-7BF4-479E-B0BE-0E71201D18CC}" type="parTrans" cxnId="{0916B508-97F7-4AE4-BB9B-7EA3CF2FEA77}">
      <dgm:prSet/>
      <dgm:spPr/>
      <dgm:t>
        <a:bodyPr/>
        <a:lstStyle/>
        <a:p>
          <a:endParaRPr lang="cs-CZ"/>
        </a:p>
      </dgm:t>
    </dgm:pt>
    <dgm:pt modelId="{9C2DA474-B29D-45D0-8636-CA94C9636994}" type="sibTrans" cxnId="{0916B508-97F7-4AE4-BB9B-7EA3CF2FEA77}">
      <dgm:prSet/>
      <dgm:spPr/>
      <dgm:t>
        <a:bodyPr/>
        <a:lstStyle/>
        <a:p>
          <a:endParaRPr lang="cs-CZ"/>
        </a:p>
      </dgm:t>
    </dgm:pt>
    <dgm:pt modelId="{62445441-9A16-469D-B394-0E63BCCB4AB4}">
      <dgm:prSet phldrT="[Text]" custT="1"/>
      <dgm:spPr/>
      <dgm:t>
        <a:bodyPr/>
        <a:lstStyle/>
        <a:p>
          <a:r>
            <a:rPr lang="cs-CZ" sz="2000" dirty="0"/>
            <a:t>s 20 – 179 žáky</a:t>
          </a:r>
        </a:p>
      </dgm:t>
    </dgm:pt>
    <dgm:pt modelId="{1615B66E-3586-477A-A9DA-211D678AB729}" type="parTrans" cxnId="{823594D6-260F-4388-BAB7-75B3471261C2}">
      <dgm:prSet/>
      <dgm:spPr/>
      <dgm:t>
        <a:bodyPr/>
        <a:lstStyle/>
        <a:p>
          <a:endParaRPr lang="cs-CZ"/>
        </a:p>
      </dgm:t>
    </dgm:pt>
    <dgm:pt modelId="{BFF7BEB2-6DBF-42D6-9AB2-B519612481CD}" type="sibTrans" cxnId="{823594D6-260F-4388-BAB7-75B3471261C2}">
      <dgm:prSet/>
      <dgm:spPr/>
      <dgm:t>
        <a:bodyPr/>
        <a:lstStyle/>
        <a:p>
          <a:endParaRPr lang="cs-CZ"/>
        </a:p>
      </dgm:t>
    </dgm:pt>
    <dgm:pt modelId="{AFCBF07A-6C63-42A2-B434-2D0705323B94}">
      <dgm:prSet phldrT="[Text]" custT="1"/>
      <dgm:spPr/>
      <dgm:t>
        <a:bodyPr/>
        <a:lstStyle/>
        <a:p>
          <a:r>
            <a:rPr lang="cs-CZ" sz="1600" dirty="0"/>
            <a:t>individuální podpora v rámci školského poradenského zařízení, bez nároku na systém školního psychologa a školního speciálního pedagoga</a:t>
          </a:r>
        </a:p>
      </dgm:t>
    </dgm:pt>
    <dgm:pt modelId="{28E75E04-9D57-4C32-8311-364DE2277D36}" type="parTrans" cxnId="{40ECFEA0-03B3-449B-9248-D54DECEE5937}">
      <dgm:prSet/>
      <dgm:spPr/>
      <dgm:t>
        <a:bodyPr/>
        <a:lstStyle/>
        <a:p>
          <a:endParaRPr lang="cs-CZ"/>
        </a:p>
      </dgm:t>
    </dgm:pt>
    <dgm:pt modelId="{0C407566-8717-4A8F-B171-BCA2873EBDEA}" type="sibTrans" cxnId="{40ECFEA0-03B3-449B-9248-D54DECEE5937}">
      <dgm:prSet/>
      <dgm:spPr/>
      <dgm:t>
        <a:bodyPr/>
        <a:lstStyle/>
        <a:p>
          <a:endParaRPr lang="cs-CZ"/>
        </a:p>
      </dgm:t>
    </dgm:pt>
    <dgm:pt modelId="{7A627F4A-C58E-4B89-958D-27F28395B768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400" dirty="0"/>
            <a:t>20 – 99 žáků &gt; 0,2 úvazku</a:t>
          </a:r>
        </a:p>
        <a:p>
          <a:pPr>
            <a:spcAft>
              <a:spcPts val="0"/>
            </a:spcAft>
          </a:pPr>
          <a:r>
            <a:rPr lang="cs-CZ" sz="1400" dirty="0"/>
            <a:t>100 – 179 žáků &gt; 0,4 úvazku</a:t>
          </a:r>
        </a:p>
      </dgm:t>
    </dgm:pt>
    <dgm:pt modelId="{954BAEBE-AE34-4492-A634-8DABAF744149}" type="parTrans" cxnId="{07CC5F1A-3D59-475F-96D5-703BA4F3B34C}">
      <dgm:prSet/>
      <dgm:spPr/>
      <dgm:t>
        <a:bodyPr/>
        <a:lstStyle/>
        <a:p>
          <a:endParaRPr lang="cs-CZ"/>
        </a:p>
      </dgm:t>
    </dgm:pt>
    <dgm:pt modelId="{234D66DE-FB74-434D-862F-FE1E4F54BAD8}" type="sibTrans" cxnId="{07CC5F1A-3D59-475F-96D5-703BA4F3B34C}">
      <dgm:prSet/>
      <dgm:spPr/>
      <dgm:t>
        <a:bodyPr/>
        <a:lstStyle/>
        <a:p>
          <a:endParaRPr lang="cs-CZ"/>
        </a:p>
      </dgm:t>
    </dgm:pt>
    <dgm:pt modelId="{D03577BB-50F3-414A-B3B3-37BF9168199F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400" dirty="0"/>
            <a:t>180 – 299 žáků &gt; 0,5 úvazku</a:t>
          </a:r>
        </a:p>
        <a:p>
          <a:pPr>
            <a:spcAft>
              <a:spcPts val="0"/>
            </a:spcAft>
          </a:pPr>
          <a:r>
            <a:rPr lang="cs-CZ" sz="1400" dirty="0"/>
            <a:t>300 – 399 žáků &gt; 0,8 úvazku</a:t>
          </a:r>
        </a:p>
        <a:p>
          <a:pPr>
            <a:spcAft>
              <a:spcPts val="0"/>
            </a:spcAft>
          </a:pPr>
          <a:r>
            <a:rPr lang="cs-CZ" sz="1400" dirty="0"/>
            <a:t>400 – 749 žáků &gt; 1,0 úvazku</a:t>
          </a:r>
        </a:p>
        <a:p>
          <a:pPr>
            <a:spcAft>
              <a:spcPts val="0"/>
            </a:spcAft>
          </a:pPr>
          <a:r>
            <a:rPr lang="cs-CZ" sz="1400" dirty="0"/>
            <a:t>750 – 999 žáků &gt; 2,0 úvazky</a:t>
          </a:r>
        </a:p>
        <a:p>
          <a:pPr>
            <a:spcAft>
              <a:spcPts val="0"/>
            </a:spcAft>
          </a:pPr>
          <a:r>
            <a:rPr lang="cs-CZ" sz="1400" dirty="0"/>
            <a:t>1 000 a více žáků &gt; 2,5 úvazku </a:t>
          </a:r>
        </a:p>
      </dgm:t>
    </dgm:pt>
    <dgm:pt modelId="{38D8B12C-8489-4FCB-91B1-2A5BB6CCFE37}" type="parTrans" cxnId="{846F0938-7DDD-4B1C-AD75-585532C279A7}">
      <dgm:prSet/>
      <dgm:spPr/>
      <dgm:t>
        <a:bodyPr/>
        <a:lstStyle/>
        <a:p>
          <a:endParaRPr lang="cs-CZ"/>
        </a:p>
      </dgm:t>
    </dgm:pt>
    <dgm:pt modelId="{5C942FCA-6834-4CB7-89CC-B7760F0019DB}" type="sibTrans" cxnId="{846F0938-7DDD-4B1C-AD75-585532C279A7}">
      <dgm:prSet/>
      <dgm:spPr/>
      <dgm:t>
        <a:bodyPr/>
        <a:lstStyle/>
        <a:p>
          <a:endParaRPr lang="cs-CZ"/>
        </a:p>
      </dgm:t>
    </dgm:pt>
    <dgm:pt modelId="{5D76F9CA-CD9A-49A7-9581-62AE60F2FBCC}">
      <dgm:prSet phldrT="[Text]" custT="1"/>
      <dgm:spPr/>
      <dgm:t>
        <a:bodyPr/>
        <a:lstStyle/>
        <a:p>
          <a:pPr>
            <a:spcAft>
              <a:spcPts val="0"/>
            </a:spcAft>
          </a:pPr>
          <a:r>
            <a:rPr lang="cs-CZ" sz="1200" dirty="0"/>
            <a:t>navýšení úvazku školního speciálního pedagoga u škol se 400 a více žáky </a:t>
          </a:r>
        </a:p>
        <a:p>
          <a:pPr>
            <a:spcAft>
              <a:spcPct val="35000"/>
            </a:spcAft>
          </a:pPr>
          <a:r>
            <a:rPr lang="cs-CZ" sz="1200" dirty="0"/>
            <a:t>a více než 12 % žáků se speciálními vzdělávacími potřebami</a:t>
          </a:r>
        </a:p>
      </dgm:t>
    </dgm:pt>
    <dgm:pt modelId="{5815701F-A2AB-42B0-AC97-5B238AF76126}" type="parTrans" cxnId="{D17F632A-CD9A-4DEA-99CA-B73BD2938654}">
      <dgm:prSet/>
      <dgm:spPr/>
      <dgm:t>
        <a:bodyPr/>
        <a:lstStyle/>
        <a:p>
          <a:endParaRPr lang="cs-CZ"/>
        </a:p>
      </dgm:t>
    </dgm:pt>
    <dgm:pt modelId="{B0E9BCE8-9A8B-4F44-AB3C-16F8A92AFCED}" type="sibTrans" cxnId="{D17F632A-CD9A-4DEA-99CA-B73BD2938654}">
      <dgm:prSet/>
      <dgm:spPr/>
      <dgm:t>
        <a:bodyPr/>
        <a:lstStyle/>
        <a:p>
          <a:endParaRPr lang="cs-CZ"/>
        </a:p>
      </dgm:t>
    </dgm:pt>
    <dgm:pt modelId="{D51D7FDA-FEB7-4BA1-8BD8-CDB13E26F588}" type="pres">
      <dgm:prSet presAssocID="{9D621722-D8D8-4F26-82C7-91105DE465B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5C4432D-80BD-4A65-A7E5-BCBFEF0AF2B5}" type="pres">
      <dgm:prSet presAssocID="{E8B26C56-D584-4BB7-9D8B-D55DC5871A00}" presName="root1" presStyleCnt="0"/>
      <dgm:spPr/>
    </dgm:pt>
    <dgm:pt modelId="{A5AE7D08-0F88-402D-AB84-B86C36D77CAC}" type="pres">
      <dgm:prSet presAssocID="{E8B26C56-D584-4BB7-9D8B-D55DC5871A00}" presName="LevelOneTextNode" presStyleLbl="node0" presStyleIdx="0" presStyleCnt="1" custScaleX="55768" custScaleY="66615" custLinFactNeighborX="1078" custLinFactNeighborY="26543">
        <dgm:presLayoutVars>
          <dgm:chPref val="3"/>
        </dgm:presLayoutVars>
      </dgm:prSet>
      <dgm:spPr/>
    </dgm:pt>
    <dgm:pt modelId="{E367BFBA-78DB-442C-BCB9-CB2C2ACD39EA}" type="pres">
      <dgm:prSet presAssocID="{E8B26C56-D584-4BB7-9D8B-D55DC5871A00}" presName="level2hierChild" presStyleCnt="0"/>
      <dgm:spPr/>
    </dgm:pt>
    <dgm:pt modelId="{5951720F-BC17-43C3-9C78-743DBDC9FCF6}" type="pres">
      <dgm:prSet presAssocID="{06F6D727-272E-4DA2-9F82-49819D5C91AB}" presName="conn2-1" presStyleLbl="parChTrans1D2" presStyleIdx="0" presStyleCnt="3"/>
      <dgm:spPr/>
    </dgm:pt>
    <dgm:pt modelId="{696A61E5-67FC-440C-BB37-9A4E5038FFD1}" type="pres">
      <dgm:prSet presAssocID="{06F6D727-272E-4DA2-9F82-49819D5C91AB}" presName="connTx" presStyleLbl="parChTrans1D2" presStyleIdx="0" presStyleCnt="3"/>
      <dgm:spPr/>
    </dgm:pt>
    <dgm:pt modelId="{F57F8B9A-121A-4E98-B219-CB073329EA3D}" type="pres">
      <dgm:prSet presAssocID="{D69E4804-B297-44A6-84A4-EF9701931B9B}" presName="root2" presStyleCnt="0"/>
      <dgm:spPr/>
    </dgm:pt>
    <dgm:pt modelId="{0905AF43-B09C-4021-8363-5C266F9B8244}" type="pres">
      <dgm:prSet presAssocID="{D69E4804-B297-44A6-84A4-EF9701931B9B}" presName="LevelTwoTextNode" presStyleLbl="node2" presStyleIdx="0" presStyleCnt="3" custScaleX="161351" custScaleY="61072" custLinFactNeighborX="-23510" custLinFactNeighborY="-36443">
        <dgm:presLayoutVars>
          <dgm:chPref val="3"/>
        </dgm:presLayoutVars>
      </dgm:prSet>
      <dgm:spPr/>
    </dgm:pt>
    <dgm:pt modelId="{A31FD634-26D2-46ED-8A81-C1BB29526485}" type="pres">
      <dgm:prSet presAssocID="{D69E4804-B297-44A6-84A4-EF9701931B9B}" presName="level3hierChild" presStyleCnt="0"/>
      <dgm:spPr/>
    </dgm:pt>
    <dgm:pt modelId="{0EF58B6E-C823-4F1C-8967-A16B6999C145}" type="pres">
      <dgm:prSet presAssocID="{28E75E04-9D57-4C32-8311-364DE2277D36}" presName="conn2-1" presStyleLbl="parChTrans1D3" presStyleIdx="0" presStyleCnt="3"/>
      <dgm:spPr/>
    </dgm:pt>
    <dgm:pt modelId="{A5353CE7-28FD-47F8-A3EA-BCDA0458C0C3}" type="pres">
      <dgm:prSet presAssocID="{28E75E04-9D57-4C32-8311-364DE2277D36}" presName="connTx" presStyleLbl="parChTrans1D3" presStyleIdx="0" presStyleCnt="3"/>
      <dgm:spPr/>
    </dgm:pt>
    <dgm:pt modelId="{32C1DB9A-CBA1-496A-8D6F-B1356312A254}" type="pres">
      <dgm:prSet presAssocID="{AFCBF07A-6C63-42A2-B434-2D0705323B94}" presName="root2" presStyleCnt="0"/>
      <dgm:spPr/>
    </dgm:pt>
    <dgm:pt modelId="{FB456B10-A4B1-4E66-9698-E466BF83C431}" type="pres">
      <dgm:prSet presAssocID="{AFCBF07A-6C63-42A2-B434-2D0705323B94}" presName="LevelTwoTextNode" presStyleLbl="node3" presStyleIdx="0" presStyleCnt="3" custScaleX="296342" custScaleY="163720" custLinFactNeighborX="2826" custLinFactNeighborY="-39452">
        <dgm:presLayoutVars>
          <dgm:chPref val="3"/>
        </dgm:presLayoutVars>
      </dgm:prSet>
      <dgm:spPr/>
    </dgm:pt>
    <dgm:pt modelId="{05683089-3ACD-4A73-BCD7-4221F49BA05C}" type="pres">
      <dgm:prSet presAssocID="{AFCBF07A-6C63-42A2-B434-2D0705323B94}" presName="level3hierChild" presStyleCnt="0"/>
      <dgm:spPr/>
    </dgm:pt>
    <dgm:pt modelId="{59572D56-6B99-4126-A571-E36BE5BCF84B}" type="pres">
      <dgm:prSet presAssocID="{1615B66E-3586-477A-A9DA-211D678AB729}" presName="conn2-1" presStyleLbl="parChTrans1D2" presStyleIdx="1" presStyleCnt="3"/>
      <dgm:spPr/>
    </dgm:pt>
    <dgm:pt modelId="{19B5BEB6-0B84-47E0-AFC4-C5A8D0FD2C32}" type="pres">
      <dgm:prSet presAssocID="{1615B66E-3586-477A-A9DA-211D678AB729}" presName="connTx" presStyleLbl="parChTrans1D2" presStyleIdx="1" presStyleCnt="3"/>
      <dgm:spPr/>
    </dgm:pt>
    <dgm:pt modelId="{333FDF4F-C90F-415E-8EDA-D4F76A1EEB78}" type="pres">
      <dgm:prSet presAssocID="{62445441-9A16-469D-B394-0E63BCCB4AB4}" presName="root2" presStyleCnt="0"/>
      <dgm:spPr/>
    </dgm:pt>
    <dgm:pt modelId="{990ACA3F-8AE5-420C-A7D3-3003B9E50890}" type="pres">
      <dgm:prSet presAssocID="{62445441-9A16-469D-B394-0E63BCCB4AB4}" presName="LevelTwoTextNode" presStyleLbl="node2" presStyleIdx="1" presStyleCnt="3" custScaleX="151557" custScaleY="58133" custLinFactNeighborX="-9506" custLinFactNeighborY="42845">
        <dgm:presLayoutVars>
          <dgm:chPref val="3"/>
        </dgm:presLayoutVars>
      </dgm:prSet>
      <dgm:spPr/>
    </dgm:pt>
    <dgm:pt modelId="{813E47BA-CF1A-48DB-8D61-D37013578B34}" type="pres">
      <dgm:prSet presAssocID="{62445441-9A16-469D-B394-0E63BCCB4AB4}" presName="level3hierChild" presStyleCnt="0"/>
      <dgm:spPr/>
    </dgm:pt>
    <dgm:pt modelId="{426DAE9F-515D-4FCD-82A2-D76F9BD9B59A}" type="pres">
      <dgm:prSet presAssocID="{0F2A1867-DDB9-411C-938A-E67BBCC21DBD}" presName="conn2-1" presStyleLbl="parChTrans1D3" presStyleIdx="1" presStyleCnt="3"/>
      <dgm:spPr/>
    </dgm:pt>
    <dgm:pt modelId="{4104D85B-41D0-473C-8B3A-20E9C469A3A3}" type="pres">
      <dgm:prSet presAssocID="{0F2A1867-DDB9-411C-938A-E67BBCC21DBD}" presName="connTx" presStyleLbl="parChTrans1D3" presStyleIdx="1" presStyleCnt="3"/>
      <dgm:spPr/>
    </dgm:pt>
    <dgm:pt modelId="{198B9CED-24D3-4956-9FE0-2D54F250787C}" type="pres">
      <dgm:prSet presAssocID="{31D53302-22BA-4A2A-BA69-BC6BC139175C}" presName="root2" presStyleCnt="0"/>
      <dgm:spPr/>
    </dgm:pt>
    <dgm:pt modelId="{1350046D-1E8C-485E-A327-7A6143521448}" type="pres">
      <dgm:prSet presAssocID="{31D53302-22BA-4A2A-BA69-BC6BC139175C}" presName="LevelTwoTextNode" presStyleLbl="node3" presStyleIdx="1" presStyleCnt="3" custScaleX="218824" custScaleY="165347" custLinFactNeighborX="15445" custLinFactNeighborY="41544">
        <dgm:presLayoutVars>
          <dgm:chPref val="3"/>
        </dgm:presLayoutVars>
      </dgm:prSet>
      <dgm:spPr/>
    </dgm:pt>
    <dgm:pt modelId="{91A9E419-A87D-4456-B436-2C2E60FF9F82}" type="pres">
      <dgm:prSet presAssocID="{31D53302-22BA-4A2A-BA69-BC6BC139175C}" presName="level3hierChild" presStyleCnt="0"/>
      <dgm:spPr/>
    </dgm:pt>
    <dgm:pt modelId="{CB5310E0-00D4-48CF-BBD8-A9375D44239F}" type="pres">
      <dgm:prSet presAssocID="{954BAEBE-AE34-4492-A634-8DABAF744149}" presName="conn2-1" presStyleLbl="parChTrans1D4" presStyleIdx="0" presStyleCnt="3"/>
      <dgm:spPr/>
    </dgm:pt>
    <dgm:pt modelId="{CC2A3E70-A210-4D29-95B4-496430AC4670}" type="pres">
      <dgm:prSet presAssocID="{954BAEBE-AE34-4492-A634-8DABAF744149}" presName="connTx" presStyleLbl="parChTrans1D4" presStyleIdx="0" presStyleCnt="3"/>
      <dgm:spPr/>
    </dgm:pt>
    <dgm:pt modelId="{28B92B6A-F32A-45F6-9047-CC224379CC2E}" type="pres">
      <dgm:prSet presAssocID="{7A627F4A-C58E-4B89-958D-27F28395B768}" presName="root2" presStyleCnt="0"/>
      <dgm:spPr/>
    </dgm:pt>
    <dgm:pt modelId="{5D9464A5-9AE8-475A-A568-4611A7FB5FEB}" type="pres">
      <dgm:prSet presAssocID="{7A627F4A-C58E-4B89-958D-27F28395B768}" presName="LevelTwoTextNode" presStyleLbl="node4" presStyleIdx="0" presStyleCnt="3" custScaleX="200392" custScaleY="85845" custLinFactNeighborX="29149" custLinFactNeighborY="42972">
        <dgm:presLayoutVars>
          <dgm:chPref val="3"/>
        </dgm:presLayoutVars>
      </dgm:prSet>
      <dgm:spPr/>
    </dgm:pt>
    <dgm:pt modelId="{0EA09E23-BAD2-4144-923B-BF06E2D15FAE}" type="pres">
      <dgm:prSet presAssocID="{7A627F4A-C58E-4B89-958D-27F28395B768}" presName="level3hierChild" presStyleCnt="0"/>
      <dgm:spPr/>
    </dgm:pt>
    <dgm:pt modelId="{AEA97134-DB53-4573-940A-C4EE8531B604}" type="pres">
      <dgm:prSet presAssocID="{EA57F69D-8F52-413F-9609-A67659745FEE}" presName="conn2-1" presStyleLbl="parChTrans1D2" presStyleIdx="2" presStyleCnt="3"/>
      <dgm:spPr/>
    </dgm:pt>
    <dgm:pt modelId="{8868B7B3-47C4-46E9-A92D-FDC216D8AE1B}" type="pres">
      <dgm:prSet presAssocID="{EA57F69D-8F52-413F-9609-A67659745FEE}" presName="connTx" presStyleLbl="parChTrans1D2" presStyleIdx="2" presStyleCnt="3"/>
      <dgm:spPr/>
    </dgm:pt>
    <dgm:pt modelId="{890A5F37-1469-456A-B721-9999DA9B4BB9}" type="pres">
      <dgm:prSet presAssocID="{04AF4E0A-77F4-4540-BC36-11EEC595CCE7}" presName="root2" presStyleCnt="0"/>
      <dgm:spPr/>
    </dgm:pt>
    <dgm:pt modelId="{1B853B91-CBFE-46F8-AE00-4E82CEFAC540}" type="pres">
      <dgm:prSet presAssocID="{04AF4E0A-77F4-4540-BC36-11EEC595CCE7}" presName="LevelTwoTextNode" presStyleLbl="node2" presStyleIdx="2" presStyleCnt="3" custScaleX="167383" custScaleY="58125" custLinFactNeighborX="-23668" custLinFactNeighborY="98329">
        <dgm:presLayoutVars>
          <dgm:chPref val="3"/>
        </dgm:presLayoutVars>
      </dgm:prSet>
      <dgm:spPr/>
    </dgm:pt>
    <dgm:pt modelId="{7087E2B7-2345-4C40-81A3-266890E52A34}" type="pres">
      <dgm:prSet presAssocID="{04AF4E0A-77F4-4540-BC36-11EEC595CCE7}" presName="level3hierChild" presStyleCnt="0"/>
      <dgm:spPr/>
    </dgm:pt>
    <dgm:pt modelId="{146F3592-4567-45D0-9B87-8F3B3DBD6079}" type="pres">
      <dgm:prSet presAssocID="{6A525BF1-7BF4-479E-B0BE-0E71201D18CC}" presName="conn2-1" presStyleLbl="parChTrans1D3" presStyleIdx="2" presStyleCnt="3"/>
      <dgm:spPr/>
    </dgm:pt>
    <dgm:pt modelId="{66144DF6-8EA8-4AFA-A569-B808CD37A8DC}" type="pres">
      <dgm:prSet presAssocID="{6A525BF1-7BF4-479E-B0BE-0E71201D18CC}" presName="connTx" presStyleLbl="parChTrans1D3" presStyleIdx="2" presStyleCnt="3"/>
      <dgm:spPr/>
    </dgm:pt>
    <dgm:pt modelId="{ADC6D9E0-5D39-4D51-8ECA-CE8441291BE1}" type="pres">
      <dgm:prSet presAssocID="{9645A519-DCB0-4146-80FB-3CFFDA0C1DCF}" presName="root2" presStyleCnt="0"/>
      <dgm:spPr/>
    </dgm:pt>
    <dgm:pt modelId="{7C0A556A-0205-45FF-95B8-E4EAFB8A59A5}" type="pres">
      <dgm:prSet presAssocID="{9645A519-DCB0-4146-80FB-3CFFDA0C1DCF}" presName="LevelTwoTextNode" presStyleLbl="node3" presStyleIdx="2" presStyleCnt="3" custScaleX="182905" custScaleY="158003" custLinFactNeighborX="5876" custLinFactNeighborY="94963">
        <dgm:presLayoutVars>
          <dgm:chPref val="3"/>
        </dgm:presLayoutVars>
      </dgm:prSet>
      <dgm:spPr/>
    </dgm:pt>
    <dgm:pt modelId="{BB0916EF-C164-46EA-9C3D-989C9A824AB4}" type="pres">
      <dgm:prSet presAssocID="{9645A519-DCB0-4146-80FB-3CFFDA0C1DCF}" presName="level3hierChild" presStyleCnt="0"/>
      <dgm:spPr/>
    </dgm:pt>
    <dgm:pt modelId="{B549F39F-730F-4552-91CA-251916E5F749}" type="pres">
      <dgm:prSet presAssocID="{38D8B12C-8489-4FCB-91B1-2A5BB6CCFE37}" presName="conn2-1" presStyleLbl="parChTrans1D4" presStyleIdx="1" presStyleCnt="3"/>
      <dgm:spPr/>
    </dgm:pt>
    <dgm:pt modelId="{18198DBB-0509-4098-918D-E318118B6356}" type="pres">
      <dgm:prSet presAssocID="{38D8B12C-8489-4FCB-91B1-2A5BB6CCFE37}" presName="connTx" presStyleLbl="parChTrans1D4" presStyleIdx="1" presStyleCnt="3"/>
      <dgm:spPr/>
    </dgm:pt>
    <dgm:pt modelId="{70718067-8418-4885-8322-C935F4572D80}" type="pres">
      <dgm:prSet presAssocID="{D03577BB-50F3-414A-B3B3-37BF9168199F}" presName="root2" presStyleCnt="0"/>
      <dgm:spPr/>
    </dgm:pt>
    <dgm:pt modelId="{64624278-5931-48EA-8218-CA2EA012A61C}" type="pres">
      <dgm:prSet presAssocID="{D03577BB-50F3-414A-B3B3-37BF9168199F}" presName="LevelTwoTextNode" presStyleLbl="node4" presStyleIdx="1" presStyleCnt="3" custScaleX="195989" custScaleY="182648" custLinFactNeighborX="-3259" custLinFactNeighborY="94010">
        <dgm:presLayoutVars>
          <dgm:chPref val="3"/>
        </dgm:presLayoutVars>
      </dgm:prSet>
      <dgm:spPr/>
    </dgm:pt>
    <dgm:pt modelId="{6E2D1F2E-EC8E-4C05-8187-78D1F6E98AFF}" type="pres">
      <dgm:prSet presAssocID="{D03577BB-50F3-414A-B3B3-37BF9168199F}" presName="level3hierChild" presStyleCnt="0"/>
      <dgm:spPr/>
    </dgm:pt>
    <dgm:pt modelId="{2CE5DC54-CEE8-4582-B3DC-FD48C3606196}" type="pres">
      <dgm:prSet presAssocID="{5815701F-A2AB-42B0-AC97-5B238AF76126}" presName="conn2-1" presStyleLbl="parChTrans1D4" presStyleIdx="2" presStyleCnt="3"/>
      <dgm:spPr/>
    </dgm:pt>
    <dgm:pt modelId="{4198B61A-524C-4917-AB04-C760C9BB0814}" type="pres">
      <dgm:prSet presAssocID="{5815701F-A2AB-42B0-AC97-5B238AF76126}" presName="connTx" presStyleLbl="parChTrans1D4" presStyleIdx="2" presStyleCnt="3"/>
      <dgm:spPr/>
    </dgm:pt>
    <dgm:pt modelId="{1F65E00F-0AF0-4F42-9418-EDEF1BE01B83}" type="pres">
      <dgm:prSet presAssocID="{5D76F9CA-CD9A-49A7-9581-62AE60F2FBCC}" presName="root2" presStyleCnt="0"/>
      <dgm:spPr/>
    </dgm:pt>
    <dgm:pt modelId="{669362F3-BE3B-48D1-BB28-30659A790A0C}" type="pres">
      <dgm:prSet presAssocID="{5D76F9CA-CD9A-49A7-9581-62AE60F2FBCC}" presName="LevelTwoTextNode" presStyleLbl="node4" presStyleIdx="2" presStyleCnt="3" custScaleX="201789" custScaleY="136113" custLinFactNeighborX="-16307" custLinFactNeighborY="96357">
        <dgm:presLayoutVars>
          <dgm:chPref val="3"/>
        </dgm:presLayoutVars>
      </dgm:prSet>
      <dgm:spPr/>
    </dgm:pt>
    <dgm:pt modelId="{E2F4802B-D382-4340-A786-AC0E7E0D055F}" type="pres">
      <dgm:prSet presAssocID="{5D76F9CA-CD9A-49A7-9581-62AE60F2FBCC}" presName="level3hierChild" presStyleCnt="0"/>
      <dgm:spPr/>
    </dgm:pt>
  </dgm:ptLst>
  <dgm:cxnLst>
    <dgm:cxn modelId="{7D780E05-2B4A-485A-8618-B34ECD00E848}" type="presOf" srcId="{7A627F4A-C58E-4B89-958D-27F28395B768}" destId="{5D9464A5-9AE8-475A-A568-4611A7FB5FEB}" srcOrd="0" destOrd="0" presId="urn:microsoft.com/office/officeart/2005/8/layout/hierarchy2"/>
    <dgm:cxn modelId="{0916B508-97F7-4AE4-BB9B-7EA3CF2FEA77}" srcId="{04AF4E0A-77F4-4540-BC36-11EEC595CCE7}" destId="{9645A519-DCB0-4146-80FB-3CFFDA0C1DCF}" srcOrd="0" destOrd="0" parTransId="{6A525BF1-7BF4-479E-B0BE-0E71201D18CC}" sibTransId="{9C2DA474-B29D-45D0-8636-CA94C9636994}"/>
    <dgm:cxn modelId="{CFBAEE0B-FE42-4DB7-A00B-04E3056AAA6C}" type="presOf" srcId="{9645A519-DCB0-4146-80FB-3CFFDA0C1DCF}" destId="{7C0A556A-0205-45FF-95B8-E4EAFB8A59A5}" srcOrd="0" destOrd="0" presId="urn:microsoft.com/office/officeart/2005/8/layout/hierarchy2"/>
    <dgm:cxn modelId="{07CC5F1A-3D59-475F-96D5-703BA4F3B34C}" srcId="{31D53302-22BA-4A2A-BA69-BC6BC139175C}" destId="{7A627F4A-C58E-4B89-958D-27F28395B768}" srcOrd="0" destOrd="0" parTransId="{954BAEBE-AE34-4492-A634-8DABAF744149}" sibTransId="{234D66DE-FB74-434D-862F-FE1E4F54BAD8}"/>
    <dgm:cxn modelId="{4B6FD829-CC86-4331-8CE4-7437F6AA713D}" type="presOf" srcId="{06F6D727-272E-4DA2-9F82-49819D5C91AB}" destId="{5951720F-BC17-43C3-9C78-743DBDC9FCF6}" srcOrd="0" destOrd="0" presId="urn:microsoft.com/office/officeart/2005/8/layout/hierarchy2"/>
    <dgm:cxn modelId="{D17F632A-CD9A-4DEA-99CA-B73BD2938654}" srcId="{D03577BB-50F3-414A-B3B3-37BF9168199F}" destId="{5D76F9CA-CD9A-49A7-9581-62AE60F2FBCC}" srcOrd="0" destOrd="0" parTransId="{5815701F-A2AB-42B0-AC97-5B238AF76126}" sibTransId="{B0E9BCE8-9A8B-4F44-AB3C-16F8A92AFCED}"/>
    <dgm:cxn modelId="{846F0938-7DDD-4B1C-AD75-585532C279A7}" srcId="{9645A519-DCB0-4146-80FB-3CFFDA0C1DCF}" destId="{D03577BB-50F3-414A-B3B3-37BF9168199F}" srcOrd="0" destOrd="0" parTransId="{38D8B12C-8489-4FCB-91B1-2A5BB6CCFE37}" sibTransId="{5C942FCA-6834-4CB7-89CC-B7760F0019DB}"/>
    <dgm:cxn modelId="{6CF42B5C-9C77-466C-8AAA-FFD5E27C43B9}" type="presOf" srcId="{6A525BF1-7BF4-479E-B0BE-0E71201D18CC}" destId="{146F3592-4567-45D0-9B87-8F3B3DBD6079}" srcOrd="0" destOrd="0" presId="urn:microsoft.com/office/officeart/2005/8/layout/hierarchy2"/>
    <dgm:cxn modelId="{4EE51C5D-980A-4B6B-9C6E-6E574F2CE670}" type="presOf" srcId="{1615B66E-3586-477A-A9DA-211D678AB729}" destId="{59572D56-6B99-4126-A571-E36BE5BCF84B}" srcOrd="0" destOrd="0" presId="urn:microsoft.com/office/officeart/2005/8/layout/hierarchy2"/>
    <dgm:cxn modelId="{A6545861-79D2-4118-8C55-4BE43E266A7D}" type="presOf" srcId="{5815701F-A2AB-42B0-AC97-5B238AF76126}" destId="{2CE5DC54-CEE8-4582-B3DC-FD48C3606196}" srcOrd="0" destOrd="0" presId="urn:microsoft.com/office/officeart/2005/8/layout/hierarchy2"/>
    <dgm:cxn modelId="{695CF261-C6F5-43D8-9284-1F0960EC6253}" type="presOf" srcId="{38D8B12C-8489-4FCB-91B1-2A5BB6CCFE37}" destId="{18198DBB-0509-4098-918D-E318118B6356}" srcOrd="1" destOrd="0" presId="urn:microsoft.com/office/officeart/2005/8/layout/hierarchy2"/>
    <dgm:cxn modelId="{70FDD148-FC25-4F72-B398-1011C17BEEBD}" type="presOf" srcId="{D69E4804-B297-44A6-84A4-EF9701931B9B}" destId="{0905AF43-B09C-4021-8363-5C266F9B8244}" srcOrd="0" destOrd="0" presId="urn:microsoft.com/office/officeart/2005/8/layout/hierarchy2"/>
    <dgm:cxn modelId="{7DAE3D6B-4970-4613-A333-0F3F95EB8B96}" type="presOf" srcId="{5815701F-A2AB-42B0-AC97-5B238AF76126}" destId="{4198B61A-524C-4917-AB04-C760C9BB0814}" srcOrd="1" destOrd="0" presId="urn:microsoft.com/office/officeart/2005/8/layout/hierarchy2"/>
    <dgm:cxn modelId="{69DB284D-095C-474E-8BD7-918C6DE9E244}" type="presOf" srcId="{1615B66E-3586-477A-A9DA-211D678AB729}" destId="{19B5BEB6-0B84-47E0-AFC4-C5A8D0FD2C32}" srcOrd="1" destOrd="0" presId="urn:microsoft.com/office/officeart/2005/8/layout/hierarchy2"/>
    <dgm:cxn modelId="{05164D51-447A-4452-9CE8-0329A2C45206}" srcId="{62445441-9A16-469D-B394-0E63BCCB4AB4}" destId="{31D53302-22BA-4A2A-BA69-BC6BC139175C}" srcOrd="0" destOrd="0" parTransId="{0F2A1867-DDB9-411C-938A-E67BBCC21DBD}" sibTransId="{921B8725-5AC5-45A8-8F20-4D06444F7755}"/>
    <dgm:cxn modelId="{34BE5152-3B8D-4AA7-9B2A-2A896CD8026D}" type="presOf" srcId="{954BAEBE-AE34-4492-A634-8DABAF744149}" destId="{CB5310E0-00D4-48CF-BBD8-A9375D44239F}" srcOrd="0" destOrd="0" presId="urn:microsoft.com/office/officeart/2005/8/layout/hierarchy2"/>
    <dgm:cxn modelId="{4E66B373-823C-4BB6-8811-A5F72228BDB9}" type="presOf" srcId="{06F6D727-272E-4DA2-9F82-49819D5C91AB}" destId="{696A61E5-67FC-440C-BB37-9A4E5038FFD1}" srcOrd="1" destOrd="0" presId="urn:microsoft.com/office/officeart/2005/8/layout/hierarchy2"/>
    <dgm:cxn modelId="{4FE06D75-D56E-4E42-8C55-BB7AE8C68DC6}" type="presOf" srcId="{D03577BB-50F3-414A-B3B3-37BF9168199F}" destId="{64624278-5931-48EA-8218-CA2EA012A61C}" srcOrd="0" destOrd="0" presId="urn:microsoft.com/office/officeart/2005/8/layout/hierarchy2"/>
    <dgm:cxn modelId="{5677B577-3D1D-495F-9409-BE3BF421EE6A}" srcId="{E8B26C56-D584-4BB7-9D8B-D55DC5871A00}" destId="{04AF4E0A-77F4-4540-BC36-11EEC595CCE7}" srcOrd="2" destOrd="0" parTransId="{EA57F69D-8F52-413F-9609-A67659745FEE}" sibTransId="{A44968B5-AA7F-46AF-8C3F-7E6A461161C3}"/>
    <dgm:cxn modelId="{75EB475A-2489-41E0-9468-CABDF4E49CDE}" type="presOf" srcId="{28E75E04-9D57-4C32-8311-364DE2277D36}" destId="{0EF58B6E-C823-4F1C-8967-A16B6999C145}" srcOrd="0" destOrd="0" presId="urn:microsoft.com/office/officeart/2005/8/layout/hierarchy2"/>
    <dgm:cxn modelId="{0F214282-6C3C-41EC-BA35-1D3707B6E0D5}" type="presOf" srcId="{0F2A1867-DDB9-411C-938A-E67BBCC21DBD}" destId="{4104D85B-41D0-473C-8B3A-20E9C469A3A3}" srcOrd="1" destOrd="0" presId="urn:microsoft.com/office/officeart/2005/8/layout/hierarchy2"/>
    <dgm:cxn modelId="{C4A8348E-C050-4A26-8218-3AEB2A8F0F3A}" type="presOf" srcId="{5D76F9CA-CD9A-49A7-9581-62AE60F2FBCC}" destId="{669362F3-BE3B-48D1-BB28-30659A790A0C}" srcOrd="0" destOrd="0" presId="urn:microsoft.com/office/officeart/2005/8/layout/hierarchy2"/>
    <dgm:cxn modelId="{D3EC9C93-23A2-48A1-848B-B2BC079DBEEA}" type="presOf" srcId="{0F2A1867-DDB9-411C-938A-E67BBCC21DBD}" destId="{426DAE9F-515D-4FCD-82A2-D76F9BD9B59A}" srcOrd="0" destOrd="0" presId="urn:microsoft.com/office/officeart/2005/8/layout/hierarchy2"/>
    <dgm:cxn modelId="{07B6A494-0E5B-4C5D-AE4D-A928D92ECAE0}" type="presOf" srcId="{EA57F69D-8F52-413F-9609-A67659745FEE}" destId="{AEA97134-DB53-4573-940A-C4EE8531B604}" srcOrd="0" destOrd="0" presId="urn:microsoft.com/office/officeart/2005/8/layout/hierarchy2"/>
    <dgm:cxn modelId="{C606209D-9B6E-40E2-9B19-5E66DB8E32CF}" type="presOf" srcId="{E8B26C56-D584-4BB7-9D8B-D55DC5871A00}" destId="{A5AE7D08-0F88-402D-AB84-B86C36D77CAC}" srcOrd="0" destOrd="0" presId="urn:microsoft.com/office/officeart/2005/8/layout/hierarchy2"/>
    <dgm:cxn modelId="{F0B2909F-9F48-4B0B-A6B5-C58134B8ABA9}" type="presOf" srcId="{62445441-9A16-469D-B394-0E63BCCB4AB4}" destId="{990ACA3F-8AE5-420C-A7D3-3003B9E50890}" srcOrd="0" destOrd="0" presId="urn:microsoft.com/office/officeart/2005/8/layout/hierarchy2"/>
    <dgm:cxn modelId="{40ECFEA0-03B3-449B-9248-D54DECEE5937}" srcId="{D69E4804-B297-44A6-84A4-EF9701931B9B}" destId="{AFCBF07A-6C63-42A2-B434-2D0705323B94}" srcOrd="0" destOrd="0" parTransId="{28E75E04-9D57-4C32-8311-364DE2277D36}" sibTransId="{0C407566-8717-4A8F-B171-BCA2873EBDEA}"/>
    <dgm:cxn modelId="{30A369A4-58B0-42F5-BA8C-4A14FA1075BF}" type="presOf" srcId="{954BAEBE-AE34-4492-A634-8DABAF744149}" destId="{CC2A3E70-A210-4D29-95B4-496430AC4670}" srcOrd="1" destOrd="0" presId="urn:microsoft.com/office/officeart/2005/8/layout/hierarchy2"/>
    <dgm:cxn modelId="{EC2D2BAB-A275-4596-A10C-CC738F161BF2}" srcId="{E8B26C56-D584-4BB7-9D8B-D55DC5871A00}" destId="{D69E4804-B297-44A6-84A4-EF9701931B9B}" srcOrd="0" destOrd="0" parTransId="{06F6D727-272E-4DA2-9F82-49819D5C91AB}" sibTransId="{9639444E-244B-486E-B152-314733054DEF}"/>
    <dgm:cxn modelId="{CA798FB6-EBF7-4881-B511-14FA43E71AE0}" type="presOf" srcId="{04AF4E0A-77F4-4540-BC36-11EEC595CCE7}" destId="{1B853B91-CBFE-46F8-AE00-4E82CEFAC540}" srcOrd="0" destOrd="0" presId="urn:microsoft.com/office/officeart/2005/8/layout/hierarchy2"/>
    <dgm:cxn modelId="{56D81BB9-1A1C-4B16-B61A-5DE1593CEA10}" type="presOf" srcId="{6A525BF1-7BF4-479E-B0BE-0E71201D18CC}" destId="{66144DF6-8EA8-4AFA-A569-B808CD37A8DC}" srcOrd="1" destOrd="0" presId="urn:microsoft.com/office/officeart/2005/8/layout/hierarchy2"/>
    <dgm:cxn modelId="{96C74FC3-57B9-4A04-91FA-FF8F6EFC83BB}" type="presOf" srcId="{9D621722-D8D8-4F26-82C7-91105DE465BF}" destId="{D51D7FDA-FEB7-4BA1-8BD8-CDB13E26F588}" srcOrd="0" destOrd="0" presId="urn:microsoft.com/office/officeart/2005/8/layout/hierarchy2"/>
    <dgm:cxn modelId="{33F84CC6-A245-42E5-A52B-E8DDEAB4F0F7}" type="presOf" srcId="{38D8B12C-8489-4FCB-91B1-2A5BB6CCFE37}" destId="{B549F39F-730F-4552-91CA-251916E5F749}" srcOrd="0" destOrd="0" presId="urn:microsoft.com/office/officeart/2005/8/layout/hierarchy2"/>
    <dgm:cxn modelId="{E74F61CD-AEB5-4534-A993-F73E3AE4F7D6}" type="presOf" srcId="{28E75E04-9D57-4C32-8311-364DE2277D36}" destId="{A5353CE7-28FD-47F8-A3EA-BCDA0458C0C3}" srcOrd="1" destOrd="0" presId="urn:microsoft.com/office/officeart/2005/8/layout/hierarchy2"/>
    <dgm:cxn modelId="{823594D6-260F-4388-BAB7-75B3471261C2}" srcId="{E8B26C56-D584-4BB7-9D8B-D55DC5871A00}" destId="{62445441-9A16-469D-B394-0E63BCCB4AB4}" srcOrd="1" destOrd="0" parTransId="{1615B66E-3586-477A-A9DA-211D678AB729}" sibTransId="{BFF7BEB2-6DBF-42D6-9AB2-B519612481CD}"/>
    <dgm:cxn modelId="{4EAC94D6-676B-4568-AB9C-39DCF5F84838}" srcId="{9D621722-D8D8-4F26-82C7-91105DE465BF}" destId="{E8B26C56-D584-4BB7-9D8B-D55DC5871A00}" srcOrd="0" destOrd="0" parTransId="{B74C75CC-987E-4AEA-B7D3-4F374D1AEEB1}" sibTransId="{92CEFE57-97CA-434D-83CF-C65BAFF0A1F4}"/>
    <dgm:cxn modelId="{DEA836F6-6549-4FB8-96EC-9AB6AAC3AF39}" type="presOf" srcId="{AFCBF07A-6C63-42A2-B434-2D0705323B94}" destId="{FB456B10-A4B1-4E66-9698-E466BF83C431}" srcOrd="0" destOrd="0" presId="urn:microsoft.com/office/officeart/2005/8/layout/hierarchy2"/>
    <dgm:cxn modelId="{AE8DEDF9-FD03-4130-A3F2-0D3D16D84782}" type="presOf" srcId="{EA57F69D-8F52-413F-9609-A67659745FEE}" destId="{8868B7B3-47C4-46E9-A92D-FDC216D8AE1B}" srcOrd="1" destOrd="0" presId="urn:microsoft.com/office/officeart/2005/8/layout/hierarchy2"/>
    <dgm:cxn modelId="{DC00F8F9-61E8-4B51-8023-B8F7BD011EBE}" type="presOf" srcId="{31D53302-22BA-4A2A-BA69-BC6BC139175C}" destId="{1350046D-1E8C-485E-A327-7A6143521448}" srcOrd="0" destOrd="0" presId="urn:microsoft.com/office/officeart/2005/8/layout/hierarchy2"/>
    <dgm:cxn modelId="{ED0E82CE-72BC-46BC-8052-252336381536}" type="presParOf" srcId="{D51D7FDA-FEB7-4BA1-8BD8-CDB13E26F588}" destId="{B5C4432D-80BD-4A65-A7E5-BCBFEF0AF2B5}" srcOrd="0" destOrd="0" presId="urn:microsoft.com/office/officeart/2005/8/layout/hierarchy2"/>
    <dgm:cxn modelId="{00928A7A-B650-42AA-A958-15CF8558CA9E}" type="presParOf" srcId="{B5C4432D-80BD-4A65-A7E5-BCBFEF0AF2B5}" destId="{A5AE7D08-0F88-402D-AB84-B86C36D77CAC}" srcOrd="0" destOrd="0" presId="urn:microsoft.com/office/officeart/2005/8/layout/hierarchy2"/>
    <dgm:cxn modelId="{D8120B12-D9F0-4355-97D0-2DA31DC9D827}" type="presParOf" srcId="{B5C4432D-80BD-4A65-A7E5-BCBFEF0AF2B5}" destId="{E367BFBA-78DB-442C-BCB9-CB2C2ACD39EA}" srcOrd="1" destOrd="0" presId="urn:microsoft.com/office/officeart/2005/8/layout/hierarchy2"/>
    <dgm:cxn modelId="{18004628-2132-4589-BBA9-5E4D87D38893}" type="presParOf" srcId="{E367BFBA-78DB-442C-BCB9-CB2C2ACD39EA}" destId="{5951720F-BC17-43C3-9C78-743DBDC9FCF6}" srcOrd="0" destOrd="0" presId="urn:microsoft.com/office/officeart/2005/8/layout/hierarchy2"/>
    <dgm:cxn modelId="{7582E162-4EC8-45FF-9B20-852F276782F5}" type="presParOf" srcId="{5951720F-BC17-43C3-9C78-743DBDC9FCF6}" destId="{696A61E5-67FC-440C-BB37-9A4E5038FFD1}" srcOrd="0" destOrd="0" presId="urn:microsoft.com/office/officeart/2005/8/layout/hierarchy2"/>
    <dgm:cxn modelId="{0694B0F0-94A8-4D43-9639-D9217AD9EE2D}" type="presParOf" srcId="{E367BFBA-78DB-442C-BCB9-CB2C2ACD39EA}" destId="{F57F8B9A-121A-4E98-B219-CB073329EA3D}" srcOrd="1" destOrd="0" presId="urn:microsoft.com/office/officeart/2005/8/layout/hierarchy2"/>
    <dgm:cxn modelId="{335BB9F7-2B67-4148-8F65-C1CFC6AA0BA3}" type="presParOf" srcId="{F57F8B9A-121A-4E98-B219-CB073329EA3D}" destId="{0905AF43-B09C-4021-8363-5C266F9B8244}" srcOrd="0" destOrd="0" presId="urn:microsoft.com/office/officeart/2005/8/layout/hierarchy2"/>
    <dgm:cxn modelId="{ECFBFA72-EC86-4510-8E68-55A78398A973}" type="presParOf" srcId="{F57F8B9A-121A-4E98-B219-CB073329EA3D}" destId="{A31FD634-26D2-46ED-8A81-C1BB29526485}" srcOrd="1" destOrd="0" presId="urn:microsoft.com/office/officeart/2005/8/layout/hierarchy2"/>
    <dgm:cxn modelId="{A8DA01B4-9962-466E-9AD9-BEA28CCEF91A}" type="presParOf" srcId="{A31FD634-26D2-46ED-8A81-C1BB29526485}" destId="{0EF58B6E-C823-4F1C-8967-A16B6999C145}" srcOrd="0" destOrd="0" presId="urn:microsoft.com/office/officeart/2005/8/layout/hierarchy2"/>
    <dgm:cxn modelId="{18D9C3A6-F07D-4F21-AD4C-C1962619BDFF}" type="presParOf" srcId="{0EF58B6E-C823-4F1C-8967-A16B6999C145}" destId="{A5353CE7-28FD-47F8-A3EA-BCDA0458C0C3}" srcOrd="0" destOrd="0" presId="urn:microsoft.com/office/officeart/2005/8/layout/hierarchy2"/>
    <dgm:cxn modelId="{F2911222-0931-46C0-9913-44F53123F0A5}" type="presParOf" srcId="{A31FD634-26D2-46ED-8A81-C1BB29526485}" destId="{32C1DB9A-CBA1-496A-8D6F-B1356312A254}" srcOrd="1" destOrd="0" presId="urn:microsoft.com/office/officeart/2005/8/layout/hierarchy2"/>
    <dgm:cxn modelId="{F22D7C5E-8CCA-4B3B-8936-FCB90F78DFE7}" type="presParOf" srcId="{32C1DB9A-CBA1-496A-8D6F-B1356312A254}" destId="{FB456B10-A4B1-4E66-9698-E466BF83C431}" srcOrd="0" destOrd="0" presId="urn:microsoft.com/office/officeart/2005/8/layout/hierarchy2"/>
    <dgm:cxn modelId="{D8CF9392-300E-4301-A3CC-5C4B47D46BEC}" type="presParOf" srcId="{32C1DB9A-CBA1-496A-8D6F-B1356312A254}" destId="{05683089-3ACD-4A73-BCD7-4221F49BA05C}" srcOrd="1" destOrd="0" presId="urn:microsoft.com/office/officeart/2005/8/layout/hierarchy2"/>
    <dgm:cxn modelId="{DECD1DBB-F72F-4ED7-AB5F-42E7058D3C32}" type="presParOf" srcId="{E367BFBA-78DB-442C-BCB9-CB2C2ACD39EA}" destId="{59572D56-6B99-4126-A571-E36BE5BCF84B}" srcOrd="2" destOrd="0" presId="urn:microsoft.com/office/officeart/2005/8/layout/hierarchy2"/>
    <dgm:cxn modelId="{F6389592-FFD1-450A-BB10-10AE21EA554E}" type="presParOf" srcId="{59572D56-6B99-4126-A571-E36BE5BCF84B}" destId="{19B5BEB6-0B84-47E0-AFC4-C5A8D0FD2C32}" srcOrd="0" destOrd="0" presId="urn:microsoft.com/office/officeart/2005/8/layout/hierarchy2"/>
    <dgm:cxn modelId="{330EBC71-A681-4E11-A056-48E78870EF2B}" type="presParOf" srcId="{E367BFBA-78DB-442C-BCB9-CB2C2ACD39EA}" destId="{333FDF4F-C90F-415E-8EDA-D4F76A1EEB78}" srcOrd="3" destOrd="0" presId="urn:microsoft.com/office/officeart/2005/8/layout/hierarchy2"/>
    <dgm:cxn modelId="{10FCB6BD-B046-4916-A115-A15289FA1C67}" type="presParOf" srcId="{333FDF4F-C90F-415E-8EDA-D4F76A1EEB78}" destId="{990ACA3F-8AE5-420C-A7D3-3003B9E50890}" srcOrd="0" destOrd="0" presId="urn:microsoft.com/office/officeart/2005/8/layout/hierarchy2"/>
    <dgm:cxn modelId="{E67E4A2A-95C9-4161-B15C-8FF98BFA3108}" type="presParOf" srcId="{333FDF4F-C90F-415E-8EDA-D4F76A1EEB78}" destId="{813E47BA-CF1A-48DB-8D61-D37013578B34}" srcOrd="1" destOrd="0" presId="urn:microsoft.com/office/officeart/2005/8/layout/hierarchy2"/>
    <dgm:cxn modelId="{5B83EF01-FF0C-4AB3-A21B-527201584A67}" type="presParOf" srcId="{813E47BA-CF1A-48DB-8D61-D37013578B34}" destId="{426DAE9F-515D-4FCD-82A2-D76F9BD9B59A}" srcOrd="0" destOrd="0" presId="urn:microsoft.com/office/officeart/2005/8/layout/hierarchy2"/>
    <dgm:cxn modelId="{97C5ABBB-90E0-4687-8ABE-BEAF36A620ED}" type="presParOf" srcId="{426DAE9F-515D-4FCD-82A2-D76F9BD9B59A}" destId="{4104D85B-41D0-473C-8B3A-20E9C469A3A3}" srcOrd="0" destOrd="0" presId="urn:microsoft.com/office/officeart/2005/8/layout/hierarchy2"/>
    <dgm:cxn modelId="{35FA201F-83C7-4272-B589-C4D9426B1CD7}" type="presParOf" srcId="{813E47BA-CF1A-48DB-8D61-D37013578B34}" destId="{198B9CED-24D3-4956-9FE0-2D54F250787C}" srcOrd="1" destOrd="0" presId="urn:microsoft.com/office/officeart/2005/8/layout/hierarchy2"/>
    <dgm:cxn modelId="{D48D2177-8476-4408-94C2-272E33D86AB1}" type="presParOf" srcId="{198B9CED-24D3-4956-9FE0-2D54F250787C}" destId="{1350046D-1E8C-485E-A327-7A6143521448}" srcOrd="0" destOrd="0" presId="urn:microsoft.com/office/officeart/2005/8/layout/hierarchy2"/>
    <dgm:cxn modelId="{97E25B3A-91C0-466A-9429-298D7CFE4D6C}" type="presParOf" srcId="{198B9CED-24D3-4956-9FE0-2D54F250787C}" destId="{91A9E419-A87D-4456-B436-2C2E60FF9F82}" srcOrd="1" destOrd="0" presId="urn:microsoft.com/office/officeart/2005/8/layout/hierarchy2"/>
    <dgm:cxn modelId="{9166D854-A783-443B-857C-B3147F8DC960}" type="presParOf" srcId="{91A9E419-A87D-4456-B436-2C2E60FF9F82}" destId="{CB5310E0-00D4-48CF-BBD8-A9375D44239F}" srcOrd="0" destOrd="0" presId="urn:microsoft.com/office/officeart/2005/8/layout/hierarchy2"/>
    <dgm:cxn modelId="{CA522AC5-75FC-42B7-A9AD-6B42EAE83E3F}" type="presParOf" srcId="{CB5310E0-00D4-48CF-BBD8-A9375D44239F}" destId="{CC2A3E70-A210-4D29-95B4-496430AC4670}" srcOrd="0" destOrd="0" presId="urn:microsoft.com/office/officeart/2005/8/layout/hierarchy2"/>
    <dgm:cxn modelId="{131DA3D4-2E63-4434-98C3-B3C5E90D6D25}" type="presParOf" srcId="{91A9E419-A87D-4456-B436-2C2E60FF9F82}" destId="{28B92B6A-F32A-45F6-9047-CC224379CC2E}" srcOrd="1" destOrd="0" presId="urn:microsoft.com/office/officeart/2005/8/layout/hierarchy2"/>
    <dgm:cxn modelId="{3C532569-CF4B-481A-85B6-855E2FF493B7}" type="presParOf" srcId="{28B92B6A-F32A-45F6-9047-CC224379CC2E}" destId="{5D9464A5-9AE8-475A-A568-4611A7FB5FEB}" srcOrd="0" destOrd="0" presId="urn:microsoft.com/office/officeart/2005/8/layout/hierarchy2"/>
    <dgm:cxn modelId="{19BAB615-0FA8-4B89-97B9-230EF0E6712D}" type="presParOf" srcId="{28B92B6A-F32A-45F6-9047-CC224379CC2E}" destId="{0EA09E23-BAD2-4144-923B-BF06E2D15FAE}" srcOrd="1" destOrd="0" presId="urn:microsoft.com/office/officeart/2005/8/layout/hierarchy2"/>
    <dgm:cxn modelId="{7269BEC7-8223-4A6D-90E6-0E3B251512DE}" type="presParOf" srcId="{E367BFBA-78DB-442C-BCB9-CB2C2ACD39EA}" destId="{AEA97134-DB53-4573-940A-C4EE8531B604}" srcOrd="4" destOrd="0" presId="urn:microsoft.com/office/officeart/2005/8/layout/hierarchy2"/>
    <dgm:cxn modelId="{82D55B2E-00F9-41ED-A14F-AA917D480581}" type="presParOf" srcId="{AEA97134-DB53-4573-940A-C4EE8531B604}" destId="{8868B7B3-47C4-46E9-A92D-FDC216D8AE1B}" srcOrd="0" destOrd="0" presId="urn:microsoft.com/office/officeart/2005/8/layout/hierarchy2"/>
    <dgm:cxn modelId="{04501AB6-2987-42B6-8632-7284BE4E78A4}" type="presParOf" srcId="{E367BFBA-78DB-442C-BCB9-CB2C2ACD39EA}" destId="{890A5F37-1469-456A-B721-9999DA9B4BB9}" srcOrd="5" destOrd="0" presId="urn:microsoft.com/office/officeart/2005/8/layout/hierarchy2"/>
    <dgm:cxn modelId="{701F7911-60A4-4714-B6AD-6037031CE729}" type="presParOf" srcId="{890A5F37-1469-456A-B721-9999DA9B4BB9}" destId="{1B853B91-CBFE-46F8-AE00-4E82CEFAC540}" srcOrd="0" destOrd="0" presId="urn:microsoft.com/office/officeart/2005/8/layout/hierarchy2"/>
    <dgm:cxn modelId="{C036EE3D-BC4E-480E-BB08-55F34CE89BB4}" type="presParOf" srcId="{890A5F37-1469-456A-B721-9999DA9B4BB9}" destId="{7087E2B7-2345-4C40-81A3-266890E52A34}" srcOrd="1" destOrd="0" presId="urn:microsoft.com/office/officeart/2005/8/layout/hierarchy2"/>
    <dgm:cxn modelId="{39995353-3B4B-4984-8C20-823984D920AC}" type="presParOf" srcId="{7087E2B7-2345-4C40-81A3-266890E52A34}" destId="{146F3592-4567-45D0-9B87-8F3B3DBD6079}" srcOrd="0" destOrd="0" presId="urn:microsoft.com/office/officeart/2005/8/layout/hierarchy2"/>
    <dgm:cxn modelId="{681F9856-4ACE-4BE5-B2DC-A06A8D686F1C}" type="presParOf" srcId="{146F3592-4567-45D0-9B87-8F3B3DBD6079}" destId="{66144DF6-8EA8-4AFA-A569-B808CD37A8DC}" srcOrd="0" destOrd="0" presId="urn:microsoft.com/office/officeart/2005/8/layout/hierarchy2"/>
    <dgm:cxn modelId="{1E16A62E-F40A-4210-BA1E-2C0E1050EFD3}" type="presParOf" srcId="{7087E2B7-2345-4C40-81A3-266890E52A34}" destId="{ADC6D9E0-5D39-4D51-8ECA-CE8441291BE1}" srcOrd="1" destOrd="0" presId="urn:microsoft.com/office/officeart/2005/8/layout/hierarchy2"/>
    <dgm:cxn modelId="{EBEED93C-D182-4663-B605-26EF63D8FD27}" type="presParOf" srcId="{ADC6D9E0-5D39-4D51-8ECA-CE8441291BE1}" destId="{7C0A556A-0205-45FF-95B8-E4EAFB8A59A5}" srcOrd="0" destOrd="0" presId="urn:microsoft.com/office/officeart/2005/8/layout/hierarchy2"/>
    <dgm:cxn modelId="{AC3602C6-B143-428B-AEA4-9B05CB5E85AB}" type="presParOf" srcId="{ADC6D9E0-5D39-4D51-8ECA-CE8441291BE1}" destId="{BB0916EF-C164-46EA-9C3D-989C9A824AB4}" srcOrd="1" destOrd="0" presId="urn:microsoft.com/office/officeart/2005/8/layout/hierarchy2"/>
    <dgm:cxn modelId="{ECE1A0CC-AC67-4C09-B385-49B8331D1F9C}" type="presParOf" srcId="{BB0916EF-C164-46EA-9C3D-989C9A824AB4}" destId="{B549F39F-730F-4552-91CA-251916E5F749}" srcOrd="0" destOrd="0" presId="urn:microsoft.com/office/officeart/2005/8/layout/hierarchy2"/>
    <dgm:cxn modelId="{E6A96BB1-4415-462E-8B15-CD9A51D1194E}" type="presParOf" srcId="{B549F39F-730F-4552-91CA-251916E5F749}" destId="{18198DBB-0509-4098-918D-E318118B6356}" srcOrd="0" destOrd="0" presId="urn:microsoft.com/office/officeart/2005/8/layout/hierarchy2"/>
    <dgm:cxn modelId="{79339201-A161-4BD7-8B1C-1BBA7AFCE7A7}" type="presParOf" srcId="{BB0916EF-C164-46EA-9C3D-989C9A824AB4}" destId="{70718067-8418-4885-8322-C935F4572D80}" srcOrd="1" destOrd="0" presId="urn:microsoft.com/office/officeart/2005/8/layout/hierarchy2"/>
    <dgm:cxn modelId="{5C2A06AC-D753-41BA-83BE-2596ADA71858}" type="presParOf" srcId="{70718067-8418-4885-8322-C935F4572D80}" destId="{64624278-5931-48EA-8218-CA2EA012A61C}" srcOrd="0" destOrd="0" presId="urn:microsoft.com/office/officeart/2005/8/layout/hierarchy2"/>
    <dgm:cxn modelId="{E6A08D17-045C-40BA-8C18-627EC44A10AD}" type="presParOf" srcId="{70718067-8418-4885-8322-C935F4572D80}" destId="{6E2D1F2E-EC8E-4C05-8187-78D1F6E98AFF}" srcOrd="1" destOrd="0" presId="urn:microsoft.com/office/officeart/2005/8/layout/hierarchy2"/>
    <dgm:cxn modelId="{84FA2323-D47C-47CF-B11E-5AC9FA7FC790}" type="presParOf" srcId="{6E2D1F2E-EC8E-4C05-8187-78D1F6E98AFF}" destId="{2CE5DC54-CEE8-4582-B3DC-FD48C3606196}" srcOrd="0" destOrd="0" presId="urn:microsoft.com/office/officeart/2005/8/layout/hierarchy2"/>
    <dgm:cxn modelId="{75B637CC-16A0-413A-BC58-A6B7F62F55D2}" type="presParOf" srcId="{2CE5DC54-CEE8-4582-B3DC-FD48C3606196}" destId="{4198B61A-524C-4917-AB04-C760C9BB0814}" srcOrd="0" destOrd="0" presId="urn:microsoft.com/office/officeart/2005/8/layout/hierarchy2"/>
    <dgm:cxn modelId="{3B398B14-BA2A-4103-AB51-9C5AB1655324}" type="presParOf" srcId="{6E2D1F2E-EC8E-4C05-8187-78D1F6E98AFF}" destId="{1F65E00F-0AF0-4F42-9418-EDEF1BE01B83}" srcOrd="1" destOrd="0" presId="urn:microsoft.com/office/officeart/2005/8/layout/hierarchy2"/>
    <dgm:cxn modelId="{C88C6CD4-EFBB-4055-B7DB-CF2B068F35DE}" type="presParOf" srcId="{1F65E00F-0AF0-4F42-9418-EDEF1BE01B83}" destId="{669362F3-BE3B-48D1-BB28-30659A790A0C}" srcOrd="0" destOrd="0" presId="urn:microsoft.com/office/officeart/2005/8/layout/hierarchy2"/>
    <dgm:cxn modelId="{556EA700-B631-4F6C-BC0F-FB0D7106461F}" type="presParOf" srcId="{1F65E00F-0AF0-4F42-9418-EDEF1BE01B83}" destId="{E2F4802B-D382-4340-A786-AC0E7E0D055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AE7D08-0F88-402D-AB84-B86C36D77CAC}">
      <dsp:nvSpPr>
        <dsp:cNvPr id="0" name=""/>
        <dsp:cNvSpPr/>
      </dsp:nvSpPr>
      <dsp:spPr>
        <a:xfrm>
          <a:off x="19428" y="2637548"/>
          <a:ext cx="654494" cy="3908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200" kern="1200" dirty="0"/>
            <a:t>ZŠ</a:t>
          </a:r>
        </a:p>
      </dsp:txBody>
      <dsp:txXfrm>
        <a:off x="30877" y="2648997"/>
        <a:ext cx="631596" cy="367999"/>
      </dsp:txXfrm>
    </dsp:sp>
    <dsp:sp modelId="{5951720F-BC17-43C3-9C78-743DBDC9FCF6}">
      <dsp:nvSpPr>
        <dsp:cNvPr id="0" name=""/>
        <dsp:cNvSpPr/>
      </dsp:nvSpPr>
      <dsp:spPr>
        <a:xfrm rot="16627634">
          <a:off x="35453" y="2099975"/>
          <a:ext cx="1457816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1457816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27916" y="2073276"/>
        <a:ext cx="72890" cy="72890"/>
      </dsp:txXfrm>
    </dsp:sp>
    <dsp:sp modelId="{0905AF43-B09C-4021-8363-5C266F9B8244}">
      <dsp:nvSpPr>
        <dsp:cNvPr id="0" name=""/>
        <dsp:cNvSpPr/>
      </dsp:nvSpPr>
      <dsp:spPr>
        <a:xfrm>
          <a:off x="854799" y="1207259"/>
          <a:ext cx="1893619" cy="3583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 19 a méně žáky</a:t>
          </a:r>
        </a:p>
      </dsp:txBody>
      <dsp:txXfrm>
        <a:off x="865295" y="1217755"/>
        <a:ext cx="1872627" cy="337379"/>
      </dsp:txXfrm>
    </dsp:sp>
    <dsp:sp modelId="{0EF58B6E-C823-4F1C-8967-A16B6999C145}">
      <dsp:nvSpPr>
        <dsp:cNvPr id="0" name=""/>
        <dsp:cNvSpPr/>
      </dsp:nvSpPr>
      <dsp:spPr>
        <a:xfrm rot="21522045">
          <a:off x="2748319" y="1367870"/>
          <a:ext cx="778721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778721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118211" y="1358148"/>
        <a:ext cx="38936" cy="38936"/>
      </dsp:txXfrm>
    </dsp:sp>
    <dsp:sp modelId="{FB456B10-A4B1-4E66-9698-E466BF83C431}">
      <dsp:nvSpPr>
        <dsp:cNvPr id="0" name=""/>
        <dsp:cNvSpPr/>
      </dsp:nvSpPr>
      <dsp:spPr>
        <a:xfrm>
          <a:off x="3526940" y="888432"/>
          <a:ext cx="3477878" cy="96071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individuální podpora v rámci školského poradenského zařízení, bez nároku na systém školního psychologa a školního speciálního pedagoga</a:t>
          </a:r>
        </a:p>
      </dsp:txBody>
      <dsp:txXfrm>
        <a:off x="3555078" y="916570"/>
        <a:ext cx="3421602" cy="904435"/>
      </dsp:txXfrm>
    </dsp:sp>
    <dsp:sp modelId="{59572D56-6B99-4126-A571-E36BE5BCF84B}">
      <dsp:nvSpPr>
        <dsp:cNvPr id="0" name=""/>
        <dsp:cNvSpPr/>
      </dsp:nvSpPr>
      <dsp:spPr>
        <a:xfrm rot="708902">
          <a:off x="670187" y="2859359"/>
          <a:ext cx="352699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52699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837719" y="2860288"/>
        <a:ext cx="17634" cy="17634"/>
      </dsp:txXfrm>
    </dsp:sp>
    <dsp:sp modelId="{990ACA3F-8AE5-420C-A7D3-3003B9E50890}">
      <dsp:nvSpPr>
        <dsp:cNvPr id="0" name=""/>
        <dsp:cNvSpPr/>
      </dsp:nvSpPr>
      <dsp:spPr>
        <a:xfrm>
          <a:off x="1019150" y="2734651"/>
          <a:ext cx="1778677" cy="341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 20 – 179 žáky</a:t>
          </a:r>
        </a:p>
      </dsp:txBody>
      <dsp:txXfrm>
        <a:off x="1029141" y="2744642"/>
        <a:ext cx="1758695" cy="321143"/>
      </dsp:txXfrm>
    </dsp:sp>
    <dsp:sp modelId="{426DAE9F-515D-4FCD-82A2-D76F9BD9B59A}">
      <dsp:nvSpPr>
        <dsp:cNvPr id="0" name=""/>
        <dsp:cNvSpPr/>
      </dsp:nvSpPr>
      <dsp:spPr>
        <a:xfrm rot="21565571">
          <a:off x="2797808" y="2891650"/>
          <a:ext cx="762305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762305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159903" y="2882338"/>
        <a:ext cx="38115" cy="38115"/>
      </dsp:txXfrm>
    </dsp:sp>
    <dsp:sp modelId="{1350046D-1E8C-485E-A327-7A6143521448}">
      <dsp:nvSpPr>
        <dsp:cNvPr id="0" name=""/>
        <dsp:cNvSpPr/>
      </dsp:nvSpPr>
      <dsp:spPr>
        <a:xfrm>
          <a:off x="3560094" y="2412450"/>
          <a:ext cx="2568124" cy="9702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600" kern="1200" dirty="0"/>
            <a:t>sdílený školní psycholog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a školní speciální pedagog prostřednictvím pedagogicko-psychologické poradny</a:t>
          </a:r>
        </a:p>
      </dsp:txBody>
      <dsp:txXfrm>
        <a:off x="3588512" y="2440868"/>
        <a:ext cx="2511288" cy="913422"/>
      </dsp:txXfrm>
    </dsp:sp>
    <dsp:sp modelId="{CB5310E0-00D4-48CF-BBD8-A9375D44239F}">
      <dsp:nvSpPr>
        <dsp:cNvPr id="0" name=""/>
        <dsp:cNvSpPr/>
      </dsp:nvSpPr>
      <dsp:spPr>
        <a:xfrm rot="45702">
          <a:off x="6128191" y="2892022"/>
          <a:ext cx="630327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630327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6427597" y="2886010"/>
        <a:ext cx="31516" cy="31516"/>
      </dsp:txXfrm>
    </dsp:sp>
    <dsp:sp modelId="{5D9464A5-9AE8-475A-A568-4611A7FB5FEB}">
      <dsp:nvSpPr>
        <dsp:cNvPr id="0" name=""/>
        <dsp:cNvSpPr/>
      </dsp:nvSpPr>
      <dsp:spPr>
        <a:xfrm>
          <a:off x="6758491" y="2654089"/>
          <a:ext cx="2351806" cy="50373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20 – 99 žáků &gt; 0,2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100 – 179 žáků &gt; 0,4 úvazku</a:t>
          </a:r>
        </a:p>
      </dsp:txBody>
      <dsp:txXfrm>
        <a:off x="6773245" y="2668843"/>
        <a:ext cx="2322298" cy="474231"/>
      </dsp:txXfrm>
    </dsp:sp>
    <dsp:sp modelId="{AEA97134-DB53-4573-940A-C4EE8531B604}">
      <dsp:nvSpPr>
        <dsp:cNvPr id="0" name=""/>
        <dsp:cNvSpPr/>
      </dsp:nvSpPr>
      <dsp:spPr>
        <a:xfrm rot="4993480">
          <a:off x="4717" y="3576669"/>
          <a:ext cx="1517434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1517434" y="974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725498" y="3548480"/>
        <a:ext cx="75871" cy="75871"/>
      </dsp:txXfrm>
    </dsp:sp>
    <dsp:sp modelId="{1B853B91-CBFE-46F8-AE00-4E82CEFAC540}">
      <dsp:nvSpPr>
        <dsp:cNvPr id="0" name=""/>
        <dsp:cNvSpPr/>
      </dsp:nvSpPr>
      <dsp:spPr>
        <a:xfrm>
          <a:off x="852944" y="4169295"/>
          <a:ext cx="1964411" cy="34107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se 180 a více žáky</a:t>
          </a:r>
        </a:p>
      </dsp:txBody>
      <dsp:txXfrm>
        <a:off x="862934" y="4179285"/>
        <a:ext cx="1944431" cy="321098"/>
      </dsp:txXfrm>
    </dsp:sp>
    <dsp:sp modelId="{146F3592-4567-45D0-9B87-8F3B3DBD6079}">
      <dsp:nvSpPr>
        <dsp:cNvPr id="0" name=""/>
        <dsp:cNvSpPr/>
      </dsp:nvSpPr>
      <dsp:spPr>
        <a:xfrm rot="21516821">
          <a:off x="2817237" y="4320212"/>
          <a:ext cx="816409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816409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3205031" y="4309548"/>
        <a:ext cx="40820" cy="40820"/>
      </dsp:txXfrm>
    </dsp:sp>
    <dsp:sp modelId="{7C0A556A-0205-45FF-95B8-E4EAFB8A59A5}">
      <dsp:nvSpPr>
        <dsp:cNvPr id="0" name=""/>
        <dsp:cNvSpPr/>
      </dsp:nvSpPr>
      <dsp:spPr>
        <a:xfrm>
          <a:off x="3633527" y="3856500"/>
          <a:ext cx="2146578" cy="9271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600" kern="1200" dirty="0"/>
            <a:t>školní psycholog a školní speciální pedagog jako zaměstnanec základní školy </a:t>
          </a:r>
        </a:p>
      </dsp:txBody>
      <dsp:txXfrm>
        <a:off x="3660683" y="3883656"/>
        <a:ext cx="2092266" cy="872851"/>
      </dsp:txXfrm>
    </dsp:sp>
    <dsp:sp modelId="{B549F39F-730F-4552-91CA-251916E5F749}">
      <dsp:nvSpPr>
        <dsp:cNvPr id="0" name=""/>
        <dsp:cNvSpPr/>
      </dsp:nvSpPr>
      <dsp:spPr>
        <a:xfrm rot="21546932">
          <a:off x="5780083" y="4307540"/>
          <a:ext cx="362275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62275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5952164" y="4308229"/>
        <a:ext cx="18113" cy="18113"/>
      </dsp:txXfrm>
    </dsp:sp>
    <dsp:sp modelId="{64624278-5931-48EA-8218-CA2EA012A61C}">
      <dsp:nvSpPr>
        <dsp:cNvPr id="0" name=""/>
        <dsp:cNvSpPr/>
      </dsp:nvSpPr>
      <dsp:spPr>
        <a:xfrm>
          <a:off x="6142337" y="3778600"/>
          <a:ext cx="2300132" cy="10717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180 – 299 žáků &gt; 0,5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300 – 399 žáků &gt; 0,8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400 – 749 žáků &gt; 1,0 úvazku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750 – 999 žáků &gt; 2,0 úvazky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400" kern="1200" dirty="0"/>
            <a:t>1 000 a více žáků &gt; 2,5 úvazku </a:t>
          </a:r>
        </a:p>
      </dsp:txBody>
      <dsp:txXfrm>
        <a:off x="6173728" y="3809991"/>
        <a:ext cx="2237350" cy="1008999"/>
      </dsp:txXfrm>
    </dsp:sp>
    <dsp:sp modelId="{2CE5DC54-CEE8-4582-B3DC-FD48C3606196}">
      <dsp:nvSpPr>
        <dsp:cNvPr id="0" name=""/>
        <dsp:cNvSpPr/>
      </dsp:nvSpPr>
      <dsp:spPr>
        <a:xfrm rot="149586">
          <a:off x="8442320" y="4311630"/>
          <a:ext cx="316609" cy="19492"/>
        </a:xfrm>
        <a:custGeom>
          <a:avLst/>
          <a:gdLst/>
          <a:ahLst/>
          <a:cxnLst/>
          <a:rect l="0" t="0" r="0" b="0"/>
          <a:pathLst>
            <a:path>
              <a:moveTo>
                <a:pt x="0" y="9746"/>
              </a:moveTo>
              <a:lnTo>
                <a:pt x="316609" y="974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500" kern="1200"/>
        </a:p>
      </dsp:txBody>
      <dsp:txXfrm>
        <a:off x="8592709" y="4313461"/>
        <a:ext cx="15830" cy="15830"/>
      </dsp:txXfrm>
    </dsp:sp>
    <dsp:sp modelId="{669362F3-BE3B-48D1-BB28-30659A790A0C}">
      <dsp:nvSpPr>
        <dsp:cNvPr id="0" name=""/>
        <dsp:cNvSpPr/>
      </dsp:nvSpPr>
      <dsp:spPr>
        <a:xfrm>
          <a:off x="8758779" y="3928906"/>
          <a:ext cx="2368201" cy="7987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cs-CZ" sz="1200" kern="1200" dirty="0"/>
            <a:t>navýšení úvazku školního speciálního pedagoga u škol se 400 a více žáky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/>
            <a:t>a více než 12 % žáků se speciálními vzdělávacími potřebami</a:t>
          </a:r>
        </a:p>
      </dsp:txBody>
      <dsp:txXfrm>
        <a:off x="8782173" y="3952300"/>
        <a:ext cx="2321413" cy="7519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FFFE37-5B72-41CD-A3D0-D4A2922361B1}" type="datetimeFigureOut">
              <a:rPr lang="cs-CZ" smtClean="0"/>
              <a:t>04.11.2022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51891-3EBD-45A6-8A7F-A43C96ABE34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10896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C9A5B-1EE5-41B1-A14D-0086EB452C30}" type="datetimeFigureOut">
              <a:rPr lang="cs-CZ" smtClean="0"/>
              <a:t>04.11.2022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3013"/>
            <a:ext cx="5946775" cy="3346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75547-E490-4E46-896A-3B9E014CC759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39627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 dirty="0"/>
              <a:t>Změny financování </a:t>
            </a:r>
            <a:br>
              <a:rPr lang="cs-CZ" dirty="0"/>
            </a:br>
            <a:r>
              <a:rPr lang="cs-CZ" dirty="0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92383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Aktuální stav přípravy změny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 dirty="0"/>
              <a:t>zákon č. 167/2018 Sb. posunul účinnost změny financování o 1 rok, </a:t>
            </a:r>
            <a:br>
              <a:rPr lang="cs-CZ" dirty="0"/>
            </a:br>
            <a:r>
              <a:rPr lang="cs-CZ" dirty="0"/>
              <a:t>tj. na 1. ledna 2020</a:t>
            </a:r>
          </a:p>
          <a:p>
            <a:pPr lvl="0"/>
            <a:r>
              <a:rPr lang="cs-CZ" dirty="0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financování jako doposud (republikové a krajské normativy)</a:t>
            </a:r>
          </a:p>
          <a:p>
            <a:pPr lvl="3"/>
            <a:r>
              <a:rPr lang="cs-CZ" dirty="0"/>
              <a:t>doplněny 3 nové jednoroční rozvojové programy:</a:t>
            </a:r>
          </a:p>
          <a:p>
            <a:pPr lvl="4"/>
            <a:r>
              <a:rPr lang="cs-CZ" dirty="0"/>
              <a:t>	od 1. 1. 2019</a:t>
            </a:r>
          </a:p>
          <a:p>
            <a:pPr lvl="5"/>
            <a:r>
              <a:rPr lang="cs-CZ" dirty="0"/>
              <a:t>RP na vyrovnávání mezikrajových rozdílů v odměňování pedagogů </a:t>
            </a:r>
            <a:br>
              <a:rPr lang="cs-CZ" dirty="0"/>
            </a:br>
            <a:r>
              <a:rPr lang="cs-CZ" dirty="0"/>
              <a:t>v MŠ, ZŠ, ŠD a SŠ – peníze jsou již na školách </a:t>
            </a:r>
          </a:p>
          <a:p>
            <a:pPr lvl="5"/>
            <a:r>
              <a:rPr lang="cs-CZ" dirty="0"/>
              <a:t>RP pro MŠ (překryv a rozšíření provozu MŠ)</a:t>
            </a:r>
          </a:p>
          <a:p>
            <a:pPr lvl="4"/>
            <a:r>
              <a:rPr lang="cs-CZ" dirty="0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 dirty="0"/>
              <a:t>RP pro ZŠ a SŠ na zohlednění náběhu </a:t>
            </a:r>
            <a:r>
              <a:rPr lang="cs-CZ" dirty="0" err="1"/>
              <a:t>PHmax</a:t>
            </a:r>
            <a:endParaRPr lang="cs-CZ" dirty="0"/>
          </a:p>
          <a:p>
            <a:pPr lvl="2"/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42523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 userDrawn="1"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61920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19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8721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6863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61989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bsah sablony MS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/>
          </p:nvPr>
        </p:nvSpPr>
        <p:spPr>
          <a:xfrm>
            <a:off x="1487488" y="1556792"/>
            <a:ext cx="10094912" cy="5040560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marL="0" indent="0">
              <a:buNone/>
            </a:pPr>
            <a:r>
              <a:rPr lang="cs-CZ" sz="2500" b="1" dirty="0">
                <a:solidFill>
                  <a:srgbClr val="418E96"/>
                </a:solidFill>
              </a:rPr>
              <a:t>Státní podpora sportu pro rok 2013</a:t>
            </a:r>
          </a:p>
          <a:p>
            <a:pPr marL="0" indent="0">
              <a:buNone/>
            </a:pPr>
            <a:r>
              <a:rPr lang="cs-CZ" sz="2000" b="1" dirty="0"/>
              <a:t>Státní podpora sportu pro rok 2013 byla projednána poradou vedení MŠMT dne 19. června 2012. </a:t>
            </a:r>
            <a:r>
              <a:rPr lang="cs-CZ" sz="2000" dirty="0"/>
              <a:t>Jedná se o veřejné vyhlášení programů neinvestičního charakteru a charakteru programového financování reprodukce majetku v oblasti sportu. </a:t>
            </a:r>
          </a:p>
          <a:p>
            <a:pPr marL="0" indent="0">
              <a:buNone/>
            </a:pPr>
            <a:r>
              <a:rPr lang="cs-CZ" sz="2000" dirty="0"/>
              <a:t>Státní finanční prostředky pro oblast sportu jsou z pozice státního rozpočtu vedeny ve dvou závazných ukazatelích, které pro rok 2013 jsou navrhovány s označením: </a:t>
            </a:r>
          </a:p>
          <a:p>
            <a:endParaRPr lang="cs-CZ" sz="2000" dirty="0"/>
          </a:p>
          <a:p>
            <a:r>
              <a:rPr lang="cs-CZ" sz="2000" dirty="0"/>
              <a:t>a) výdajový okruh: „Sportovní reprezentace“ </a:t>
            </a:r>
          </a:p>
          <a:p>
            <a:r>
              <a:rPr lang="cs-CZ" sz="2000" dirty="0"/>
              <a:t>b) výdajový okruh: „Všeobecná sportovní činnost“ </a:t>
            </a:r>
          </a:p>
        </p:txBody>
      </p:sp>
    </p:spTree>
    <p:extLst>
      <p:ext uri="{BB962C8B-B14F-4D97-AF65-F5344CB8AC3E}">
        <p14:creationId xmlns:p14="http://schemas.microsoft.com/office/powerpoint/2010/main" val="587039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 dirty="0"/>
              <a:t>Aktuální stav přípravy změny financování </a:t>
            </a:r>
            <a:r>
              <a:rPr lang="cs-CZ" dirty="0" err="1"/>
              <a:t>RgŠ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zákon č. 167/2018 Sb. posunul účinnost změny financování o 1 rok, </a:t>
            </a:r>
            <a:br>
              <a:rPr lang="cs-CZ" dirty="0"/>
            </a:br>
            <a:r>
              <a:rPr lang="cs-CZ" dirty="0"/>
              <a:t>tj. na 1. ledna 2020</a:t>
            </a:r>
          </a:p>
          <a:p>
            <a:pPr lvl="0"/>
            <a:r>
              <a:rPr lang="cs-CZ" dirty="0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dirty="0"/>
              <a:t>financování jako doposud (republikové a krajské normativy)</a:t>
            </a:r>
          </a:p>
          <a:p>
            <a:pPr lvl="3"/>
            <a:r>
              <a:rPr lang="cs-CZ" dirty="0"/>
              <a:t>doplněny 3 nové jednoroční rozvojové programy:</a:t>
            </a:r>
          </a:p>
          <a:p>
            <a:pPr lvl="4"/>
            <a:r>
              <a:rPr lang="cs-CZ" dirty="0"/>
              <a:t>	od 1. 1. 2019</a:t>
            </a:r>
          </a:p>
          <a:p>
            <a:pPr lvl="5"/>
            <a:r>
              <a:rPr lang="cs-CZ" dirty="0"/>
              <a:t>RP na vyrovnávání mezikrajových rozdílů v odměňování pedagogů </a:t>
            </a:r>
            <a:br>
              <a:rPr lang="cs-CZ" dirty="0"/>
            </a:br>
            <a:r>
              <a:rPr lang="cs-CZ" dirty="0"/>
              <a:t>v MŠ, ZŠ, ŠD a SŠ – peníze jsou již na školách </a:t>
            </a:r>
          </a:p>
          <a:p>
            <a:pPr lvl="5"/>
            <a:r>
              <a:rPr lang="cs-CZ" dirty="0"/>
              <a:t>RP pro MŠ (překryv a rozšíření provozu MŠ)</a:t>
            </a:r>
          </a:p>
          <a:p>
            <a:pPr lvl="4"/>
            <a:r>
              <a:rPr lang="cs-CZ" dirty="0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 dirty="0"/>
              <a:t>RP pro ZŠ a SŠ na zohlednění náběhu </a:t>
            </a:r>
            <a:r>
              <a:rPr lang="cs-CZ" dirty="0" err="1"/>
              <a:t>PHmax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323BD8D3-A9DD-40CB-A396-ADCE34852C74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8321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68000" y="656948"/>
            <a:ext cx="7824000" cy="2467992"/>
          </a:xfrm>
        </p:spPr>
        <p:txBody>
          <a:bodyPr/>
          <a:lstStyle/>
          <a:p>
            <a:br>
              <a:rPr lang="cs-CZ" sz="3600" dirty="0"/>
            </a:br>
            <a:r>
              <a:rPr lang="cs-CZ" sz="3600" dirty="0"/>
              <a:t>Institucionalizace podpůrných pedagogických pozic </a:t>
            </a:r>
            <a:br>
              <a:rPr lang="cs-CZ" sz="3600" dirty="0"/>
            </a:br>
            <a:r>
              <a:rPr lang="cs-CZ" sz="3200" dirty="0"/>
              <a:t>(školní psycholog, školní speciální pedagog) </a:t>
            </a:r>
            <a:endParaRPr lang="cs-CZ" sz="3000" dirty="0">
              <a:highlight>
                <a:srgbClr val="FFFF00"/>
              </a:highlight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listopad 2022</a:t>
            </a:r>
          </a:p>
        </p:txBody>
      </p:sp>
    </p:spTree>
    <p:extLst>
      <p:ext uri="{BB962C8B-B14F-4D97-AF65-F5344CB8AC3E}">
        <p14:creationId xmlns:p14="http://schemas.microsoft.com/office/powerpoint/2010/main" val="4361621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516" y="169049"/>
            <a:ext cx="11022171" cy="1580238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br>
              <a:rPr lang="cs-CZ" sz="2200" b="1" dirty="0"/>
            </a:br>
            <a:r>
              <a:rPr lang="cs-CZ" sz="2200" b="1" dirty="0"/>
              <a:t>INSTITUCIONALIZACE PODPŮRNÝCH PEDAGOGICKÝCH POZIC – </a:t>
            </a:r>
            <a:br>
              <a:rPr lang="cs-CZ" sz="2200" b="1" dirty="0"/>
            </a:br>
            <a:r>
              <a:rPr lang="cs-CZ" sz="2200" b="1" dirty="0"/>
              <a:t>nejčastější otázky a odpovědi</a:t>
            </a:r>
            <a:endParaRPr lang="cs-CZ" sz="2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059073"/>
            <a:ext cx="10515600" cy="5299782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endParaRPr lang="cs-CZ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endParaRPr lang="cs-CZ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4"/>
            </a:pPr>
            <a:r>
              <a:rPr lang="cs-CZ" sz="22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Souběh financování podpůrného opatření školní speciální pedagog a školní psycholog ze státního rozpočtu a podpůrných pedagogických pozic z OP JAK</a:t>
            </a:r>
            <a:endParaRPr lang="cs-CZ" sz="2200" i="1" u="sng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 dobu platnosti doporučení je možné poskytovat podpůrné opatření školní psycholog/školní speciální pedagog a zároveň v rámci Šablon pro MŠ a ZŠ I z OP JAK čerpat na tyto podpůrné pedagogické pozice finanční prostředky. 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5"/>
            </a:pPr>
            <a:r>
              <a:rPr lang="cs-CZ" sz="2200" b="1" i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Je možné i nadále poskytovat podpůrné opatření předmět speciálně pedagogické péče?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Předmět speciálně pedagogické péče je podpůrné opatření, které je poskytováno </a:t>
            </a:r>
            <a:b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na základě doporučení ŠPZ, přičemž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MŠMT aktuálně neplánuje žádné legislativní změny vztahující se k poskytování tohoto podpůrného opatření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. Tato podpora se vztahuje </a:t>
            </a:r>
            <a:b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ke konkrétnímu žákovi a je závislá na platnosti doporučení ŠPZ. Na základě uvedeného </a:t>
            </a:r>
            <a:b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je i nadále možné toto podpůrné </a:t>
            </a:r>
            <a:r>
              <a:rPr lang="cs-CZ" sz="2200">
                <a:latin typeface="Calibri" panose="020F0502020204030204" pitchFamily="34" charset="0"/>
                <a:cs typeface="Times New Roman" panose="02020603050405020304" pitchFamily="18" charset="0"/>
              </a:rPr>
              <a:t>opatření poskytovat. </a:t>
            </a: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endParaRPr lang="cs-CZ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3"/>
            </a:pPr>
            <a:endParaRPr lang="cs-CZ" sz="2200" b="1" i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319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1458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936001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Cílem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procesu institucionalizace je nastavit systém tak, aby služeb školního psychologa a školního speciálního pedagoga mohlo využívat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 nejširší spektrum žáků, kteří vykonávají povinnou školní docházku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 zároveň byla dlouhodobě zajištěna profesní stabilita těchto pozic. </a:t>
            </a:r>
          </a:p>
          <a:p>
            <a:pPr marL="108000" indent="0" algn="just">
              <a:buSzPct val="150000"/>
              <a:buNone/>
            </a:pPr>
            <a:endParaRPr lang="cs-CZ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Od začátku zavedení inkluzívního systému vzdělávání v České republice (r. 2016) existuje paralelně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několik způsobů financování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podpůrných pedagogických pozic na školách – národní v rámci poskytování podpůrných opatření třetího až pátého stupně ze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státního rozpočtu,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 z 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ESF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prostřednictvím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OP VVV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a z prostředků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zřizovatele. </a:t>
            </a: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 zkušenostech z pětiletého fungování výše uvedených modelů přichází MŠMT se systémovou změnou, která 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v roce 2025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povede ke spojení všech systémů do jednoho.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3342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677383"/>
            <a:ext cx="10838169" cy="38946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066843"/>
            <a:ext cx="10515600" cy="5292011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Nově MŠMT nastavuje parametry poskytování pozic školního psychologa a školního speciálního pedagoga se 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zohledněním velikosti škol, příp. podílu žáků se speciálními vzdělávacími potřebami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v nich. 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 první fázi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institucionalizace podpůrných pozic pro ZŠ dochází k cílenému využití evropských prostředků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Operačního programu Jan Amos Komenský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(dále OP JAK), a to prostřednictvím </a:t>
            </a:r>
            <a:r>
              <a:rPr lang="cs-CZ" sz="22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šablon</a:t>
            </a:r>
            <a:r>
              <a:rPr lang="cs-CZ" sz="2200" b="1" cap="all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(jedná se o samostatné šablony - ředitel školy není projektově omezen a může současně zažádat také o další šablony).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Následně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druhé fázi (od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1. 1. 2025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bude financování zajištěno z prostředků </a:t>
            </a:r>
            <a:r>
              <a:rPr lang="cs-CZ" sz="2200" b="1" cap="all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státního rozpočtu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čemuž bude předcházet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průběžná evaluace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finální zhodnocení týkající se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zejména </a:t>
            </a:r>
            <a:r>
              <a:rPr lang="cs-CZ" sz="22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vyhodnocení výše úvazku, hranice pro podporu samostatných ZŠ a prostřednictvím PPP, spádovosti, zvýhodnění pro daný podíl žáků se </a:t>
            </a:r>
            <a:r>
              <a:rPr lang="cs-CZ" sz="22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speciálními vzdělávacími potřebami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apod., na něž budou navazovat případné úpravy.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5395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3AE0787-3E3D-4066-92A6-BB276B1E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 dirty="0"/>
          </a:p>
        </p:txBody>
      </p:sp>
      <p:sp>
        <p:nvSpPr>
          <p:cNvPr id="5" name="Nadpis 1">
            <a:extLst>
              <a:ext uri="{FF2B5EF4-FFF2-40B4-BE49-F238E27FC236}">
                <a16:creationId xmlns:a16="http://schemas.microsoft.com/office/drawing/2014/main" id="{E846E397-19B2-4177-9CC0-C4A28A634F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826944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70489673-B8F6-4096-AC08-8527A1770F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64994045"/>
              </p:ext>
            </p:extLst>
          </p:nvPr>
        </p:nvGraphicFramePr>
        <p:xfrm>
          <a:off x="536895" y="826944"/>
          <a:ext cx="11325138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6654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826944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>
                <a:solidFill>
                  <a:schemeClr val="accent1"/>
                </a:solidFill>
              </a:rPr>
              <a:t>Počty úvazků školních psychologů a školních speciálních pedagogů v </a:t>
            </a:r>
            <a:r>
              <a:rPr lang="cs-CZ" sz="2400" b="1" dirty="0" err="1">
                <a:solidFill>
                  <a:schemeClr val="accent1"/>
                </a:solidFill>
              </a:rPr>
              <a:t>zš</a:t>
            </a:r>
            <a:endParaRPr lang="cs-CZ" sz="2400" b="1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0019C294-6B10-63B1-AB1C-AA359CB94EE6}"/>
              </a:ext>
            </a:extLst>
          </p:cNvPr>
          <p:cNvGraphicFramePr>
            <a:graphicFrameLocks noGrp="1"/>
          </p:cNvGraphicFramePr>
          <p:nvPr/>
        </p:nvGraphicFramePr>
        <p:xfrm>
          <a:off x="1736035" y="1216404"/>
          <a:ext cx="8998225" cy="5142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75128">
                  <a:extLst>
                    <a:ext uri="{9D8B030D-6E8A-4147-A177-3AD203B41FA5}">
                      <a16:colId xmlns:a16="http://schemas.microsoft.com/office/drawing/2014/main" val="1664337628"/>
                    </a:ext>
                  </a:extLst>
                </a:gridCol>
                <a:gridCol w="2475128">
                  <a:extLst>
                    <a:ext uri="{9D8B030D-6E8A-4147-A177-3AD203B41FA5}">
                      <a16:colId xmlns:a16="http://schemas.microsoft.com/office/drawing/2014/main" val="1198950719"/>
                    </a:ext>
                  </a:extLst>
                </a:gridCol>
                <a:gridCol w="1477517">
                  <a:extLst>
                    <a:ext uri="{9D8B030D-6E8A-4147-A177-3AD203B41FA5}">
                      <a16:colId xmlns:a16="http://schemas.microsoft.com/office/drawing/2014/main" val="2782620687"/>
                    </a:ext>
                  </a:extLst>
                </a:gridCol>
                <a:gridCol w="1295087">
                  <a:extLst>
                    <a:ext uri="{9D8B030D-6E8A-4147-A177-3AD203B41FA5}">
                      <a16:colId xmlns:a16="http://schemas.microsoft.com/office/drawing/2014/main" val="136555126"/>
                    </a:ext>
                  </a:extLst>
                </a:gridCol>
                <a:gridCol w="1275365">
                  <a:extLst>
                    <a:ext uri="{9D8B030D-6E8A-4147-A177-3AD203B41FA5}">
                      <a16:colId xmlns:a16="http://schemas.microsoft.com/office/drawing/2014/main" val="1864565775"/>
                    </a:ext>
                  </a:extLst>
                </a:gridCol>
              </a:tblGrid>
              <a:tr h="260438">
                <a:tc rowSpan="2" gridSpan="2"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Počty úvazků školních speciálních pedagogů a školních psychologů v základních školách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rowSpan="2"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Počet úvazků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Celkem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94549799"/>
                  </a:ext>
                </a:extLst>
              </a:tr>
              <a:tr h="781316">
                <a:tc gridSpan="2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školních speciálních pedagogů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školních psychologů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540218"/>
                  </a:ext>
                </a:extLst>
              </a:tr>
              <a:tr h="520876">
                <a:tc gridSpan="2"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Počet poskytovaných úvazků podle modelu parametrizace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1 112,8/1 056,5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1 066,2/1 009,9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2 122,7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88051813"/>
                  </a:ext>
                </a:extLst>
              </a:tr>
              <a:tr h="1302192">
                <a:tc rowSpan="3"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Aktuálně poskytované úvazky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Ze Šablon III k 3. 11. 2022 (počet úvazků na dva roky); nejzazší datum pro ukončení fyzické realizace projektů: 30. 6. 2023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164,32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145,08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309,4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5370057"/>
                  </a:ext>
                </a:extLst>
              </a:tr>
              <a:tr h="96101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Z podpůrných opatření k 30. 9. 2022 (s požadavkem na finanční prostředky)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189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105,5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294,5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1084711"/>
                  </a:ext>
                </a:extLst>
              </a:tr>
              <a:tr h="520876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Celkem (Šablony a podpůrná opatření)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353,32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250,58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603,9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87205576"/>
                  </a:ext>
                </a:extLst>
              </a:tr>
              <a:tr h="520876">
                <a:tc gridSpan="2"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Rozdíl aktuálně poskytovaných úvazků oproti parametrizace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759,48/703,18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815,62/759,32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1 518,8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74729920"/>
                  </a:ext>
                </a:extLst>
              </a:tr>
              <a:tr h="274859">
                <a:tc gridSpan="2"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Počty absolventů za období let 2016 – 2020 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2 400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>
                          <a:effectLst/>
                        </a:rPr>
                        <a:t>1 639</a:t>
                      </a:r>
                      <a:endParaRPr lang="cs-CZ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effectLst/>
                        </a:rPr>
                        <a:t>4 039</a:t>
                      </a:r>
                      <a:endParaRPr lang="cs-CZ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816550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229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6397" y="479156"/>
            <a:ext cx="10838169" cy="691463"/>
          </a:xfrm>
        </p:spPr>
        <p:txBody>
          <a:bodyPr>
            <a:normAutofit/>
          </a:bodyPr>
          <a:lstStyle/>
          <a:p>
            <a:pPr marL="108000" indent="0" algn="ctr">
              <a:buSzPct val="150000"/>
              <a:buNone/>
            </a:pPr>
            <a:r>
              <a:rPr lang="cs-CZ" sz="2400" b="1" dirty="0">
                <a:solidFill>
                  <a:schemeClr val="accent1"/>
                </a:solidFill>
              </a:rPr>
              <a:t>Počty úvazků školních psychologů a školních speciálních pedagogů poskytovaných </a:t>
            </a:r>
            <a:r>
              <a:rPr lang="cs-CZ" sz="2400" b="1" dirty="0" err="1">
                <a:solidFill>
                  <a:schemeClr val="accent1"/>
                </a:solidFill>
              </a:rPr>
              <a:t>zš</a:t>
            </a:r>
            <a:r>
              <a:rPr lang="cs-CZ" sz="2400" b="1" dirty="0">
                <a:solidFill>
                  <a:schemeClr val="accent1"/>
                </a:solidFill>
              </a:rPr>
              <a:t> na základě modelu institucionalizace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838168" cy="4910735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1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Na poskytování školních psychologů a školní speciálních pedagogů pro ZŠ byly v rámci OP JAK alokovány finanční prostředky samostatně, a to 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včetně souvisejících nákladů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>
              <a:lnSpc>
                <a:spcPct val="115000"/>
              </a:lnSpc>
              <a:spcAft>
                <a:spcPts val="600"/>
              </a:spcAft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459F4D70-62D9-443C-40D8-5BB382ADC9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7696" y="1290967"/>
            <a:ext cx="10281976" cy="3825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123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826944"/>
            <a:ext cx="10838169" cy="389460"/>
          </a:xfrm>
        </p:spPr>
        <p:txBody>
          <a:bodyPr>
            <a:noAutofit/>
          </a:bodyPr>
          <a:lstStyle/>
          <a:p>
            <a:pPr algn="ctr"/>
            <a:r>
              <a:rPr lang="cs-CZ" sz="2400" b="1" dirty="0"/>
              <a:t>INSTITUCIONALIZACE PODPŮRNÝCH PEDAGOGICKÝCH POZIC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448119"/>
            <a:ext cx="10515600" cy="4910735"/>
          </a:xfrm>
        </p:spPr>
        <p:txBody>
          <a:bodyPr/>
          <a:lstStyle/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1800" b="1" dirty="0">
              <a:solidFill>
                <a:srgbClr val="00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Celkový počet podaných žádostí o podporu – PPP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(</a:t>
            </a:r>
            <a:r>
              <a:rPr lang="cs-CZ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údaje k 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31</a:t>
            </a:r>
            <a:r>
              <a:rPr lang="cs-CZ" sz="22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. 10. 2022): 13 </a:t>
            </a: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r>
              <a:rPr lang="cs-CZ" sz="22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Celkový počet požadovaných finančních prostředků </a:t>
            </a:r>
            <a: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(údaje k 31. 10. 2022): </a:t>
            </a:r>
            <a:br>
              <a:rPr lang="cs-CZ" sz="22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</a:b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180 108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</a:rPr>
              <a:t>540 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Kč </a:t>
            </a:r>
          </a:p>
          <a:p>
            <a:pPr marL="108000" indent="0" algn="just">
              <a:buSzPct val="150000"/>
              <a:buNone/>
            </a:pPr>
            <a:endParaRPr lang="cs-CZ" sz="1100" b="1" cap="all" dirty="0">
              <a:solidFill>
                <a:srgbClr val="428D96"/>
              </a:solidFill>
              <a:latin typeface="Calibri" panose="020F0502020204030204" pitchFamily="34" charset="0"/>
              <a:ea typeface="+mj-ea"/>
              <a:cs typeface="+mj-cs"/>
            </a:endParaRPr>
          </a:p>
          <a:p>
            <a:pPr marL="108000" indent="0" algn="just">
              <a:buSzPct val="150000"/>
              <a:buNone/>
            </a:pPr>
            <a:r>
              <a:rPr lang="cs-CZ" sz="2200" b="1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PPP, </a:t>
            </a:r>
            <a:r>
              <a:rPr lang="cs-CZ" sz="2200" b="1" u="sng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České Budějovice</a:t>
            </a:r>
            <a:r>
              <a:rPr lang="cs-CZ" sz="2200" b="1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, </a:t>
            </a:r>
            <a:r>
              <a:rPr lang="cs-CZ" sz="2200" b="1" u="sng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Nerudova</a:t>
            </a:r>
            <a:r>
              <a:rPr lang="cs-CZ" sz="2200" b="1" u="sng" cap="all" dirty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rPr>
              <a:t> 59 </a:t>
            </a: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žádost o podporu CZ.02.02.03/00/22_002/0001521 ze 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4. 8. 2022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celkové požadované finanční prostředky: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 45 027 900 Kč,</a:t>
            </a: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cs-CZ" sz="2200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celkový počet zapojených škol: 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91 ZŠ, </a:t>
            </a: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r>
              <a:rPr lang="cs-CZ" sz="2200" b="1" dirty="0">
                <a:latin typeface="Calibri" panose="020F0502020204030204" pitchFamily="34" charset="0"/>
                <a:cs typeface="Times New Roman" panose="02020603050405020304" pitchFamily="18" charset="0"/>
              </a:rPr>
              <a:t>počet šablon</a:t>
            </a: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853200" lvl="3" indent="-457200" algn="just">
              <a:buSzPct val="100000"/>
              <a:buAutoNum type="arabicPeriod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sdílený školní speciální pedagog – 37 725,  </a:t>
            </a:r>
          </a:p>
          <a:p>
            <a:pPr marL="853200" lvl="3" indent="-457200" algn="just">
              <a:buSzPct val="100000"/>
              <a:buAutoNum type="arabicPeriod"/>
            </a:pPr>
            <a:r>
              <a:rPr lang="cs-CZ" sz="2200" dirty="0">
                <a:latin typeface="Calibri" panose="020F0502020204030204" pitchFamily="34" charset="0"/>
                <a:cs typeface="Times New Roman" panose="02020603050405020304" pitchFamily="18" charset="0"/>
              </a:rPr>
              <a:t>sdílený školní psycholog ZŠ – 50 565. </a:t>
            </a: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Cambria Math" panose="02040503050406030204" pitchFamily="18" charset="0"/>
              <a:buChar char="-"/>
            </a:pPr>
            <a:endParaRPr lang="cs-CZ" sz="2200" b="1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buSzPct val="150000"/>
              <a:buFont typeface="Arial" panose="020B0604020202020204" pitchFamily="34" charset="0"/>
              <a:buChar char="•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45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169049"/>
            <a:ext cx="10916803" cy="1089907"/>
          </a:xfrm>
        </p:spPr>
        <p:txBody>
          <a:bodyPr>
            <a:noAutofit/>
          </a:bodyPr>
          <a:lstStyle/>
          <a:p>
            <a:pPr algn="ctr"/>
            <a:br>
              <a:rPr lang="cs-CZ" sz="2200" b="1" dirty="0"/>
            </a:br>
            <a:r>
              <a:rPr lang="cs-CZ" sz="2200" b="1" dirty="0"/>
              <a:t>INSTITUCIONALIZACE PODPŮRNÝCH PEDAGOGICKÝCH POZIC – </a:t>
            </a:r>
            <a:br>
              <a:rPr lang="cs-CZ" sz="2200" b="1" dirty="0"/>
            </a:br>
            <a:r>
              <a:rPr lang="cs-CZ" sz="2200" b="1" dirty="0"/>
              <a:t>nejčastější otázky a odpovědi</a:t>
            </a:r>
            <a:endParaRPr lang="cs-CZ" sz="2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059073"/>
            <a:ext cx="10515600" cy="5299782"/>
          </a:xfrm>
        </p:spPr>
        <p:txBody>
          <a:bodyPr/>
          <a:lstStyle/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/>
            </a:pPr>
            <a:endParaRPr lang="cs-CZ" sz="1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/>
            </a:pPr>
            <a:r>
              <a:rPr lang="cs-CZ" sz="2200" b="1" i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Odborná kvalifikace školního speciálního pedagoga a školního psychologa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r>
              <a:rPr lang="cs-CZ" sz="2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Odborná kvalifikace 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školního psychologa a školního speciálního pedagoga je stanovena </a:t>
            </a:r>
            <a:r>
              <a:rPr lang="cs-CZ" sz="22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</a:t>
            </a:r>
            <a:r>
              <a:rPr lang="cs-CZ" sz="2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§ 18 a § 19 zákona č. 563/2004 Sb., o pedagogických pracovnících a o změně některých zákonů, ve znění pozdějších předpisů.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V novele výše uvedeného zákona MŠMT navrhuje, aby </a:t>
            </a:r>
            <a:r>
              <a:rPr lang="cs-CZ" sz="2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kvalifikaci speciálního pedagoga </a:t>
            </a:r>
            <a:r>
              <a:rPr lang="cs-CZ" sz="22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získali také absolventi dvouoborového studia zaměřeného na speciální pedagogiku a přípravu učitelů základní školy nebo na speciální pedagogiku a přípravu učitelů všeobecně-vzdělávacích předmětů střední školy (učitelství speciální pedagogiky a učitelství všeobecně-vzdělávacího předmětů 2. st. ZŠ a SŠ). </a:t>
            </a:r>
            <a:r>
              <a:rPr lang="cs-CZ" sz="2200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Toto rozšíření je akceptováno již v OP JAK.</a:t>
            </a: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2"/>
            </a:pPr>
            <a:r>
              <a:rPr lang="cs-CZ" sz="2200" b="1" i="1" u="sng" dirty="0">
                <a:latin typeface="Calibri" panose="020F0502020204030204" pitchFamily="34" charset="0"/>
                <a:cs typeface="Times New Roman" panose="02020603050405020304" pitchFamily="18" charset="0"/>
              </a:rPr>
              <a:t>Čerpání dávek nemocenského pojištění atp.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Školní psychologové a školní speciální pedagogové jsou pedagogičtí pracovníci, kteří </a:t>
            </a:r>
            <a:r>
              <a:rPr lang="cs-CZ" sz="2200" b="1" dirty="0">
                <a:latin typeface="Calibri" panose="020F0502020204030204" pitchFamily="34" charset="0"/>
                <a:cs typeface="Calibri" panose="020F0502020204030204" pitchFamily="34" charset="0"/>
              </a:rPr>
              <a:t>mohou standardně čerpat</a:t>
            </a: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 ošetřování člena rodiny, dávky nemocenského pojištění, peněžitou pomoc v mateřství atd.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83733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F3E985-D7F2-416C-BC90-B7008AFD5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884" y="169049"/>
            <a:ext cx="10916803" cy="1089907"/>
          </a:xfrm>
        </p:spPr>
        <p:txBody>
          <a:bodyPr>
            <a:noAutofit/>
          </a:bodyPr>
          <a:lstStyle/>
          <a:p>
            <a:pPr algn="ctr">
              <a:spcBef>
                <a:spcPts val="600"/>
              </a:spcBef>
            </a:pPr>
            <a:br>
              <a:rPr lang="cs-CZ" sz="2200" b="1" dirty="0"/>
            </a:br>
            <a:r>
              <a:rPr lang="cs-CZ" sz="2200" b="1" dirty="0"/>
              <a:t>INSTITUCIONALIZACE PODPŮRNÝCH PEDAGOGICKÝCH POZIC – </a:t>
            </a:r>
            <a:br>
              <a:rPr lang="cs-CZ" sz="2200" b="1" dirty="0"/>
            </a:br>
            <a:r>
              <a:rPr lang="cs-CZ" sz="2200" b="1" dirty="0"/>
              <a:t>nejčastější otázky a odpovědi</a:t>
            </a:r>
            <a:endParaRPr lang="cs-CZ" sz="22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9CBF5E7-7891-4268-B27A-77AFE8BB46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0884" y="1059073"/>
            <a:ext cx="10515600" cy="5299782"/>
          </a:xfrm>
        </p:spPr>
        <p:txBody>
          <a:bodyPr/>
          <a:lstStyle/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endParaRPr lang="cs-CZ" sz="1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mbria Math" panose="02040503050406030204" pitchFamily="18" charset="0"/>
              <a:buChar char="-"/>
            </a:pPr>
            <a:r>
              <a:rPr lang="cs-CZ" sz="2200" dirty="0">
                <a:latin typeface="Calibri" panose="020F0502020204030204" pitchFamily="34" charset="0"/>
                <a:cs typeface="Calibri" panose="020F0502020204030204" pitchFamily="34" charset="0"/>
              </a:rPr>
              <a:t>Čerpání výše uvedených dávek je financováno ze státního rozpočtu, finanční prostředky z OP JAK je možné (nikoliv nezbytné) v tomto případě využít na zástup.</a:t>
            </a: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3"/>
            </a:pPr>
            <a:r>
              <a:rPr lang="cs-CZ" sz="2200" b="1" i="1" u="sng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Více druhů práce odborných pracovníků v PPP/školních psychologů či školních speciálních pedagogů v rámci OP JAK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Podle § 34b odst. 2 zákona č. 262/2006 Sb., zákoník práce, ve znění pozdějších předpisů,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nesmí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zaměstnanec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v dalším základním pracovněprávním vztahu (pracovní poměr, dohody o pracích konaných mimo pracovní poměr)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téhož zaměstnavatele vykonávat práce, které jsou stejně druhově vymezeny</a:t>
            </a: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Rozhodující bude zejména druh práce uvedený v pracovní smlouvě a faktická náplň práce. </a:t>
            </a: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r>
              <a:rPr lang="cs-CZ" sz="2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Lze doporučit, aby pracovník, pokud bude např. vykonávat jako zaměstnanec PPP jak činnost poradenského psychologa, tak činnost školního psychologa, měl v jedné pracovní smlouvě uveden druh práce např. „psycholog v PPP“, ve druhé pracovní smlouvě „školní psycholog“. </a:t>
            </a:r>
            <a:r>
              <a:rPr lang="cs-CZ" sz="22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Povaha činností vykonávaných v rámci těchto různých pracovních poměrů (faktická náplň práce) přitom musí být odlišná, respektive musí jít o rozlišitelné činnosti.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00000"/>
              <a:buFont typeface="Cambria Math" panose="02040503050406030204" pitchFamily="18" charset="0"/>
              <a:buChar char="-"/>
            </a:pPr>
            <a:endParaRPr lang="cs-CZ" sz="2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65200" indent="-457200" algn="just">
              <a:spcBef>
                <a:spcPts val="600"/>
              </a:spcBef>
              <a:spcAft>
                <a:spcPts val="0"/>
              </a:spcAft>
              <a:buSzPct val="100000"/>
              <a:buFont typeface="+mj-lt"/>
              <a:buAutoNum type="arabicParenR" startAt="3"/>
            </a:pPr>
            <a:endParaRPr lang="cs-CZ" sz="2200" b="1" i="1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  <a:buSzPct val="150000"/>
              <a:buFont typeface="Calibri" panose="020F0502020204030204" pitchFamily="34" charset="0"/>
              <a:buChar char="‐"/>
            </a:pPr>
            <a:endParaRPr lang="cs-CZ" sz="2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spcBef>
                <a:spcPts val="600"/>
              </a:spcBef>
              <a:buSzPct val="80000"/>
              <a:buFont typeface="Wingdings" panose="05000000000000000000" pitchFamily="2" charset="2"/>
              <a:buChar char="Ø"/>
            </a:pPr>
            <a:endParaRPr lang="cs-CZ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2" algn="just">
              <a:buSzPct val="80000"/>
              <a:buFont typeface="Wingdings" panose="05000000000000000000" pitchFamily="2" charset="2"/>
              <a:buChar char="Ø"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5F5C317-6EA6-4017-8305-9DEE53372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3BD8D3-A9DD-40CB-A396-ADCE34852C74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9307226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8030</TotalTime>
  <Words>1175</Words>
  <Application>Microsoft Office PowerPoint</Application>
  <PresentationFormat>Širokoúhlá obrazovka</PresentationFormat>
  <Paragraphs>134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Wingdings</vt:lpstr>
      <vt:lpstr>Vlastní návrh</vt:lpstr>
      <vt:lpstr> Institucionalizace podpůrných pedagogických pozic  (školní psycholog, školní speciální pedagog) </vt:lpstr>
      <vt:lpstr>INSTITUCIONALIZACE PODPŮRNÝCH PEDAGOGICKÝCH POZIC</vt:lpstr>
      <vt:lpstr>INSTITUCIONALIZACE PODPŮRNÝCH PEDAGOGICKÝCH POZIC</vt:lpstr>
      <vt:lpstr>INSTITUCIONALIZACE PODPŮRNÝCH PEDAGOGICKÝCH POZIC</vt:lpstr>
      <vt:lpstr>Počty úvazků školních psychologů a školních speciálních pedagogů v zš</vt:lpstr>
      <vt:lpstr>Počty úvazků školních psychologů a školních speciálních pedagogů poskytovaných zš na základě modelu institucionalizace</vt:lpstr>
      <vt:lpstr>INSTITUCIONALIZACE PODPŮRNÝCH PEDAGOGICKÝCH POZIC</vt:lpstr>
      <vt:lpstr> INSTITUCIONALIZACE PODPŮRNÝCH PEDAGOGICKÝCH POZIC –  nejčastější otázky a odpovědi</vt:lpstr>
      <vt:lpstr> INSTITUCIONALIZACE PODPŮRNÝCH PEDAGOGICKÝCH POZIC –  nejčastější otázky a odpovědi</vt:lpstr>
      <vt:lpstr> INSTITUCIONALIZACE PODPŮRNÝCH PEDAGOGICKÝCH POZIC –  nejčastější otázky a odpovědi</vt:lpstr>
      <vt:lpstr>Prezentace aplikace PowerPoint</vt:lpstr>
    </vt:vector>
  </TitlesOfParts>
  <Company>Ministerstvo školství, mládeže a tělovýchovy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financování regionálního školství</dc:title>
  <dc:creator>Matušková Zuzana</dc:creator>
  <cp:lastModifiedBy>Blažková Ivana</cp:lastModifiedBy>
  <cp:revision>721</cp:revision>
  <cp:lastPrinted>2022-05-23T11:15:34Z</cp:lastPrinted>
  <dcterms:created xsi:type="dcterms:W3CDTF">2019-01-09T13:02:45Z</dcterms:created>
  <dcterms:modified xsi:type="dcterms:W3CDTF">2022-11-04T08:51:27Z</dcterms:modified>
</cp:coreProperties>
</file>