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85F_E3653CD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omments/modernComment_930_154944BF.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omments/modernComment_931_81C0E257.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omments/modernComment_936_DDEC1498.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2" r:id="rId5"/>
  </p:sldMasterIdLst>
  <p:notesMasterIdLst>
    <p:notesMasterId r:id="rId35"/>
  </p:notesMasterIdLst>
  <p:handoutMasterIdLst>
    <p:handoutMasterId r:id="rId36"/>
  </p:handoutMasterIdLst>
  <p:sldIdLst>
    <p:sldId id="310" r:id="rId6"/>
    <p:sldId id="2212" r:id="rId7"/>
    <p:sldId id="2215" r:id="rId8"/>
    <p:sldId id="2143" r:id="rId9"/>
    <p:sldId id="2152" r:id="rId10"/>
    <p:sldId id="2365" r:id="rId11"/>
    <p:sldId id="2354" r:id="rId12"/>
    <p:sldId id="2352" r:id="rId13"/>
    <p:sldId id="2353" r:id="rId14"/>
    <p:sldId id="2358" r:id="rId15"/>
    <p:sldId id="2364" r:id="rId16"/>
    <p:sldId id="2382" r:id="rId17"/>
    <p:sldId id="2233" r:id="rId18"/>
    <p:sldId id="2310" r:id="rId19"/>
    <p:sldId id="2334" r:id="rId20"/>
    <p:sldId id="2314" r:id="rId21"/>
    <p:sldId id="2317" r:id="rId22"/>
    <p:sldId id="2226" r:id="rId23"/>
    <p:sldId id="258" r:id="rId24"/>
    <p:sldId id="259" r:id="rId25"/>
    <p:sldId id="269" r:id="rId26"/>
    <p:sldId id="270" r:id="rId27"/>
    <p:sldId id="271" r:id="rId28"/>
    <p:sldId id="272" r:id="rId29"/>
    <p:sldId id="2349" r:id="rId30"/>
    <p:sldId id="2366" r:id="rId31"/>
    <p:sldId id="2383" r:id="rId32"/>
    <p:sldId id="2384" r:id="rId33"/>
    <p:sldId id="2296" r:id="rId34"/>
  </p:sldIdLst>
  <p:sldSz cx="12192000" cy="6858000"/>
  <p:notesSz cx="6797675" cy="9926638"/>
  <p:embeddedFontLst>
    <p:embeddedFont>
      <p:font typeface="Calibri" panose="020F0502020204030204" pitchFamily="34" charset="0"/>
      <p:regular r:id="rId37"/>
      <p:bold r:id="rId38"/>
      <p:italic r:id="rId39"/>
      <p:boldItalic r:id="rId40"/>
    </p:embeddedFont>
    <p:embeddedFont>
      <p:font typeface="Nunito Sans" pitchFamily="2" charset="-18"/>
      <p:regular r:id="rId41"/>
      <p:bold r:id="rId42"/>
      <p:italic r:id="rId43"/>
      <p:boldItalic r:id="rId44"/>
    </p:embeddedFont>
    <p:embeddedFont>
      <p:font typeface="Poppins Medium" panose="00000600000000000000" pitchFamily="2" charset="-18"/>
      <p:regular r:id="rId45"/>
    </p:embeddedFont>
    <p:embeddedFont>
      <p:font typeface="Segoe UI" panose="020B0502040204020203" pitchFamily="34" charset="0"/>
      <p:regular r:id="rId46"/>
      <p:bold r:id="rId47"/>
      <p:italic r:id="rId48"/>
      <p:boldItalic r:id="rId49"/>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FD4C6F2-0061-41AA-859F-CD87AEF6FF63}">
          <p14:sldIdLst>
            <p14:sldId id="310"/>
            <p14:sldId id="2212"/>
            <p14:sldId id="2215"/>
            <p14:sldId id="2143"/>
            <p14:sldId id="2152"/>
            <p14:sldId id="2365"/>
            <p14:sldId id="2354"/>
            <p14:sldId id="2352"/>
            <p14:sldId id="2353"/>
            <p14:sldId id="2358"/>
            <p14:sldId id="2364"/>
            <p14:sldId id="2382"/>
            <p14:sldId id="2233"/>
            <p14:sldId id="2310"/>
            <p14:sldId id="2334"/>
            <p14:sldId id="2314"/>
            <p14:sldId id="2317"/>
            <p14:sldId id="2226"/>
            <p14:sldId id="258"/>
            <p14:sldId id="259"/>
            <p14:sldId id="269"/>
            <p14:sldId id="270"/>
            <p14:sldId id="271"/>
            <p14:sldId id="272"/>
            <p14:sldId id="2349"/>
            <p14:sldId id="2366"/>
            <p14:sldId id="2383"/>
            <p14:sldId id="2384"/>
            <p14:sldId id="2296"/>
          </p14:sldIdLst>
        </p14:section>
      </p14:sectionLst>
    </p:ext>
    <p:ext uri="{EFAFB233-063F-42B5-8137-9DF3F51BA10A}">
      <p15:sldGuideLst xmlns:p15="http://schemas.microsoft.com/office/powerpoint/2012/main">
        <p15:guide id="1" orient="horz" pos="3725"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C81320-3D89-9D2D-620A-9B64C79D663D}" name="Folwarczný Roman" initials="FR" userId="S::Roman.Folwarczny@csicr.cz::7d1f8ddd-c7f6-4396-a331-b5a96da7a508" providerId="AD"/>
  <p188:author id="{E5AD546B-52D4-F9E7-24D3-F9A43F7E7BDD}" name="Fiedlerová Veronika" initials="FV" userId="S::Veronika.Fiedlerova@csicr.cz::208dfd78-44ee-42f1-b965-41481073cb71" providerId="AD"/>
  <p188:author id="{E295207D-2E13-41AB-7E59-62E4BBFDF458}" name="Pražáková Dana" initials="PD" userId="S::Dana.Prazakova@csicr.cz::22df3d58-e495-4c34-8452-010284eaafb8" providerId="AD"/>
  <p188:author id="{4DD4E393-DF4C-2E02-4C4B-96FA5D0F3F47}" name="Jakub Lysek" initials="JL" userId="Jakub Lysek" providerId="None"/>
  <p188:author id="{28681F96-767A-1D51-1FF3-0318C4768407}" name="Borkovcová Irena" initials="BI" userId="S::irena.borkovcova@csicr.cz::049e8a1e-e619-4d76-b1ea-d67ac24214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ražáková Dana" initials="PD" lastIdx="66" clrIdx="0"/>
  <p:cmAuthor id="2" name="Francová Gabriela" initials="FG"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A6CB3"/>
    <a:srgbClr val="CCCC00"/>
    <a:srgbClr val="66FFFF"/>
    <a:srgbClr val="DD6D83"/>
    <a:srgbClr val="0073CF"/>
    <a:srgbClr val="D5DCF0"/>
    <a:srgbClr val="F0CD91"/>
    <a:srgbClr val="E6A431"/>
    <a:srgbClr val="D76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BE6C6-53C7-4320-B072-F34F4E3860B0}" v="338" dt="2022-11-04T09:35:22.89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Tmavý styl 2 – zvýraznění 1/zvýraznění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Světlý styl 1 – zvýraznění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46" autoAdjust="0"/>
    <p:restoredTop sz="94249" autoAdjust="0"/>
  </p:normalViewPr>
  <p:slideViewPr>
    <p:cSldViewPr snapToGrid="0" showGuides="1">
      <p:cViewPr varScale="1">
        <p:scale>
          <a:sx n="126" d="100"/>
          <a:sy n="126" d="100"/>
        </p:scale>
        <p:origin x="432" y="126"/>
      </p:cViewPr>
      <p:guideLst>
        <p:guide orient="horz" pos="3725"/>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4512"/>
    </p:cViewPr>
  </p:sorterViewPr>
  <p:notesViewPr>
    <p:cSldViewPr snapToGrid="0">
      <p:cViewPr varScale="1">
        <p:scale>
          <a:sx n="45" d="100"/>
          <a:sy n="45" d="100"/>
        </p:scale>
        <p:origin x="2836"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49"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folwarczny\OneDrive%20-%20&#268;esk&#225;%20&#353;koln&#237;%20inspekce\2.%20&#218;koly%20-%20&#268;&#352;I\01.%20Prezentace\N.%20Ostatn&#237;\2022_10%20-%20Kompas%20(JH&#268;)\Data,%20anal&#253;zy%20do%20PPT\V&#253;sledky%20okres&#367;%209&#268;J,%209M,%20SES%20PCA%20(graf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olwarczny\OneDrive%20-%20&#268;esk&#225;%20&#353;koln&#237;%20inspekce\2.%20&#218;koly%20-%20&#268;&#352;I\01.%20Prezentace\N.%20Ostatn&#237;\2022_10%20-%20Kompas%20(JH&#268;)\Data,%20anal&#253;zy,%20zdroje\V&#253;sledky%20okres&#367;%209&#268;J,%209M,%20SES%20PCA%20(graf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folwarczny\OneDrive%20-%20&#268;esk&#225;%20&#353;koln&#237;%20inspekce\2.%20&#218;koly%20-%20&#268;&#352;I\01.%20Prezentace\N.%20Ostatn&#237;\2022_10%20-%20Kompas%20(JH&#268;)\Data,%20anal&#253;zy,%20zdroje\V&#253;sledky%20okres&#367;%209&#268;J,%209M,%20SES%20PCA%20(grafy).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folwarczny\OneDrive%20-%20&#268;esk&#225;%20&#353;koln&#237;%20inspekce\1.%20Datasety\1.1.%20&#268;&#352;I%20-%20N&#225;rodn&#237;%20testov&#225;n&#237;\2021-22%20-%20P&#345;edm&#283;ty%205.%20a%209.%20(CP4,%20jaro)\05.%20D&#237;l&#269;&#237;%20anal&#253;zy\CP4_ICC%20ML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folwarczny\OneDrive%20-%20&#268;esk&#225;%20&#353;koln&#237;%20inspekce\2.%20&#218;koly%20-%20&#268;&#352;I\01.%20Prezentace\N.%20Ostatn&#237;\2022_10%20-%20Kompas%20(JH&#268;)\Data,%20anal&#253;zy,%20zdroje\Dot9%20graf.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'M9,SES9'!$E$1</c:f>
              <c:strCache>
                <c:ptCount val="1"/>
                <c:pt idx="0">
                  <c:v>9_m9_SKORE_EQUATING_ZAOKROUH_mean</c:v>
                </c:pt>
              </c:strCache>
            </c:strRef>
          </c:tx>
          <c:spPr>
            <a:ln w="19050" cap="rnd">
              <a:noFill/>
              <a:round/>
            </a:ln>
            <a:effectLst/>
          </c:spPr>
          <c:marker>
            <c:symbol val="circle"/>
            <c:size val="5"/>
            <c:spPr>
              <a:solidFill>
                <a:schemeClr val="accent1"/>
              </a:solidFill>
              <a:ln w="9525">
                <a:solidFill>
                  <a:schemeClr val="accent1"/>
                </a:solidFill>
              </a:ln>
              <a:effectLst/>
            </c:spPr>
          </c:marker>
          <c:dPt>
            <c:idx val="20"/>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0-A22E-463D-A078-BFC25C3559E5}"/>
              </c:ext>
            </c:extLst>
          </c:dPt>
          <c:dPt>
            <c:idx val="26"/>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1-A22E-463D-A078-BFC25C3559E5}"/>
              </c:ext>
            </c:extLst>
          </c:dPt>
          <c:dPt>
            <c:idx val="31"/>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2-A22E-463D-A078-BFC25C3559E5}"/>
              </c:ext>
            </c:extLst>
          </c:dPt>
          <c:dPt>
            <c:idx val="34"/>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3-A22E-463D-A078-BFC25C3559E5}"/>
              </c:ext>
            </c:extLst>
          </c:dPt>
          <c:dPt>
            <c:idx val="53"/>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4-A22E-463D-A078-BFC25C3559E5}"/>
              </c:ext>
            </c:extLst>
          </c:dPt>
          <c:dPt>
            <c:idx val="59"/>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5-A22E-463D-A078-BFC25C3559E5}"/>
              </c:ext>
            </c:extLst>
          </c:dPt>
          <c:dPt>
            <c:idx val="69"/>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6-A22E-463D-A078-BFC25C3559E5}"/>
              </c:ext>
            </c:extLst>
          </c:dPt>
          <c:dLbls>
            <c:dLbl>
              <c:idx val="20"/>
              <c:layout>
                <c:manualLayout>
                  <c:x val="-1.4098686431469946E-2"/>
                  <c:y val="0.12364083051637817"/>
                </c:manualLayout>
              </c:layout>
              <c:tx>
                <c:rich>
                  <a:bodyPr/>
                  <a:lstStyle/>
                  <a:p>
                    <a:r>
                      <a:rPr lang="en-US"/>
                      <a:t>Český Krumlov</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22E-463D-A078-BFC25C3559E5}"/>
                </c:ext>
              </c:extLst>
            </c:dLbl>
            <c:dLbl>
              <c:idx val="26"/>
              <c:layout>
                <c:manualLayout>
                  <c:x val="-4.1211145446518993E-2"/>
                  <c:y val="-0.1621009313642772"/>
                </c:manualLayout>
              </c:layout>
              <c:tx>
                <c:rich>
                  <a:bodyPr/>
                  <a:lstStyle/>
                  <a:p>
                    <a:r>
                      <a:rPr lang="en-US"/>
                      <a:t>Strakonice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22E-463D-A078-BFC25C3559E5}"/>
                </c:ext>
              </c:extLst>
            </c:dLbl>
            <c:dLbl>
              <c:idx val="31"/>
              <c:layout>
                <c:manualLayout>
                  <c:x val="-4.9685992748106797E-2"/>
                  <c:y val="8.6770925757583925E-2"/>
                </c:manualLayout>
              </c:layout>
              <c:tx>
                <c:rich>
                  <a:bodyPr/>
                  <a:lstStyle/>
                  <a:p>
                    <a:r>
                      <a:rPr lang="en-US"/>
                      <a:t>Písek</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22E-463D-A078-BFC25C3559E5}"/>
                </c:ext>
              </c:extLst>
            </c:dLbl>
            <c:dLbl>
              <c:idx val="34"/>
              <c:layout>
                <c:manualLayout>
                  <c:x val="-9.0671353654853126E-2"/>
                  <c:y val="-7.9143645656990128E-2"/>
                </c:manualLayout>
              </c:layout>
              <c:tx>
                <c:rich>
                  <a:bodyPr/>
                  <a:lstStyle/>
                  <a:p>
                    <a:r>
                      <a:rPr lang="en-US"/>
                      <a:t>Prachatice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22E-463D-A078-BFC25C3559E5}"/>
                </c:ext>
              </c:extLst>
            </c:dLbl>
            <c:dLbl>
              <c:idx val="53"/>
              <c:layout>
                <c:manualLayout>
                  <c:x val="-8.7846450112140567E-2"/>
                  <c:y val="0.2158155924133639"/>
                </c:manualLayout>
              </c:layout>
              <c:tx>
                <c:rich>
                  <a:bodyPr/>
                  <a:lstStyle/>
                  <a:p>
                    <a:r>
                      <a:rPr lang="en-US"/>
                      <a:t>Jindřichův Hradec</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22E-463D-A078-BFC25C3559E5}"/>
                </c:ext>
              </c:extLst>
            </c:dLbl>
            <c:dLbl>
              <c:idx val="59"/>
              <c:layout>
                <c:manualLayout>
                  <c:x val="-4.9685992748106797E-2"/>
                  <c:y val="-7.9143645656990128E-2"/>
                </c:manualLayout>
              </c:layout>
              <c:tx>
                <c:rich>
                  <a:bodyPr/>
                  <a:lstStyle/>
                  <a:p>
                    <a:r>
                      <a:rPr lang="en-US"/>
                      <a:t>Tábor</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22E-463D-A078-BFC25C3559E5}"/>
                </c:ext>
              </c:extLst>
            </c:dLbl>
            <c:dLbl>
              <c:idx val="69"/>
              <c:layout>
                <c:manualLayout>
                  <c:x val="-4.1861984416493206E-2"/>
                  <c:y val="-8.375238375183941E-2"/>
                </c:manualLayout>
              </c:layout>
              <c:tx>
                <c:rich>
                  <a:bodyPr/>
                  <a:lstStyle/>
                  <a:p>
                    <a:r>
                      <a:rPr lang="en-US"/>
                      <a:t>České Budějovice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22E-463D-A078-BFC25C3559E5}"/>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'M9,SES9'!$D$2:$D$78</c:f>
              <c:numCache>
                <c:formatCode>0.00</c:formatCode>
                <c:ptCount val="77"/>
                <c:pt idx="0">
                  <c:v>0.45017030201176345</c:v>
                </c:pt>
                <c:pt idx="1">
                  <c:v>0.37827532682394249</c:v>
                </c:pt>
                <c:pt idx="2">
                  <c:v>0.64969479782829109</c:v>
                </c:pt>
                <c:pt idx="3">
                  <c:v>0.60726486483772957</c:v>
                </c:pt>
                <c:pt idx="4">
                  <c:v>0.71608139786802749</c:v>
                </c:pt>
                <c:pt idx="5">
                  <c:v>0.48447033742219703</c:v>
                </c:pt>
                <c:pt idx="6">
                  <c:v>0.50316034249045893</c:v>
                </c:pt>
                <c:pt idx="7">
                  <c:v>0.50871973657851743</c:v>
                </c:pt>
                <c:pt idx="8">
                  <c:v>0.60016713167891877</c:v>
                </c:pt>
                <c:pt idx="9">
                  <c:v>0.46100681714149427</c:v>
                </c:pt>
                <c:pt idx="10">
                  <c:v>0.5256332843245145</c:v>
                </c:pt>
                <c:pt idx="11">
                  <c:v>0.64243157221825031</c:v>
                </c:pt>
                <c:pt idx="12">
                  <c:v>0.65176200743028079</c:v>
                </c:pt>
                <c:pt idx="13">
                  <c:v>0.76686533113095012</c:v>
                </c:pt>
                <c:pt idx="14">
                  <c:v>0.41050714769540708</c:v>
                </c:pt>
                <c:pt idx="15">
                  <c:v>0.68964119721340189</c:v>
                </c:pt>
                <c:pt idx="16">
                  <c:v>0.72189410249244557</c:v>
                </c:pt>
                <c:pt idx="17">
                  <c:v>0.85686894180358031</c:v>
                </c:pt>
                <c:pt idx="18">
                  <c:v>0.69811480689922001</c:v>
                </c:pt>
                <c:pt idx="19">
                  <c:v>0.80033856722693419</c:v>
                </c:pt>
                <c:pt idx="20">
                  <c:v>0.87062901380585522</c:v>
                </c:pt>
                <c:pt idx="21">
                  <c:v>0.71124165952426677</c:v>
                </c:pt>
                <c:pt idx="22">
                  <c:v>0.64011606139756605</c:v>
                </c:pt>
                <c:pt idx="23">
                  <c:v>0.93764067823300978</c:v>
                </c:pt>
                <c:pt idx="24">
                  <c:v>1.0628225904112807</c:v>
                </c:pt>
                <c:pt idx="25">
                  <c:v>0.59535481609540419</c:v>
                </c:pt>
                <c:pt idx="26">
                  <c:v>0.71554544294731093</c:v>
                </c:pt>
                <c:pt idx="27">
                  <c:v>0.59783258038825626</c:v>
                </c:pt>
                <c:pt idx="28">
                  <c:v>0.88456793929652355</c:v>
                </c:pt>
                <c:pt idx="29">
                  <c:v>0.72843752984035981</c:v>
                </c:pt>
                <c:pt idx="30">
                  <c:v>0.92426939943994402</c:v>
                </c:pt>
                <c:pt idx="31">
                  <c:v>0.85020329202338041</c:v>
                </c:pt>
                <c:pt idx="32">
                  <c:v>0.98132265729457302</c:v>
                </c:pt>
                <c:pt idx="33">
                  <c:v>0.8046918293862656</c:v>
                </c:pt>
                <c:pt idx="34">
                  <c:v>0.68752866930646728</c:v>
                </c:pt>
                <c:pt idx="35">
                  <c:v>0.84652806185660678</c:v>
                </c:pt>
                <c:pt idx="36">
                  <c:v>0.75721751255094716</c:v>
                </c:pt>
                <c:pt idx="37">
                  <c:v>0.88549265380527753</c:v>
                </c:pt>
                <c:pt idx="38">
                  <c:v>1.0259409405808182</c:v>
                </c:pt>
                <c:pt idx="39">
                  <c:v>0.98089416812398977</c:v>
                </c:pt>
                <c:pt idx="40">
                  <c:v>0.88040672554660271</c:v>
                </c:pt>
                <c:pt idx="41">
                  <c:v>0.9608524403085732</c:v>
                </c:pt>
                <c:pt idx="42">
                  <c:v>1.0106586493818948</c:v>
                </c:pt>
                <c:pt idx="43">
                  <c:v>0.85098638041769548</c:v>
                </c:pt>
                <c:pt idx="44">
                  <c:v>0.91415056736887135</c:v>
                </c:pt>
                <c:pt idx="45">
                  <c:v>1.2631074851416402</c:v>
                </c:pt>
                <c:pt idx="46">
                  <c:v>0.7286917536870583</c:v>
                </c:pt>
                <c:pt idx="47">
                  <c:v>0.92790179852864962</c:v>
                </c:pt>
                <c:pt idx="48">
                  <c:v>1.1032373644349271</c:v>
                </c:pt>
                <c:pt idx="49">
                  <c:v>0.93133399067591194</c:v>
                </c:pt>
                <c:pt idx="50">
                  <c:v>0.86881288919504152</c:v>
                </c:pt>
                <c:pt idx="51">
                  <c:v>0.94758718881147375</c:v>
                </c:pt>
                <c:pt idx="52">
                  <c:v>1.0247280879393661</c:v>
                </c:pt>
                <c:pt idx="53">
                  <c:v>0.65873127743444826</c:v>
                </c:pt>
                <c:pt idx="54">
                  <c:v>0.73577135626129986</c:v>
                </c:pt>
                <c:pt idx="55">
                  <c:v>1.0032833456887305</c:v>
                </c:pt>
                <c:pt idx="56">
                  <c:v>0.98193161023669373</c:v>
                </c:pt>
                <c:pt idx="57">
                  <c:v>1.0658464340616416</c:v>
                </c:pt>
                <c:pt idx="58">
                  <c:v>0.93401198475829683</c:v>
                </c:pt>
                <c:pt idx="59">
                  <c:v>0.83020345509042337</c:v>
                </c:pt>
                <c:pt idx="60">
                  <c:v>0.90674891646226075</c:v>
                </c:pt>
                <c:pt idx="61">
                  <c:v>0.6412253826991039</c:v>
                </c:pt>
                <c:pt idx="62">
                  <c:v>0.94880181493927374</c:v>
                </c:pt>
                <c:pt idx="63">
                  <c:v>1.0907153224150363</c:v>
                </c:pt>
                <c:pt idx="64">
                  <c:v>0.97753225847344927</c:v>
                </c:pt>
                <c:pt idx="65">
                  <c:v>1.3856630251470592</c:v>
                </c:pt>
                <c:pt idx="66">
                  <c:v>1.0695740775375089</c:v>
                </c:pt>
                <c:pt idx="67">
                  <c:v>1.0547420023356813</c:v>
                </c:pt>
                <c:pt idx="68">
                  <c:v>1.2521067292697756</c:v>
                </c:pt>
                <c:pt idx="69">
                  <c:v>1.1766214121259384</c:v>
                </c:pt>
                <c:pt idx="70">
                  <c:v>1.2710032517726992</c:v>
                </c:pt>
                <c:pt idx="71">
                  <c:v>1.4496518616790155</c:v>
                </c:pt>
                <c:pt idx="72">
                  <c:v>1.1522290130011439</c:v>
                </c:pt>
                <c:pt idx="73">
                  <c:v>1.0206317010142496</c:v>
                </c:pt>
                <c:pt idx="74">
                  <c:v>0.95167328406717</c:v>
                </c:pt>
                <c:pt idx="75">
                  <c:v>1.2584267124294604</c:v>
                </c:pt>
                <c:pt idx="76">
                  <c:v>1.622328609822731</c:v>
                </c:pt>
              </c:numCache>
            </c:numRef>
          </c:xVal>
          <c:yVal>
            <c:numRef>
              <c:f>'M9,SES9'!$E$2:$E$78</c:f>
              <c:numCache>
                <c:formatCode>0.00</c:formatCode>
                <c:ptCount val="77"/>
                <c:pt idx="0">
                  <c:v>18.313691507798989</c:v>
                </c:pt>
                <c:pt idx="1">
                  <c:v>20.565502183406082</c:v>
                </c:pt>
                <c:pt idx="2">
                  <c:v>20.217893217893238</c:v>
                </c:pt>
                <c:pt idx="3">
                  <c:v>20.911971830985927</c:v>
                </c:pt>
                <c:pt idx="4">
                  <c:v>19.148471615720503</c:v>
                </c:pt>
                <c:pt idx="5">
                  <c:v>19.798780487804908</c:v>
                </c:pt>
                <c:pt idx="6">
                  <c:v>21.280172413793103</c:v>
                </c:pt>
                <c:pt idx="7">
                  <c:v>18.522891566265052</c:v>
                </c:pt>
                <c:pt idx="8">
                  <c:v>18.890942698706091</c:v>
                </c:pt>
                <c:pt idx="9">
                  <c:v>21.178489702517144</c:v>
                </c:pt>
                <c:pt idx="10">
                  <c:v>22.017391304347818</c:v>
                </c:pt>
                <c:pt idx="11">
                  <c:v>21.099130434782623</c:v>
                </c:pt>
                <c:pt idx="12">
                  <c:v>21.87363834422657</c:v>
                </c:pt>
                <c:pt idx="13">
                  <c:v>21.686534216335552</c:v>
                </c:pt>
                <c:pt idx="14">
                  <c:v>19.559090909090909</c:v>
                </c:pt>
                <c:pt idx="15">
                  <c:v>22.53171155516943</c:v>
                </c:pt>
                <c:pt idx="16">
                  <c:v>22.736972704714624</c:v>
                </c:pt>
                <c:pt idx="17">
                  <c:v>22.622580645161293</c:v>
                </c:pt>
                <c:pt idx="18">
                  <c:v>21.059842519685024</c:v>
                </c:pt>
                <c:pt idx="19">
                  <c:v>24.186842105263139</c:v>
                </c:pt>
                <c:pt idx="20">
                  <c:v>23.719008264462797</c:v>
                </c:pt>
                <c:pt idx="21">
                  <c:v>22.508946322067597</c:v>
                </c:pt>
                <c:pt idx="22">
                  <c:v>21.723433242506829</c:v>
                </c:pt>
                <c:pt idx="23">
                  <c:v>22.781783681214439</c:v>
                </c:pt>
                <c:pt idx="24">
                  <c:v>24.217338217338231</c:v>
                </c:pt>
                <c:pt idx="25">
                  <c:v>21.770764119601331</c:v>
                </c:pt>
                <c:pt idx="26">
                  <c:v>23.382284382284375</c:v>
                </c:pt>
                <c:pt idx="27">
                  <c:v>21.582446808510632</c:v>
                </c:pt>
                <c:pt idx="28">
                  <c:v>22.584843492586486</c:v>
                </c:pt>
                <c:pt idx="29">
                  <c:v>22.622188905547223</c:v>
                </c:pt>
                <c:pt idx="30">
                  <c:v>21.48333333333332</c:v>
                </c:pt>
                <c:pt idx="31">
                  <c:v>22.91685912240186</c:v>
                </c:pt>
                <c:pt idx="32">
                  <c:v>24.384188626907079</c:v>
                </c:pt>
                <c:pt idx="33">
                  <c:v>22.795484727755628</c:v>
                </c:pt>
                <c:pt idx="34">
                  <c:v>24.627118644067792</c:v>
                </c:pt>
                <c:pt idx="35">
                  <c:v>24.474509803921567</c:v>
                </c:pt>
                <c:pt idx="36">
                  <c:v>23.252609603340282</c:v>
                </c:pt>
                <c:pt idx="37">
                  <c:v>23.532584269662895</c:v>
                </c:pt>
                <c:pt idx="38">
                  <c:v>23.433198380566811</c:v>
                </c:pt>
                <c:pt idx="39">
                  <c:v>24.105691056910555</c:v>
                </c:pt>
                <c:pt idx="40">
                  <c:v>21.628125000000011</c:v>
                </c:pt>
                <c:pt idx="41">
                  <c:v>23.879541108986629</c:v>
                </c:pt>
                <c:pt idx="42">
                  <c:v>24.079439252336446</c:v>
                </c:pt>
                <c:pt idx="43">
                  <c:v>25.068050749711666</c:v>
                </c:pt>
                <c:pt idx="44">
                  <c:v>24.649847094801245</c:v>
                </c:pt>
                <c:pt idx="45">
                  <c:v>25.060606060606066</c:v>
                </c:pt>
                <c:pt idx="46">
                  <c:v>22.741984732824406</c:v>
                </c:pt>
                <c:pt idx="47">
                  <c:v>23.343390804597707</c:v>
                </c:pt>
                <c:pt idx="48">
                  <c:v>24.692872117400412</c:v>
                </c:pt>
                <c:pt idx="49">
                  <c:v>23.058585858585875</c:v>
                </c:pt>
                <c:pt idx="50">
                  <c:v>24.53242835595778</c:v>
                </c:pt>
                <c:pt idx="51">
                  <c:v>24.001612903225798</c:v>
                </c:pt>
                <c:pt idx="52">
                  <c:v>24.853211009174334</c:v>
                </c:pt>
                <c:pt idx="53">
                  <c:v>22.671506352087103</c:v>
                </c:pt>
                <c:pt idx="54">
                  <c:v>24.326180257510728</c:v>
                </c:pt>
                <c:pt idx="55">
                  <c:v>24.672546857772872</c:v>
                </c:pt>
                <c:pt idx="56">
                  <c:v>25.682403433476388</c:v>
                </c:pt>
                <c:pt idx="57">
                  <c:v>24.860360360360328</c:v>
                </c:pt>
                <c:pt idx="58">
                  <c:v>26.051635111876063</c:v>
                </c:pt>
                <c:pt idx="59">
                  <c:v>24.263492063492063</c:v>
                </c:pt>
                <c:pt idx="60">
                  <c:v>24.494318181818201</c:v>
                </c:pt>
                <c:pt idx="61">
                  <c:v>24.806358381502889</c:v>
                </c:pt>
                <c:pt idx="62">
                  <c:v>24.420047732696879</c:v>
                </c:pt>
                <c:pt idx="63">
                  <c:v>24.776991150442456</c:v>
                </c:pt>
                <c:pt idx="64">
                  <c:v>25.763473053892223</c:v>
                </c:pt>
                <c:pt idx="65">
                  <c:v>26.800947867298607</c:v>
                </c:pt>
                <c:pt idx="66">
                  <c:v>26.436746987951825</c:v>
                </c:pt>
                <c:pt idx="67">
                  <c:v>23.749999999999996</c:v>
                </c:pt>
                <c:pt idx="68">
                  <c:v>25.652892561983503</c:v>
                </c:pt>
                <c:pt idx="69">
                  <c:v>26.297709923664126</c:v>
                </c:pt>
                <c:pt idx="70">
                  <c:v>26.246882793017445</c:v>
                </c:pt>
                <c:pt idx="71">
                  <c:v>26.356684491978609</c:v>
                </c:pt>
                <c:pt idx="72">
                  <c:v>27.129716981132059</c:v>
                </c:pt>
                <c:pt idx="73">
                  <c:v>25.885000000000019</c:v>
                </c:pt>
                <c:pt idx="74">
                  <c:v>26.558000000000003</c:v>
                </c:pt>
                <c:pt idx="75">
                  <c:v>25.609612141652576</c:v>
                </c:pt>
                <c:pt idx="76">
                  <c:v>29.474851608872221</c:v>
                </c:pt>
              </c:numCache>
            </c:numRef>
          </c:yVal>
          <c:smooth val="0"/>
          <c:extLst>
            <c:ext xmlns:c16="http://schemas.microsoft.com/office/drawing/2014/chart" uri="{C3380CC4-5D6E-409C-BE32-E72D297353CC}">
              <c16:uniqueId val="{00000008-A22E-463D-A078-BFC25C3559E5}"/>
            </c:ext>
          </c:extLst>
        </c:ser>
        <c:dLbls>
          <c:showLegendKey val="0"/>
          <c:showVal val="0"/>
          <c:showCatName val="0"/>
          <c:showSerName val="0"/>
          <c:showPercent val="0"/>
          <c:showBubbleSize val="0"/>
        </c:dLbls>
        <c:axId val="989469280"/>
        <c:axId val="989468448"/>
      </c:scatterChart>
      <c:valAx>
        <c:axId val="989469280"/>
        <c:scaling>
          <c:orientation val="minMax"/>
          <c:min val="0.2"/>
        </c:scaling>
        <c:delete val="1"/>
        <c:axPos val="b"/>
        <c:title>
          <c:tx>
            <c:rich>
              <a:bodyPr rot="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r>
                  <a:rPr lang="cs-CZ"/>
                  <a:t>Socio-ekonomický status testovaných žáků 9. ročníků</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title>
        <c:numFmt formatCode="0.00" sourceLinked="1"/>
        <c:majorTickMark val="none"/>
        <c:minorTickMark val="none"/>
        <c:tickLblPos val="nextTo"/>
        <c:crossAx val="989468448"/>
        <c:crosses val="autoZero"/>
        <c:crossBetween val="midCat"/>
      </c:valAx>
      <c:valAx>
        <c:axId val="989468448"/>
        <c:scaling>
          <c:orientation val="minMax"/>
          <c:max val="35"/>
          <c:min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r>
                  <a:rPr lang="cs-CZ"/>
                  <a:t>Skóre testovaných žáků 9. ročníků z matematiky</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crossAx val="989469280"/>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Segoe UI" panose="020B0502040204020203" pitchFamily="34" charset="0"/>
          <a:cs typeface="Segoe UI" panose="020B0502040204020203" pitchFamily="34" charset="0"/>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'CJ9'!$A$1</c:f>
              <c:strCache>
                <c:ptCount val="1"/>
                <c:pt idx="0">
                  <c:v>Okres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20"/>
            <c:marker>
              <c:symbol val="circle"/>
              <c:size val="5"/>
              <c:spPr>
                <a:solidFill>
                  <a:schemeClr val="accent2"/>
                </a:solidFill>
                <a:ln w="9525">
                  <a:solidFill>
                    <a:schemeClr val="accent1"/>
                  </a:solidFill>
                </a:ln>
                <a:effectLst/>
              </c:spPr>
            </c:marker>
            <c:bubble3D val="0"/>
            <c:extLst>
              <c:ext xmlns:c16="http://schemas.microsoft.com/office/drawing/2014/chart" uri="{C3380CC4-5D6E-409C-BE32-E72D297353CC}">
                <c16:uniqueId val="{00000000-F489-46F5-B369-A88C24E9208E}"/>
              </c:ext>
            </c:extLst>
          </c:dPt>
          <c:dPt>
            <c:idx val="26"/>
            <c:marker>
              <c:symbol val="circle"/>
              <c:size val="5"/>
              <c:spPr>
                <a:solidFill>
                  <a:schemeClr val="accent2"/>
                </a:solidFill>
                <a:ln w="9525">
                  <a:solidFill>
                    <a:schemeClr val="accent1"/>
                  </a:solidFill>
                </a:ln>
                <a:effectLst/>
              </c:spPr>
            </c:marker>
            <c:bubble3D val="0"/>
            <c:extLst>
              <c:ext xmlns:c16="http://schemas.microsoft.com/office/drawing/2014/chart" uri="{C3380CC4-5D6E-409C-BE32-E72D297353CC}">
                <c16:uniqueId val="{00000001-F489-46F5-B369-A88C24E9208E}"/>
              </c:ext>
            </c:extLst>
          </c:dPt>
          <c:dPt>
            <c:idx val="31"/>
            <c:marker>
              <c:symbol val="circle"/>
              <c:size val="5"/>
              <c:spPr>
                <a:solidFill>
                  <a:schemeClr val="accent2"/>
                </a:solidFill>
                <a:ln w="9525">
                  <a:solidFill>
                    <a:schemeClr val="accent1"/>
                  </a:solidFill>
                </a:ln>
                <a:effectLst/>
              </c:spPr>
            </c:marker>
            <c:bubble3D val="0"/>
            <c:extLst>
              <c:ext xmlns:c16="http://schemas.microsoft.com/office/drawing/2014/chart" uri="{C3380CC4-5D6E-409C-BE32-E72D297353CC}">
                <c16:uniqueId val="{00000002-F489-46F5-B369-A88C24E9208E}"/>
              </c:ext>
            </c:extLst>
          </c:dPt>
          <c:dPt>
            <c:idx val="34"/>
            <c:marker>
              <c:symbol val="circle"/>
              <c:size val="5"/>
              <c:spPr>
                <a:solidFill>
                  <a:schemeClr val="accent2"/>
                </a:solidFill>
                <a:ln w="9525">
                  <a:solidFill>
                    <a:schemeClr val="accent1"/>
                  </a:solidFill>
                </a:ln>
                <a:effectLst/>
              </c:spPr>
            </c:marker>
            <c:bubble3D val="0"/>
            <c:extLst>
              <c:ext xmlns:c16="http://schemas.microsoft.com/office/drawing/2014/chart" uri="{C3380CC4-5D6E-409C-BE32-E72D297353CC}">
                <c16:uniqueId val="{00000003-F489-46F5-B369-A88C24E9208E}"/>
              </c:ext>
            </c:extLst>
          </c:dPt>
          <c:dPt>
            <c:idx val="53"/>
            <c:marker>
              <c:symbol val="circle"/>
              <c:size val="5"/>
              <c:spPr>
                <a:solidFill>
                  <a:schemeClr val="accent2"/>
                </a:solidFill>
                <a:ln w="9525">
                  <a:solidFill>
                    <a:schemeClr val="accent1"/>
                  </a:solidFill>
                </a:ln>
                <a:effectLst/>
              </c:spPr>
            </c:marker>
            <c:bubble3D val="0"/>
            <c:extLst>
              <c:ext xmlns:c16="http://schemas.microsoft.com/office/drawing/2014/chart" uri="{C3380CC4-5D6E-409C-BE32-E72D297353CC}">
                <c16:uniqueId val="{00000004-F489-46F5-B369-A88C24E9208E}"/>
              </c:ext>
            </c:extLst>
          </c:dPt>
          <c:dPt>
            <c:idx val="59"/>
            <c:marker>
              <c:symbol val="circle"/>
              <c:size val="5"/>
              <c:spPr>
                <a:solidFill>
                  <a:schemeClr val="accent2"/>
                </a:solidFill>
                <a:ln w="9525">
                  <a:solidFill>
                    <a:schemeClr val="accent1"/>
                  </a:solidFill>
                </a:ln>
                <a:effectLst/>
              </c:spPr>
            </c:marker>
            <c:bubble3D val="0"/>
            <c:extLst>
              <c:ext xmlns:c16="http://schemas.microsoft.com/office/drawing/2014/chart" uri="{C3380CC4-5D6E-409C-BE32-E72D297353CC}">
                <c16:uniqueId val="{00000005-F489-46F5-B369-A88C24E9208E}"/>
              </c:ext>
            </c:extLst>
          </c:dPt>
          <c:dPt>
            <c:idx val="69"/>
            <c:marker>
              <c:symbol val="circle"/>
              <c:size val="5"/>
              <c:spPr>
                <a:solidFill>
                  <a:schemeClr val="accent2"/>
                </a:solidFill>
                <a:ln w="9525">
                  <a:solidFill>
                    <a:schemeClr val="accent1"/>
                  </a:solidFill>
                </a:ln>
                <a:effectLst/>
              </c:spPr>
            </c:marker>
            <c:bubble3D val="0"/>
            <c:extLst>
              <c:ext xmlns:c16="http://schemas.microsoft.com/office/drawing/2014/chart" uri="{C3380CC4-5D6E-409C-BE32-E72D297353CC}">
                <c16:uniqueId val="{00000006-F489-46F5-B369-A88C24E9208E}"/>
              </c:ext>
            </c:extLst>
          </c:dPt>
          <c:dLbls>
            <c:dLbl>
              <c:idx val="0"/>
              <c:layout>
                <c:manualLayout>
                  <c:x val="2.5916666666666666E-4"/>
                  <c:y val="5.5771283623104156E-2"/>
                </c:manualLayout>
              </c:layout>
              <c:tx>
                <c:rich>
                  <a:bodyPr/>
                  <a:lstStyle/>
                  <a:p>
                    <a:r>
                      <a:rPr lang="en-US"/>
                      <a:t>Teplice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489-46F5-B369-A88C24E9208E}"/>
                </c:ext>
              </c:extLst>
            </c:dLbl>
            <c:dLbl>
              <c:idx val="20"/>
              <c:layout>
                <c:manualLayout>
                  <c:x val="-0.10909211889150373"/>
                  <c:y val="-6.167833187518227E-2"/>
                </c:manualLayout>
              </c:layout>
              <c:tx>
                <c:rich>
                  <a:bodyPr/>
                  <a:lstStyle/>
                  <a:p>
                    <a:r>
                      <a:rPr lang="en-US"/>
                      <a:t>Český Krumlov</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489-46F5-B369-A88C24E9208E}"/>
                </c:ext>
              </c:extLst>
            </c:dLbl>
            <c:dLbl>
              <c:idx val="26"/>
              <c:layout>
                <c:manualLayout>
                  <c:x val="-6.1139197731733867E-2"/>
                  <c:y val="6.7951297754447276E-2"/>
                </c:manualLayout>
              </c:layout>
              <c:tx>
                <c:rich>
                  <a:bodyPr/>
                  <a:lstStyle/>
                  <a:p>
                    <a:r>
                      <a:rPr lang="en-US"/>
                      <a:t>Strakonice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489-46F5-B369-A88C24E9208E}"/>
                </c:ext>
              </c:extLst>
            </c:dLbl>
            <c:dLbl>
              <c:idx val="31"/>
              <c:tx>
                <c:rich>
                  <a:bodyPr/>
                  <a:lstStyle/>
                  <a:p>
                    <a:r>
                      <a:rPr lang="en-US"/>
                      <a:t>Písek</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489-46F5-B369-A88C24E9208E}"/>
                </c:ext>
              </c:extLst>
            </c:dLbl>
            <c:dLbl>
              <c:idx val="34"/>
              <c:layout>
                <c:manualLayout>
                  <c:x val="-3.9105154492910771E-2"/>
                  <c:y val="6.795129775444736E-2"/>
                </c:manualLayout>
              </c:layout>
              <c:tx>
                <c:rich>
                  <a:bodyPr/>
                  <a:lstStyle/>
                  <a:p>
                    <a:r>
                      <a:rPr lang="en-US"/>
                      <a:t>Prachatice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489-46F5-B369-A88C24E9208E}"/>
                </c:ext>
              </c:extLst>
            </c:dLbl>
            <c:dLbl>
              <c:idx val="53"/>
              <c:layout>
                <c:manualLayout>
                  <c:x val="-0.10295499294328825"/>
                  <c:y val="-6.1678331875182353E-2"/>
                </c:manualLayout>
              </c:layout>
              <c:tx>
                <c:rich>
                  <a:bodyPr/>
                  <a:lstStyle/>
                  <a:p>
                    <a:r>
                      <a:rPr lang="en-US"/>
                      <a:t>Jindřichův Hradec</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489-46F5-B369-A88C24E9208E}"/>
                </c:ext>
              </c:extLst>
            </c:dLbl>
            <c:dLbl>
              <c:idx val="59"/>
              <c:layout>
                <c:manualLayout>
                  <c:x val="-3.4277637688368015E-2"/>
                  <c:y val="7.7210557013706618E-2"/>
                </c:manualLayout>
              </c:layout>
              <c:tx>
                <c:rich>
                  <a:bodyPr/>
                  <a:lstStyle/>
                  <a:p>
                    <a:r>
                      <a:rPr lang="en-US"/>
                      <a:t>Tábor</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489-46F5-B369-A88C24E9208E}"/>
                </c:ext>
              </c:extLst>
            </c:dLbl>
            <c:dLbl>
              <c:idx val="69"/>
              <c:layout>
                <c:manualLayout>
                  <c:x val="-3.5865913400823839E-2"/>
                  <c:y val="-6.1678331875182311E-2"/>
                </c:manualLayout>
              </c:layout>
              <c:tx>
                <c:rich>
                  <a:bodyPr/>
                  <a:lstStyle/>
                  <a:p>
                    <a:r>
                      <a:rPr lang="en-US"/>
                      <a:t>České Budějovice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489-46F5-B369-A88C24E9208E}"/>
                </c:ext>
              </c:extLst>
            </c:dLbl>
            <c:dLbl>
              <c:idx val="76"/>
              <c:layout>
                <c:manualLayout>
                  <c:x val="-2.9986111111111241E-2"/>
                  <c:y val="-1.9340132818968098E-2"/>
                </c:manualLayout>
              </c:layout>
              <c:tx>
                <c:rich>
                  <a:bodyPr/>
                  <a:lstStyle/>
                  <a:p>
                    <a:r>
                      <a:rPr lang="en-US"/>
                      <a:t>Praha</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489-46F5-B369-A88C24E9208E}"/>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'CJ9'!$A$2:$A$78</c:f>
              <c:strCache>
                <c:ptCount val="77"/>
                <c:pt idx="0">
                  <c:v>Teplice</c:v>
                </c:pt>
                <c:pt idx="1">
                  <c:v>Bruntál</c:v>
                </c:pt>
                <c:pt idx="2">
                  <c:v>Litoměřice</c:v>
                </c:pt>
                <c:pt idx="3">
                  <c:v>Děčín</c:v>
                </c:pt>
                <c:pt idx="4">
                  <c:v>Most</c:v>
                </c:pt>
                <c:pt idx="5">
                  <c:v>Ústí nad Labem</c:v>
                </c:pt>
                <c:pt idx="6">
                  <c:v>Rakovník</c:v>
                </c:pt>
                <c:pt idx="7">
                  <c:v>Sokolov</c:v>
                </c:pt>
                <c:pt idx="8">
                  <c:v>Chomutov</c:v>
                </c:pt>
                <c:pt idx="9">
                  <c:v>Pelhřimov</c:v>
                </c:pt>
                <c:pt idx="10">
                  <c:v>Rokycany</c:v>
                </c:pt>
                <c:pt idx="11">
                  <c:v>Karlovy Vary</c:v>
                </c:pt>
                <c:pt idx="12">
                  <c:v>Louny</c:v>
                </c:pt>
                <c:pt idx="13">
                  <c:v>Semily</c:v>
                </c:pt>
                <c:pt idx="14">
                  <c:v>Tachov</c:v>
                </c:pt>
                <c:pt idx="15">
                  <c:v>Karviná</c:v>
                </c:pt>
                <c:pt idx="16">
                  <c:v>Plzeň-sever</c:v>
                </c:pt>
                <c:pt idx="17">
                  <c:v>Plzeň-jih</c:v>
                </c:pt>
                <c:pt idx="18">
                  <c:v>Znojmo</c:v>
                </c:pt>
                <c:pt idx="19">
                  <c:v>Jablonec nad Nisou</c:v>
                </c:pt>
                <c:pt idx="20">
                  <c:v>Český Krumlov</c:v>
                </c:pt>
                <c:pt idx="21">
                  <c:v>Jičín</c:v>
                </c:pt>
                <c:pt idx="22">
                  <c:v>Šumperk</c:v>
                </c:pt>
                <c:pt idx="23">
                  <c:v>Náchod</c:v>
                </c:pt>
                <c:pt idx="24">
                  <c:v>Kladno</c:v>
                </c:pt>
                <c:pt idx="25">
                  <c:v>Cheb</c:v>
                </c:pt>
                <c:pt idx="26">
                  <c:v>Strakonice</c:v>
                </c:pt>
                <c:pt idx="27">
                  <c:v>Česká Lípa</c:v>
                </c:pt>
                <c:pt idx="28">
                  <c:v>Vyškov</c:v>
                </c:pt>
                <c:pt idx="29">
                  <c:v>Hodonín</c:v>
                </c:pt>
                <c:pt idx="30">
                  <c:v>Rychnov nad Kněžnou</c:v>
                </c:pt>
                <c:pt idx="31">
                  <c:v>Písek</c:v>
                </c:pt>
                <c:pt idx="32">
                  <c:v>Mladá Boleslav</c:v>
                </c:pt>
                <c:pt idx="33">
                  <c:v>Přerov</c:v>
                </c:pt>
                <c:pt idx="34">
                  <c:v>Prachatice</c:v>
                </c:pt>
                <c:pt idx="35">
                  <c:v>Prostějov</c:v>
                </c:pt>
                <c:pt idx="36">
                  <c:v>Klatovy</c:v>
                </c:pt>
                <c:pt idx="37">
                  <c:v>Chrudim</c:v>
                </c:pt>
                <c:pt idx="38">
                  <c:v>Příbram</c:v>
                </c:pt>
                <c:pt idx="39">
                  <c:v>Kroměříž</c:v>
                </c:pt>
                <c:pt idx="40">
                  <c:v>Kutná Hora</c:v>
                </c:pt>
                <c:pt idx="41">
                  <c:v>Jihlava</c:v>
                </c:pt>
                <c:pt idx="42">
                  <c:v>Ostrava-město</c:v>
                </c:pt>
                <c:pt idx="43">
                  <c:v>Opava</c:v>
                </c:pt>
                <c:pt idx="44">
                  <c:v>Mělník</c:v>
                </c:pt>
                <c:pt idx="45">
                  <c:v>Praha-západ</c:v>
                </c:pt>
                <c:pt idx="46">
                  <c:v>Břeclav</c:v>
                </c:pt>
                <c:pt idx="47">
                  <c:v>Nový Jičín</c:v>
                </c:pt>
                <c:pt idx="48">
                  <c:v>Pardubice</c:v>
                </c:pt>
                <c:pt idx="49">
                  <c:v>Havlíčkův Brod</c:v>
                </c:pt>
                <c:pt idx="50">
                  <c:v>Ústí nad Orlicí</c:v>
                </c:pt>
                <c:pt idx="51">
                  <c:v>Kolín</c:v>
                </c:pt>
                <c:pt idx="52">
                  <c:v>Beroun</c:v>
                </c:pt>
                <c:pt idx="53">
                  <c:v>Jindřichův Hradec</c:v>
                </c:pt>
                <c:pt idx="54">
                  <c:v>Svitavy</c:v>
                </c:pt>
                <c:pt idx="55">
                  <c:v>Liberec</c:v>
                </c:pt>
                <c:pt idx="56">
                  <c:v>Trutnov</c:v>
                </c:pt>
                <c:pt idx="57">
                  <c:v>Brno-venkov</c:v>
                </c:pt>
                <c:pt idx="58">
                  <c:v>Třebíč</c:v>
                </c:pt>
                <c:pt idx="59">
                  <c:v>Tábor</c:v>
                </c:pt>
                <c:pt idx="60">
                  <c:v>Frýdek-Místek</c:v>
                </c:pt>
                <c:pt idx="61">
                  <c:v>Domažlice</c:v>
                </c:pt>
                <c:pt idx="62">
                  <c:v>Benešov</c:v>
                </c:pt>
                <c:pt idx="63">
                  <c:v>Nymburk</c:v>
                </c:pt>
                <c:pt idx="64">
                  <c:v>Žďár nad Sázavou</c:v>
                </c:pt>
                <c:pt idx="65">
                  <c:v>Praha-východ</c:v>
                </c:pt>
                <c:pt idx="66">
                  <c:v>Zlín</c:v>
                </c:pt>
                <c:pt idx="67">
                  <c:v>Jeseník</c:v>
                </c:pt>
                <c:pt idx="68">
                  <c:v>Blansko</c:v>
                </c:pt>
                <c:pt idx="69">
                  <c:v>České Budějovice</c:v>
                </c:pt>
                <c:pt idx="70">
                  <c:v>Plzeň-město</c:v>
                </c:pt>
                <c:pt idx="71">
                  <c:v>Brno-město</c:v>
                </c:pt>
                <c:pt idx="72">
                  <c:v>Hradec Králové</c:v>
                </c:pt>
                <c:pt idx="73">
                  <c:v>Uherské Hradiště</c:v>
                </c:pt>
                <c:pt idx="74">
                  <c:v>Vsetín</c:v>
                </c:pt>
                <c:pt idx="75">
                  <c:v>Olomouc</c:v>
                </c:pt>
                <c:pt idx="76">
                  <c:v>Praha</c:v>
                </c:pt>
              </c:strCache>
            </c:strRef>
          </c:xVal>
          <c:yVal>
            <c:numRef>
              <c:f>'CJ9'!$C$2:$C$78</c:f>
              <c:numCache>
                <c:formatCode>0.00</c:formatCode>
                <c:ptCount val="77"/>
                <c:pt idx="0">
                  <c:v>26.630136986301366</c:v>
                </c:pt>
                <c:pt idx="1">
                  <c:v>27.903719912472663</c:v>
                </c:pt>
                <c:pt idx="2">
                  <c:v>28.427184466019437</c:v>
                </c:pt>
                <c:pt idx="3">
                  <c:v>28.5897887323944</c:v>
                </c:pt>
                <c:pt idx="4">
                  <c:v>28.631929046563183</c:v>
                </c:pt>
                <c:pt idx="5">
                  <c:v>28.743380855397156</c:v>
                </c:pt>
                <c:pt idx="6">
                  <c:v>29.012711864406789</c:v>
                </c:pt>
                <c:pt idx="7">
                  <c:v>29.033653846153861</c:v>
                </c:pt>
                <c:pt idx="8">
                  <c:v>29.308256880733921</c:v>
                </c:pt>
                <c:pt idx="9">
                  <c:v>29.326484018264818</c:v>
                </c:pt>
                <c:pt idx="10">
                  <c:v>29.480176211453745</c:v>
                </c:pt>
                <c:pt idx="11">
                  <c:v>29.516934046345789</c:v>
                </c:pt>
                <c:pt idx="12">
                  <c:v>29.5589519650655</c:v>
                </c:pt>
                <c:pt idx="13">
                  <c:v>29.588495575221224</c:v>
                </c:pt>
                <c:pt idx="14">
                  <c:v>29.613636363636374</c:v>
                </c:pt>
                <c:pt idx="15">
                  <c:v>29.719069767441898</c:v>
                </c:pt>
                <c:pt idx="16">
                  <c:v>29.855036855036843</c:v>
                </c:pt>
                <c:pt idx="17">
                  <c:v>29.880503144654096</c:v>
                </c:pt>
                <c:pt idx="18">
                  <c:v>29.902021772939328</c:v>
                </c:pt>
                <c:pt idx="19">
                  <c:v>29.917073170731683</c:v>
                </c:pt>
                <c:pt idx="20">
                  <c:v>30.00813008130082</c:v>
                </c:pt>
                <c:pt idx="21">
                  <c:v>30.03754940711465</c:v>
                </c:pt>
                <c:pt idx="22">
                  <c:v>30.086419753086403</c:v>
                </c:pt>
                <c:pt idx="23">
                  <c:v>30.09756097560976</c:v>
                </c:pt>
                <c:pt idx="24">
                  <c:v>30.108173076923094</c:v>
                </c:pt>
                <c:pt idx="25">
                  <c:v>30.115755627009669</c:v>
                </c:pt>
                <c:pt idx="26">
                  <c:v>30.177985948477769</c:v>
                </c:pt>
                <c:pt idx="27">
                  <c:v>30.185185185185187</c:v>
                </c:pt>
                <c:pt idx="28">
                  <c:v>30.204213938411645</c:v>
                </c:pt>
                <c:pt idx="29">
                  <c:v>30.230421686747</c:v>
                </c:pt>
                <c:pt idx="30">
                  <c:v>30.340909090909093</c:v>
                </c:pt>
                <c:pt idx="31">
                  <c:v>30.468822170900662</c:v>
                </c:pt>
                <c:pt idx="32">
                  <c:v>30.51219512195123</c:v>
                </c:pt>
                <c:pt idx="33">
                  <c:v>30.533244680851073</c:v>
                </c:pt>
                <c:pt idx="34">
                  <c:v>30.550847457627118</c:v>
                </c:pt>
                <c:pt idx="35">
                  <c:v>30.644400785854614</c:v>
                </c:pt>
                <c:pt idx="36">
                  <c:v>30.683229813664621</c:v>
                </c:pt>
                <c:pt idx="37">
                  <c:v>30.726862302483063</c:v>
                </c:pt>
                <c:pt idx="38">
                  <c:v>30.747326203208576</c:v>
                </c:pt>
                <c:pt idx="39">
                  <c:v>30.881632653061249</c:v>
                </c:pt>
                <c:pt idx="40">
                  <c:v>30.912772585669789</c:v>
                </c:pt>
                <c:pt idx="41">
                  <c:v>30.948176583493289</c:v>
                </c:pt>
                <c:pt idx="42">
                  <c:v>30.978299120234578</c:v>
                </c:pt>
                <c:pt idx="43">
                  <c:v>31.003436426116821</c:v>
                </c:pt>
                <c:pt idx="44">
                  <c:v>31.053598774885149</c:v>
                </c:pt>
                <c:pt idx="45">
                  <c:v>31.058490566037765</c:v>
                </c:pt>
                <c:pt idx="46">
                  <c:v>31.064714946070879</c:v>
                </c:pt>
                <c:pt idx="47">
                  <c:v>31.071839080459778</c:v>
                </c:pt>
                <c:pt idx="48">
                  <c:v>31.076600209863624</c:v>
                </c:pt>
                <c:pt idx="49">
                  <c:v>31.077079107505082</c:v>
                </c:pt>
                <c:pt idx="50">
                  <c:v>31.089258698940966</c:v>
                </c:pt>
                <c:pt idx="51">
                  <c:v>31.114331723027341</c:v>
                </c:pt>
                <c:pt idx="52">
                  <c:v>31.138376383763799</c:v>
                </c:pt>
                <c:pt idx="53">
                  <c:v>31.301270417422899</c:v>
                </c:pt>
                <c:pt idx="54">
                  <c:v>31.316348195329059</c:v>
                </c:pt>
                <c:pt idx="55">
                  <c:v>31.41104972375695</c:v>
                </c:pt>
                <c:pt idx="56">
                  <c:v>31.456762749445684</c:v>
                </c:pt>
                <c:pt idx="57">
                  <c:v>31.467268623024868</c:v>
                </c:pt>
                <c:pt idx="58">
                  <c:v>31.554794520547933</c:v>
                </c:pt>
                <c:pt idx="59">
                  <c:v>31.645901639344284</c:v>
                </c:pt>
                <c:pt idx="60">
                  <c:v>31.665955176093881</c:v>
                </c:pt>
                <c:pt idx="61">
                  <c:v>31.669540229885094</c:v>
                </c:pt>
                <c:pt idx="62">
                  <c:v>31.924170616113731</c:v>
                </c:pt>
                <c:pt idx="63">
                  <c:v>32.065602836879421</c:v>
                </c:pt>
                <c:pt idx="64">
                  <c:v>32.082458770614664</c:v>
                </c:pt>
                <c:pt idx="65">
                  <c:v>32.222884386174016</c:v>
                </c:pt>
                <c:pt idx="66">
                  <c:v>32.375126390293282</c:v>
                </c:pt>
                <c:pt idx="67">
                  <c:v>32.396226415094318</c:v>
                </c:pt>
                <c:pt idx="68">
                  <c:v>32.404891304347821</c:v>
                </c:pt>
                <c:pt idx="69">
                  <c:v>32.468809073724032</c:v>
                </c:pt>
                <c:pt idx="70">
                  <c:v>32.511889862327919</c:v>
                </c:pt>
                <c:pt idx="71">
                  <c:v>32.682203389830548</c:v>
                </c:pt>
                <c:pt idx="72">
                  <c:v>32.707602339181278</c:v>
                </c:pt>
                <c:pt idx="73">
                  <c:v>32.747927031509093</c:v>
                </c:pt>
                <c:pt idx="74">
                  <c:v>33.018036072144305</c:v>
                </c:pt>
                <c:pt idx="75">
                  <c:v>33.410579345088173</c:v>
                </c:pt>
                <c:pt idx="76">
                  <c:v>34.304274031785219</c:v>
                </c:pt>
              </c:numCache>
            </c:numRef>
          </c:yVal>
          <c:smooth val="0"/>
          <c:extLst>
            <c:ext xmlns:c16="http://schemas.microsoft.com/office/drawing/2014/chart" uri="{C3380CC4-5D6E-409C-BE32-E72D297353CC}">
              <c16:uniqueId val="{00000009-F489-46F5-B369-A88C24E9208E}"/>
            </c:ext>
          </c:extLst>
        </c:ser>
        <c:dLbls>
          <c:showLegendKey val="0"/>
          <c:showVal val="0"/>
          <c:showCatName val="0"/>
          <c:showSerName val="0"/>
          <c:showPercent val="0"/>
          <c:showBubbleSize val="0"/>
        </c:dLbls>
        <c:axId val="1777523776"/>
        <c:axId val="1777524192"/>
      </c:scatterChart>
      <c:valAx>
        <c:axId val="1777523776"/>
        <c:scaling>
          <c:orientation val="minMax"/>
          <c:max val="77"/>
        </c:scaling>
        <c:delete val="1"/>
        <c:axPos val="b"/>
        <c:majorTickMark val="none"/>
        <c:minorTickMark val="none"/>
        <c:tickLblPos val="nextTo"/>
        <c:crossAx val="1777524192"/>
        <c:crosses val="autoZero"/>
        <c:crossBetween val="midCat"/>
      </c:valAx>
      <c:valAx>
        <c:axId val="1777524192"/>
        <c:scaling>
          <c:orientation val="minMax"/>
          <c:max val="35"/>
          <c:min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crossAx val="1777523776"/>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100">
          <a:solidFill>
            <a:schemeClr val="tx1"/>
          </a:solidFill>
          <a:latin typeface="Segoe UI" panose="020B0502040204020203" pitchFamily="34" charset="0"/>
          <a:cs typeface="Segoe UI" panose="020B0502040204020203" pitchFamily="34" charset="0"/>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'M9'!$C$1</c:f>
              <c:strCache>
                <c:ptCount val="1"/>
                <c:pt idx="0">
                  <c:v>9_m9_SKORE_EQUATING_ZAOKROUH_mean</c:v>
                </c:pt>
              </c:strCache>
            </c:strRef>
          </c:tx>
          <c:spPr>
            <a:ln w="19050" cap="rnd">
              <a:solidFill>
                <a:schemeClr val="accent1"/>
              </a:solidFill>
              <a:round/>
            </a:ln>
            <a:effectLst/>
          </c:spPr>
          <c:marker>
            <c:symbol val="circle"/>
            <c:size val="5"/>
            <c:spPr>
              <a:solidFill>
                <a:srgbClr val="00B0F0"/>
              </a:solidFill>
              <a:ln w="9525">
                <a:solidFill>
                  <a:schemeClr val="accent1"/>
                </a:solidFill>
              </a:ln>
              <a:effectLst/>
            </c:spPr>
          </c:marker>
          <c:dPt>
            <c:idx val="0"/>
            <c:marker>
              <c:symbol val="circle"/>
              <c:size val="5"/>
              <c:spPr>
                <a:solidFill>
                  <a:srgbClr val="00B0F0"/>
                </a:solidFill>
                <a:ln w="9525">
                  <a:solidFill>
                    <a:schemeClr val="accent1"/>
                  </a:solidFill>
                </a:ln>
                <a:effectLst/>
              </c:spPr>
            </c:marker>
            <c:bubble3D val="0"/>
            <c:extLst>
              <c:ext xmlns:c16="http://schemas.microsoft.com/office/drawing/2014/chart" uri="{C3380CC4-5D6E-409C-BE32-E72D297353CC}">
                <c16:uniqueId val="{00000000-60C8-48A1-9D97-441216D07588}"/>
              </c:ext>
            </c:extLst>
          </c:dPt>
          <c:dPt>
            <c:idx val="1"/>
            <c:marker>
              <c:symbol val="circle"/>
              <c:size val="5"/>
              <c:spPr>
                <a:solidFill>
                  <a:srgbClr val="00B0F0"/>
                </a:solidFill>
                <a:ln w="9525">
                  <a:solidFill>
                    <a:schemeClr val="accent1"/>
                  </a:solidFill>
                </a:ln>
                <a:effectLst/>
              </c:spPr>
            </c:marker>
            <c:bubble3D val="0"/>
            <c:extLst>
              <c:ext xmlns:c16="http://schemas.microsoft.com/office/drawing/2014/chart" uri="{C3380CC4-5D6E-409C-BE32-E72D297353CC}">
                <c16:uniqueId val="{00000001-60C8-48A1-9D97-441216D07588}"/>
              </c:ext>
            </c:extLst>
          </c:dPt>
          <c:dPt>
            <c:idx val="5"/>
            <c:marker>
              <c:symbol val="circle"/>
              <c:size val="5"/>
              <c:spPr>
                <a:solidFill>
                  <a:srgbClr val="00B0F0"/>
                </a:solidFill>
                <a:ln w="9525">
                  <a:solidFill>
                    <a:schemeClr val="accent1"/>
                  </a:solidFill>
                </a:ln>
                <a:effectLst/>
              </c:spPr>
            </c:marker>
            <c:bubble3D val="0"/>
            <c:extLst>
              <c:ext xmlns:c16="http://schemas.microsoft.com/office/drawing/2014/chart" uri="{C3380CC4-5D6E-409C-BE32-E72D297353CC}">
                <c16:uniqueId val="{00000002-60C8-48A1-9D97-441216D07588}"/>
              </c:ext>
            </c:extLst>
          </c:dPt>
          <c:dPt>
            <c:idx val="20"/>
            <c:marker>
              <c:symbol val="circle"/>
              <c:size val="5"/>
              <c:spPr>
                <a:solidFill>
                  <a:srgbClr val="00B0F0"/>
                </a:solidFill>
                <a:ln w="9525">
                  <a:solidFill>
                    <a:schemeClr val="accent1"/>
                  </a:solidFill>
                </a:ln>
                <a:effectLst/>
              </c:spPr>
            </c:marker>
            <c:bubble3D val="0"/>
            <c:extLst>
              <c:ext xmlns:c16="http://schemas.microsoft.com/office/drawing/2014/chart" uri="{C3380CC4-5D6E-409C-BE32-E72D297353CC}">
                <c16:uniqueId val="{00000003-60C8-48A1-9D97-441216D07588}"/>
              </c:ext>
            </c:extLst>
          </c:dPt>
          <c:dPt>
            <c:idx val="26"/>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4-60C8-48A1-9D97-441216D07588}"/>
              </c:ext>
            </c:extLst>
          </c:dPt>
          <c:dPt>
            <c:idx val="31"/>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5-60C8-48A1-9D97-441216D07588}"/>
              </c:ext>
            </c:extLst>
          </c:dPt>
          <c:dPt>
            <c:idx val="34"/>
            <c:marker>
              <c:symbol val="circle"/>
              <c:size val="5"/>
              <c:spPr>
                <a:solidFill>
                  <a:srgbClr val="00B0F0"/>
                </a:solidFill>
                <a:ln w="9525">
                  <a:solidFill>
                    <a:schemeClr val="accent1"/>
                  </a:solidFill>
                </a:ln>
                <a:effectLst/>
              </c:spPr>
            </c:marker>
            <c:bubble3D val="0"/>
            <c:extLst>
              <c:ext xmlns:c16="http://schemas.microsoft.com/office/drawing/2014/chart" uri="{C3380CC4-5D6E-409C-BE32-E72D297353CC}">
                <c16:uniqueId val="{00000006-60C8-48A1-9D97-441216D07588}"/>
              </c:ext>
            </c:extLst>
          </c:dPt>
          <c:dPt>
            <c:idx val="35"/>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7-60C8-48A1-9D97-441216D07588}"/>
              </c:ext>
            </c:extLst>
          </c:dPt>
          <c:dPt>
            <c:idx val="38"/>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8-60C8-48A1-9D97-441216D07588}"/>
              </c:ext>
            </c:extLst>
          </c:dPt>
          <c:dPt>
            <c:idx val="46"/>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9-60C8-48A1-9D97-441216D07588}"/>
              </c:ext>
            </c:extLst>
          </c:dPt>
          <c:dPt>
            <c:idx val="53"/>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A-60C8-48A1-9D97-441216D07588}"/>
              </c:ext>
            </c:extLst>
          </c:dPt>
          <c:dPt>
            <c:idx val="59"/>
            <c:marker>
              <c:symbol val="circle"/>
              <c:size val="5"/>
              <c:spPr>
                <a:solidFill>
                  <a:srgbClr val="00B0F0"/>
                </a:solidFill>
                <a:ln w="9525">
                  <a:solidFill>
                    <a:schemeClr val="accent1"/>
                  </a:solidFill>
                </a:ln>
                <a:effectLst/>
              </c:spPr>
            </c:marker>
            <c:bubble3D val="0"/>
            <c:extLst>
              <c:ext xmlns:c16="http://schemas.microsoft.com/office/drawing/2014/chart" uri="{C3380CC4-5D6E-409C-BE32-E72D297353CC}">
                <c16:uniqueId val="{0000000B-60C8-48A1-9D97-441216D07588}"/>
              </c:ext>
            </c:extLst>
          </c:dPt>
          <c:dPt>
            <c:idx val="69"/>
            <c:marker>
              <c:symbol val="circle"/>
              <c:size val="5"/>
              <c:spPr>
                <a:solidFill>
                  <a:srgbClr val="00B0F0"/>
                </a:solidFill>
                <a:ln w="9525">
                  <a:solidFill>
                    <a:schemeClr val="accent1"/>
                  </a:solidFill>
                </a:ln>
                <a:effectLst/>
              </c:spPr>
            </c:marker>
            <c:bubble3D val="0"/>
            <c:extLst>
              <c:ext xmlns:c16="http://schemas.microsoft.com/office/drawing/2014/chart" uri="{C3380CC4-5D6E-409C-BE32-E72D297353CC}">
                <c16:uniqueId val="{0000000C-60C8-48A1-9D97-441216D07588}"/>
              </c:ext>
            </c:extLst>
          </c:dPt>
          <c:dPt>
            <c:idx val="70"/>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D-60C8-48A1-9D97-441216D07588}"/>
              </c:ext>
            </c:extLst>
          </c:dPt>
          <c:dLbls>
            <c:dLbl>
              <c:idx val="0"/>
              <c:layout>
                <c:manualLayout>
                  <c:x val="-2.4736620658121423E-2"/>
                  <c:y val="5.8153579426424906E-2"/>
                </c:manualLayout>
              </c:layout>
              <c:tx>
                <c:rich>
                  <a:bodyPr/>
                  <a:lstStyle/>
                  <a:p>
                    <a:r>
                      <a:rPr lang="en-US"/>
                      <a:t>Teplice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0C8-48A1-9D97-441216D07588}"/>
                </c:ext>
              </c:extLst>
            </c:dLbl>
            <c:dLbl>
              <c:idx val="26"/>
              <c:layout>
                <c:manualLayout>
                  <c:x val="-0.10960756084608414"/>
                  <c:y val="-6.5699631582749399E-2"/>
                </c:manualLayout>
              </c:layout>
              <c:tx>
                <c:rich>
                  <a:bodyPr/>
                  <a:lstStyle/>
                  <a:p>
                    <a:r>
                      <a:rPr lang="en-US"/>
                      <a:t>Jindřichův Hradec</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0C8-48A1-9D97-441216D07588}"/>
                </c:ext>
              </c:extLst>
            </c:dLbl>
            <c:dLbl>
              <c:idx val="31"/>
              <c:layout>
                <c:manualLayout>
                  <c:x val="-3.6114268396442752E-2"/>
                  <c:y val="7.6502203279635916E-2"/>
                </c:manualLayout>
              </c:layout>
              <c:tx>
                <c:rich>
                  <a:bodyPr/>
                  <a:lstStyle/>
                  <a:p>
                    <a:r>
                      <a:rPr lang="en-US"/>
                      <a:t>Písek</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0C8-48A1-9D97-441216D07588}"/>
                </c:ext>
              </c:extLst>
            </c:dLbl>
            <c:dLbl>
              <c:idx val="35"/>
              <c:layout>
                <c:manualLayout>
                  <c:x val="-5.6632251366739723E-2"/>
                  <c:y val="-6.5699631582749399E-2"/>
                </c:manualLayout>
              </c:layout>
              <c:tx>
                <c:rich>
                  <a:bodyPr/>
                  <a:lstStyle/>
                  <a:p>
                    <a:r>
                      <a:rPr lang="en-US"/>
                      <a:t>Strakonice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0C8-48A1-9D97-441216D07588}"/>
                </c:ext>
              </c:extLst>
            </c:dLbl>
            <c:dLbl>
              <c:idx val="38"/>
              <c:layout>
                <c:manualLayout>
                  <c:x val="-4.6842059302430426E-2"/>
                  <c:y val="8.1089359242938669E-2"/>
                </c:manualLayout>
              </c:layout>
              <c:tx>
                <c:rich>
                  <a:bodyPr/>
                  <a:lstStyle/>
                  <a:p>
                    <a:r>
                      <a:rPr lang="en-US"/>
                      <a:t>Český Krumlov</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0C8-48A1-9D97-441216D07588}"/>
                </c:ext>
              </c:extLst>
            </c:dLbl>
            <c:dLbl>
              <c:idx val="46"/>
              <c:tx>
                <c:rich>
                  <a:bodyPr/>
                  <a:lstStyle/>
                  <a:p>
                    <a:r>
                      <a:rPr lang="en-US"/>
                      <a:t>Tábor</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0C8-48A1-9D97-441216D07588}"/>
                </c:ext>
              </c:extLst>
            </c:dLbl>
            <c:dLbl>
              <c:idx val="53"/>
              <c:tx>
                <c:rich>
                  <a:bodyPr/>
                  <a:lstStyle/>
                  <a:p>
                    <a:r>
                      <a:rPr lang="en-US"/>
                      <a:t>Prachatice</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60C8-48A1-9D97-441216D07588}"/>
                </c:ext>
              </c:extLst>
            </c:dLbl>
            <c:dLbl>
              <c:idx val="70"/>
              <c:layout>
                <c:manualLayout>
                  <c:x val="-3.7489747624074247E-2"/>
                  <c:y val="-6.1112475619446653E-2"/>
                </c:manualLayout>
              </c:layout>
              <c:tx>
                <c:rich>
                  <a:bodyPr/>
                  <a:lstStyle/>
                  <a:p>
                    <a:r>
                      <a:rPr lang="en-US"/>
                      <a:t>České Budějovice</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60C8-48A1-9D97-441216D07588}"/>
                </c:ext>
              </c:extLst>
            </c:dLbl>
            <c:dLbl>
              <c:idx val="76"/>
              <c:layout>
                <c:manualLayout>
                  <c:x val="-3.7041666666666799E-2"/>
                  <c:y val="7.5223332509445082E-3"/>
                </c:manualLayout>
              </c:layout>
              <c:tx>
                <c:rich>
                  <a:bodyPr/>
                  <a:lstStyle/>
                  <a:p>
                    <a:r>
                      <a:rPr lang="en-US"/>
                      <a:t>Praha</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0C8-48A1-9D97-441216D07588}"/>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'M9'!$C$2:$C$79</c:f>
              <c:numCache>
                <c:formatCode>0.00</c:formatCode>
                <c:ptCount val="78"/>
                <c:pt idx="0">
                  <c:v>18.313691507798989</c:v>
                </c:pt>
                <c:pt idx="1">
                  <c:v>18.522891566265052</c:v>
                </c:pt>
                <c:pt idx="2">
                  <c:v>18.890942698706091</c:v>
                </c:pt>
                <c:pt idx="3">
                  <c:v>19.148471615720503</c:v>
                </c:pt>
                <c:pt idx="4">
                  <c:v>19.559090909090909</c:v>
                </c:pt>
                <c:pt idx="5">
                  <c:v>19.798780487804908</c:v>
                </c:pt>
                <c:pt idx="6">
                  <c:v>20.217893217893238</c:v>
                </c:pt>
                <c:pt idx="7">
                  <c:v>20.565502183406082</c:v>
                </c:pt>
                <c:pt idx="8">
                  <c:v>20.911971830985927</c:v>
                </c:pt>
                <c:pt idx="9">
                  <c:v>21.059842519685024</c:v>
                </c:pt>
                <c:pt idx="10">
                  <c:v>21.099130434782623</c:v>
                </c:pt>
                <c:pt idx="11">
                  <c:v>21.178489702517144</c:v>
                </c:pt>
                <c:pt idx="12">
                  <c:v>21.280172413793103</c:v>
                </c:pt>
                <c:pt idx="13">
                  <c:v>21.48333333333332</c:v>
                </c:pt>
                <c:pt idx="14">
                  <c:v>21.582446808510632</c:v>
                </c:pt>
                <c:pt idx="15">
                  <c:v>21.628125000000011</c:v>
                </c:pt>
                <c:pt idx="16">
                  <c:v>21.686534216335552</c:v>
                </c:pt>
                <c:pt idx="17">
                  <c:v>21.723433242506829</c:v>
                </c:pt>
                <c:pt idx="18">
                  <c:v>21.770764119601331</c:v>
                </c:pt>
                <c:pt idx="19">
                  <c:v>21.87363834422657</c:v>
                </c:pt>
                <c:pt idx="20">
                  <c:v>22.017391304347818</c:v>
                </c:pt>
                <c:pt idx="21">
                  <c:v>22.508946322067597</c:v>
                </c:pt>
                <c:pt idx="22">
                  <c:v>22.53171155516943</c:v>
                </c:pt>
                <c:pt idx="23">
                  <c:v>22.584843492586486</c:v>
                </c:pt>
                <c:pt idx="24">
                  <c:v>22.622188905547223</c:v>
                </c:pt>
                <c:pt idx="25">
                  <c:v>22.622580645161293</c:v>
                </c:pt>
                <c:pt idx="26">
                  <c:v>22.671506352087103</c:v>
                </c:pt>
                <c:pt idx="27">
                  <c:v>22.736972704714624</c:v>
                </c:pt>
                <c:pt idx="28">
                  <c:v>22.741984732824406</c:v>
                </c:pt>
                <c:pt idx="29">
                  <c:v>22.781783681214439</c:v>
                </c:pt>
                <c:pt idx="30">
                  <c:v>22.795484727755628</c:v>
                </c:pt>
                <c:pt idx="31">
                  <c:v>22.91685912240186</c:v>
                </c:pt>
                <c:pt idx="32">
                  <c:v>23.058585858585875</c:v>
                </c:pt>
                <c:pt idx="33">
                  <c:v>23.252609603340282</c:v>
                </c:pt>
                <c:pt idx="34">
                  <c:v>23.343390804597707</c:v>
                </c:pt>
                <c:pt idx="35">
                  <c:v>23.382284382284375</c:v>
                </c:pt>
                <c:pt idx="36">
                  <c:v>23.433198380566811</c:v>
                </c:pt>
                <c:pt idx="37">
                  <c:v>23.532584269662895</c:v>
                </c:pt>
                <c:pt idx="38">
                  <c:v>23.719008264462797</c:v>
                </c:pt>
                <c:pt idx="39">
                  <c:v>23.749999999999996</c:v>
                </c:pt>
                <c:pt idx="40">
                  <c:v>23.879541108986629</c:v>
                </c:pt>
                <c:pt idx="41">
                  <c:v>24.001612903225798</c:v>
                </c:pt>
                <c:pt idx="42">
                  <c:v>24.079439252336446</c:v>
                </c:pt>
                <c:pt idx="43">
                  <c:v>24.105691056910555</c:v>
                </c:pt>
                <c:pt idx="44">
                  <c:v>24.186842105263139</c:v>
                </c:pt>
                <c:pt idx="45">
                  <c:v>24.217338217338231</c:v>
                </c:pt>
                <c:pt idx="46">
                  <c:v>24.263492063492063</c:v>
                </c:pt>
                <c:pt idx="47">
                  <c:v>24.326180257510728</c:v>
                </c:pt>
                <c:pt idx="48">
                  <c:v>24.384188626907079</c:v>
                </c:pt>
                <c:pt idx="49">
                  <c:v>24.420047732696879</c:v>
                </c:pt>
                <c:pt idx="50">
                  <c:v>24.474509803921567</c:v>
                </c:pt>
                <c:pt idx="51">
                  <c:v>24.494318181818201</c:v>
                </c:pt>
                <c:pt idx="52">
                  <c:v>24.53242835595778</c:v>
                </c:pt>
                <c:pt idx="53">
                  <c:v>24.627118644067792</c:v>
                </c:pt>
                <c:pt idx="54">
                  <c:v>24.649847094801245</c:v>
                </c:pt>
                <c:pt idx="55">
                  <c:v>24.672546857772872</c:v>
                </c:pt>
                <c:pt idx="56">
                  <c:v>24.692872117400412</c:v>
                </c:pt>
                <c:pt idx="57">
                  <c:v>24.776991150442456</c:v>
                </c:pt>
                <c:pt idx="58">
                  <c:v>24.806358381502889</c:v>
                </c:pt>
                <c:pt idx="59">
                  <c:v>24.853211009174334</c:v>
                </c:pt>
                <c:pt idx="60">
                  <c:v>24.860360360360328</c:v>
                </c:pt>
                <c:pt idx="61">
                  <c:v>25.060606060606066</c:v>
                </c:pt>
                <c:pt idx="62">
                  <c:v>25.068050749711666</c:v>
                </c:pt>
                <c:pt idx="63">
                  <c:v>25.609612141652576</c:v>
                </c:pt>
                <c:pt idx="64">
                  <c:v>25.652892561983503</c:v>
                </c:pt>
                <c:pt idx="65">
                  <c:v>25.682403433476388</c:v>
                </c:pt>
                <c:pt idx="66">
                  <c:v>25.763473053892223</c:v>
                </c:pt>
                <c:pt idx="67">
                  <c:v>25.885000000000019</c:v>
                </c:pt>
                <c:pt idx="68">
                  <c:v>26.051635111876063</c:v>
                </c:pt>
                <c:pt idx="69">
                  <c:v>26.246882793017445</c:v>
                </c:pt>
                <c:pt idx="70">
                  <c:v>26.297709923664126</c:v>
                </c:pt>
                <c:pt idx="71">
                  <c:v>26.356684491978609</c:v>
                </c:pt>
                <c:pt idx="72">
                  <c:v>26.436746987951825</c:v>
                </c:pt>
                <c:pt idx="73">
                  <c:v>26.558000000000003</c:v>
                </c:pt>
                <c:pt idx="74">
                  <c:v>26.800947867298607</c:v>
                </c:pt>
                <c:pt idx="75">
                  <c:v>27.129716981132059</c:v>
                </c:pt>
                <c:pt idx="76">
                  <c:v>29.474851608872221</c:v>
                </c:pt>
              </c:numCache>
            </c:numRef>
          </c:yVal>
          <c:smooth val="0"/>
          <c:extLst>
            <c:ext xmlns:c16="http://schemas.microsoft.com/office/drawing/2014/chart" uri="{C3380CC4-5D6E-409C-BE32-E72D297353CC}">
              <c16:uniqueId val="{0000000F-60C8-48A1-9D97-441216D07588}"/>
            </c:ext>
          </c:extLst>
        </c:ser>
        <c:dLbls>
          <c:showLegendKey val="0"/>
          <c:showVal val="0"/>
          <c:showCatName val="0"/>
          <c:showSerName val="0"/>
          <c:showPercent val="0"/>
          <c:showBubbleSize val="0"/>
        </c:dLbls>
        <c:axId val="1777523776"/>
        <c:axId val="1777524192"/>
      </c:scatterChart>
      <c:valAx>
        <c:axId val="1777523776"/>
        <c:scaling>
          <c:orientation val="minMax"/>
          <c:max val="77"/>
        </c:scaling>
        <c:delete val="1"/>
        <c:axPos val="b"/>
        <c:majorTickMark val="none"/>
        <c:minorTickMark val="none"/>
        <c:tickLblPos val="nextTo"/>
        <c:crossAx val="1777524192"/>
        <c:crosses val="autoZero"/>
        <c:crossBetween val="midCat"/>
      </c:valAx>
      <c:valAx>
        <c:axId val="1777524192"/>
        <c:scaling>
          <c:orientation val="minMax"/>
          <c:max val="30"/>
          <c:min val="1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crossAx val="1777523776"/>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100">
          <a:solidFill>
            <a:schemeClr val="tx1"/>
          </a:solidFill>
          <a:latin typeface="Segoe UI" panose="020B0502040204020203" pitchFamily="34" charset="0"/>
          <a:cs typeface="Segoe UI" panose="020B0502040204020203" pitchFamily="34" charset="0"/>
        </a:defRPr>
      </a:pPr>
      <a:endParaRPr lang="cs-CZ"/>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'Grafy 9. ročník'!$B$1</c:f>
              <c:strCache>
                <c:ptCount val="1"/>
                <c:pt idx="0">
                  <c:v>Výsledky ČJ_9</c:v>
                </c:pt>
              </c:strCache>
            </c:strRef>
          </c:tx>
          <c:spPr>
            <a:solidFill>
              <a:schemeClr val="accent1"/>
            </a:solidFill>
            <a:ln>
              <a:noFill/>
            </a:ln>
            <a:effectLst/>
          </c:spPr>
          <c:invertIfNegative val="0"/>
          <c:cat>
            <c:strRef>
              <c:f>'Grafy 9. ročník'!$A$2:$A$15</c:f>
              <c:strCache>
                <c:ptCount val="14"/>
                <c:pt idx="0">
                  <c:v>Praha</c:v>
                </c:pt>
                <c:pt idx="1">
                  <c:v>Ústecký kraj</c:v>
                </c:pt>
                <c:pt idx="2">
                  <c:v>Karlovarský kraj</c:v>
                </c:pt>
                <c:pt idx="3">
                  <c:v>Moravskoslezský kraj</c:v>
                </c:pt>
                <c:pt idx="4">
                  <c:v>Plzeňský kraj</c:v>
                </c:pt>
                <c:pt idx="5">
                  <c:v>Liberecký kraj</c:v>
                </c:pt>
                <c:pt idx="6">
                  <c:v>Olomoucký kraj</c:v>
                </c:pt>
                <c:pt idx="7">
                  <c:v>Jihomoravský kraj</c:v>
                </c:pt>
                <c:pt idx="8">
                  <c:v>Kraj Vysočina</c:v>
                </c:pt>
                <c:pt idx="9">
                  <c:v>Středočeský kraj</c:v>
                </c:pt>
                <c:pt idx="10">
                  <c:v>Královéhradecký kraj</c:v>
                </c:pt>
                <c:pt idx="11">
                  <c:v>Jihočeský kraj</c:v>
                </c:pt>
                <c:pt idx="12">
                  <c:v>Zlínský kraj</c:v>
                </c:pt>
                <c:pt idx="13">
                  <c:v>Pardubický kraj</c:v>
                </c:pt>
              </c:strCache>
            </c:strRef>
          </c:cat>
          <c:val>
            <c:numRef>
              <c:f>'Grafy 9. ročník'!$B$2:$B$15</c:f>
              <c:numCache>
                <c:formatCode>0.00</c:formatCode>
                <c:ptCount val="14"/>
                <c:pt idx="0">
                  <c:v>36.97</c:v>
                </c:pt>
                <c:pt idx="1">
                  <c:v>35.865479999999998</c:v>
                </c:pt>
                <c:pt idx="2">
                  <c:v>32.682929999999999</c:v>
                </c:pt>
                <c:pt idx="3">
                  <c:v>31.812190000000001</c:v>
                </c:pt>
                <c:pt idx="4">
                  <c:v>28.523050000000001</c:v>
                </c:pt>
                <c:pt idx="5">
                  <c:v>28.468150000000001</c:v>
                </c:pt>
                <c:pt idx="6">
                  <c:v>27.887139999999999</c:v>
                </c:pt>
                <c:pt idx="7">
                  <c:v>27.86645</c:v>
                </c:pt>
                <c:pt idx="8">
                  <c:v>26.11504</c:v>
                </c:pt>
                <c:pt idx="9">
                  <c:v>25.932759999999998</c:v>
                </c:pt>
                <c:pt idx="10">
                  <c:v>25.514710000000001</c:v>
                </c:pt>
                <c:pt idx="11">
                  <c:v>24.423639999999999</c:v>
                </c:pt>
                <c:pt idx="12">
                  <c:v>23.29524</c:v>
                </c:pt>
                <c:pt idx="13">
                  <c:v>22.361080000000001</c:v>
                </c:pt>
              </c:numCache>
            </c:numRef>
          </c:val>
          <c:extLst>
            <c:ext xmlns:c16="http://schemas.microsoft.com/office/drawing/2014/chart" uri="{C3380CC4-5D6E-409C-BE32-E72D297353CC}">
              <c16:uniqueId val="{00000000-698F-4BB1-9281-E55545A10674}"/>
            </c:ext>
          </c:extLst>
        </c:ser>
        <c:ser>
          <c:idx val="1"/>
          <c:order val="1"/>
          <c:tx>
            <c:strRef>
              <c:f>'Grafy 9. ročník'!$C$1</c:f>
              <c:strCache>
                <c:ptCount val="1"/>
                <c:pt idx="0">
                  <c:v>Výsledky M_9</c:v>
                </c:pt>
              </c:strCache>
            </c:strRef>
          </c:tx>
          <c:spPr>
            <a:solidFill>
              <a:schemeClr val="accent1">
                <a:lumMod val="20000"/>
                <a:lumOff val="80000"/>
              </a:schemeClr>
            </a:solidFill>
            <a:ln>
              <a:noFill/>
            </a:ln>
            <a:effectLst/>
          </c:spPr>
          <c:invertIfNegative val="0"/>
          <c:cat>
            <c:strRef>
              <c:f>'Grafy 9. ročník'!$A$2:$A$15</c:f>
              <c:strCache>
                <c:ptCount val="14"/>
                <c:pt idx="0">
                  <c:v>Praha</c:v>
                </c:pt>
                <c:pt idx="1">
                  <c:v>Ústecký kraj</c:v>
                </c:pt>
                <c:pt idx="2">
                  <c:v>Karlovarský kraj</c:v>
                </c:pt>
                <c:pt idx="3">
                  <c:v>Moravskoslezský kraj</c:v>
                </c:pt>
                <c:pt idx="4">
                  <c:v>Plzeňský kraj</c:v>
                </c:pt>
                <c:pt idx="5">
                  <c:v>Liberecký kraj</c:v>
                </c:pt>
                <c:pt idx="6">
                  <c:v>Olomoucký kraj</c:v>
                </c:pt>
                <c:pt idx="7">
                  <c:v>Jihomoravský kraj</c:v>
                </c:pt>
                <c:pt idx="8">
                  <c:v>Kraj Vysočina</c:v>
                </c:pt>
                <c:pt idx="9">
                  <c:v>Středočeský kraj</c:v>
                </c:pt>
                <c:pt idx="10">
                  <c:v>Královéhradecký kraj</c:v>
                </c:pt>
                <c:pt idx="11">
                  <c:v>Jihočeský kraj</c:v>
                </c:pt>
                <c:pt idx="12">
                  <c:v>Zlínský kraj</c:v>
                </c:pt>
                <c:pt idx="13">
                  <c:v>Pardubický kraj</c:v>
                </c:pt>
              </c:strCache>
            </c:strRef>
          </c:cat>
          <c:val>
            <c:numRef>
              <c:f>'Grafy 9. ročník'!$C$2:$C$15</c:f>
              <c:numCache>
                <c:formatCode>0.00</c:formatCode>
                <c:ptCount val="14"/>
                <c:pt idx="0">
                  <c:v>35.71828</c:v>
                </c:pt>
                <c:pt idx="1">
                  <c:v>38.623660000000001</c:v>
                </c:pt>
                <c:pt idx="2">
                  <c:v>28.674209999999999</c:v>
                </c:pt>
                <c:pt idx="3">
                  <c:v>32.766860000000001</c:v>
                </c:pt>
                <c:pt idx="4">
                  <c:v>31.912369999999999</c:v>
                </c:pt>
                <c:pt idx="5">
                  <c:v>35.066719999999997</c:v>
                </c:pt>
                <c:pt idx="6">
                  <c:v>27.929290000000002</c:v>
                </c:pt>
                <c:pt idx="7">
                  <c:v>32.01511</c:v>
                </c:pt>
                <c:pt idx="8">
                  <c:v>26.954190000000001</c:v>
                </c:pt>
                <c:pt idx="9">
                  <c:v>32.718159999999997</c:v>
                </c:pt>
                <c:pt idx="10">
                  <c:v>29.331109999999999</c:v>
                </c:pt>
                <c:pt idx="11">
                  <c:v>28.731359999999999</c:v>
                </c:pt>
                <c:pt idx="12">
                  <c:v>25.301570000000002</c:v>
                </c:pt>
                <c:pt idx="13">
                  <c:v>23.696829999999999</c:v>
                </c:pt>
              </c:numCache>
            </c:numRef>
          </c:val>
          <c:extLst>
            <c:ext xmlns:c16="http://schemas.microsoft.com/office/drawing/2014/chart" uri="{C3380CC4-5D6E-409C-BE32-E72D297353CC}">
              <c16:uniqueId val="{00000001-698F-4BB1-9281-E55545A10674}"/>
            </c:ext>
          </c:extLst>
        </c:ser>
        <c:dLbls>
          <c:showLegendKey val="0"/>
          <c:showVal val="0"/>
          <c:showCatName val="0"/>
          <c:showSerName val="0"/>
          <c:showPercent val="0"/>
          <c:showBubbleSize val="0"/>
        </c:dLbls>
        <c:gapWidth val="150"/>
        <c:axId val="1262866688"/>
        <c:axId val="1262867520"/>
      </c:barChart>
      <c:catAx>
        <c:axId val="126286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cs-CZ"/>
          </a:p>
        </c:txPr>
        <c:crossAx val="1262867520"/>
        <c:crosses val="autoZero"/>
        <c:auto val="1"/>
        <c:lblAlgn val="ctr"/>
        <c:lblOffset val="100"/>
        <c:noMultiLvlLbl val="0"/>
      </c:catAx>
      <c:valAx>
        <c:axId val="12628675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cs-CZ"/>
          </a:p>
        </c:txPr>
        <c:crossAx val="126286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Segoe UI" panose="020B0502040204020203" pitchFamily="34" charset="0"/>
          <a:cs typeface="Segoe UI" panose="020B0502040204020203" pitchFamily="34" charset="0"/>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výběr!$B$1</c:f>
              <c:strCache>
                <c:ptCount val="1"/>
                <c:pt idx="0">
                  <c:v>cj9_SKORE_EQUATING_ZAOKROUH</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38100" cap="rnd">
                <a:solidFill>
                  <a:schemeClr val="tx1"/>
                </a:solidFill>
                <a:prstDash val="sysDot"/>
              </a:ln>
              <a:effectLst/>
            </c:spPr>
            <c:trendlineType val="linear"/>
            <c:dispRSqr val="0"/>
            <c:dispEq val="0"/>
          </c:trendline>
          <c:xVal>
            <c:numRef>
              <c:f>výběr!$A$2:$A$49129</c:f>
              <c:numCache>
                <c:formatCode>General</c:formatCode>
                <c:ptCount val="2475"/>
                <c:pt idx="0">
                  <c:v>-2.1207519335660399</c:v>
                </c:pt>
                <c:pt idx="1">
                  <c:v>-1.7937187362087199</c:v>
                </c:pt>
                <c:pt idx="2">
                  <c:v>0.21469210412827999</c:v>
                </c:pt>
                <c:pt idx="3">
                  <c:v>1.57663881876939</c:v>
                </c:pt>
                <c:pt idx="4">
                  <c:v>1.2275311309449799</c:v>
                </c:pt>
                <c:pt idx="5">
                  <c:v>-1.9728375399117799</c:v>
                </c:pt>
                <c:pt idx="6">
                  <c:v>-2.6080783316379001</c:v>
                </c:pt>
                <c:pt idx="7">
                  <c:v>-1.6524171925879001</c:v>
                </c:pt>
                <c:pt idx="8">
                  <c:v>0.46542527699413999</c:v>
                </c:pt>
                <c:pt idx="9">
                  <c:v>-2.1727823503664001</c:v>
                </c:pt>
                <c:pt idx="10">
                  <c:v>-0.17481669499935201</c:v>
                </c:pt>
                <c:pt idx="11">
                  <c:v>0.85964713215345501</c:v>
                </c:pt>
                <c:pt idx="12">
                  <c:v>1.7889142786489101</c:v>
                </c:pt>
                <c:pt idx="13">
                  <c:v>1.52174242106794</c:v>
                </c:pt>
                <c:pt idx="14">
                  <c:v>-1.11684555339763</c:v>
                </c:pt>
                <c:pt idx="15">
                  <c:v>-1.94323890011214</c:v>
                </c:pt>
                <c:pt idx="16">
                  <c:v>1.8025074093570901</c:v>
                </c:pt>
                <c:pt idx="17">
                  <c:v>7.0454018479819802E-2</c:v>
                </c:pt>
                <c:pt idx="18">
                  <c:v>-1.07000623717349</c:v>
                </c:pt>
                <c:pt idx="19">
                  <c:v>-0.77639566201740196</c:v>
                </c:pt>
                <c:pt idx="20">
                  <c:v>1.4230364144779</c:v>
                </c:pt>
                <c:pt idx="21">
                  <c:v>-0.21684948492352199</c:v>
                </c:pt>
                <c:pt idx="22">
                  <c:v>-3.2991690811418501</c:v>
                </c:pt>
                <c:pt idx="23">
                  <c:v>1.6820796983549</c:v>
                </c:pt>
                <c:pt idx="24">
                  <c:v>-1.6306907478972299</c:v>
                </c:pt>
                <c:pt idx="25">
                  <c:v>-0.47327067423410901</c:v>
                </c:pt>
                <c:pt idx="26">
                  <c:v>-2.4511441471350901</c:v>
                </c:pt>
                <c:pt idx="27">
                  <c:v>1.99909195129315</c:v>
                </c:pt>
                <c:pt idx="28">
                  <c:v>1.2988504214680501</c:v>
                </c:pt>
                <c:pt idx="29">
                  <c:v>-1.78535088420923</c:v>
                </c:pt>
                <c:pt idx="30">
                  <c:v>-1.72752899252328</c:v>
                </c:pt>
                <c:pt idx="31">
                  <c:v>2.0233316571065698</c:v>
                </c:pt>
                <c:pt idx="32">
                  <c:v>1.8717818203942301E-2</c:v>
                </c:pt>
                <c:pt idx="33">
                  <c:v>-1.8696163072551</c:v>
                </c:pt>
                <c:pt idx="34">
                  <c:v>1.68653121853212</c:v>
                </c:pt>
                <c:pt idx="35">
                  <c:v>-0.112053272441477</c:v>
                </c:pt>
                <c:pt idx="36">
                  <c:v>9.1962312940837093E-2</c:v>
                </c:pt>
                <c:pt idx="37">
                  <c:v>-0.136253562684993</c:v>
                </c:pt>
                <c:pt idx="38">
                  <c:v>0.990834791302308</c:v>
                </c:pt>
                <c:pt idx="39">
                  <c:v>-1.41706427050065</c:v>
                </c:pt>
                <c:pt idx="40">
                  <c:v>-0.357089994762258</c:v>
                </c:pt>
                <c:pt idx="41">
                  <c:v>-0.27638861116431901</c:v>
                </c:pt>
                <c:pt idx="42">
                  <c:v>-1.4772624802868699</c:v>
                </c:pt>
                <c:pt idx="43">
                  <c:v>1.9098682791291499</c:v>
                </c:pt>
                <c:pt idx="44">
                  <c:v>-3.83281350460721</c:v>
                </c:pt>
                <c:pt idx="45">
                  <c:v>-2.6612868568788399</c:v>
                </c:pt>
                <c:pt idx="46">
                  <c:v>-0.17481669499935201</c:v>
                </c:pt>
                <c:pt idx="47">
                  <c:v>0.55998727680199001</c:v>
                </c:pt>
                <c:pt idx="48">
                  <c:v>-2.7733228161232502</c:v>
                </c:pt>
                <c:pt idx="49">
                  <c:v>-1.4846909639769801</c:v>
                </c:pt>
                <c:pt idx="50">
                  <c:v>1.6848433106318199</c:v>
                </c:pt>
                <c:pt idx="51">
                  <c:v>-0.34021701532961801</c:v>
                </c:pt>
                <c:pt idx="52">
                  <c:v>-1.94726974165307</c:v>
                </c:pt>
                <c:pt idx="53">
                  <c:v>-1.5555344747784201</c:v>
                </c:pt>
                <c:pt idx="54">
                  <c:v>-2.3629423671198002</c:v>
                </c:pt>
                <c:pt idx="55">
                  <c:v>0.84078775936615902</c:v>
                </c:pt>
                <c:pt idx="56">
                  <c:v>0.238653743375012</c:v>
                </c:pt>
                <c:pt idx="57">
                  <c:v>-0.145505525495571</c:v>
                </c:pt>
                <c:pt idx="58">
                  <c:v>-1.92791269155946</c:v>
                </c:pt>
                <c:pt idx="59">
                  <c:v>-1.3503728827310399</c:v>
                </c:pt>
                <c:pt idx="60">
                  <c:v>-0.28554486345902202</c:v>
                </c:pt>
                <c:pt idx="61">
                  <c:v>-0.58618059950744195</c:v>
                </c:pt>
                <c:pt idx="62">
                  <c:v>-1.6948216767692299</c:v>
                </c:pt>
                <c:pt idx="63">
                  <c:v>0.349196741327438</c:v>
                </c:pt>
                <c:pt idx="64">
                  <c:v>1.6893025401189801</c:v>
                </c:pt>
                <c:pt idx="65">
                  <c:v>-2.0314359082269702</c:v>
                </c:pt>
                <c:pt idx="66">
                  <c:v>0.98890765969018202</c:v>
                </c:pt>
                <c:pt idx="67">
                  <c:v>1.6774112077957499</c:v>
                </c:pt>
                <c:pt idx="68">
                  <c:v>1.7908745857731601</c:v>
                </c:pt>
                <c:pt idx="69">
                  <c:v>0.14045269889026599</c:v>
                </c:pt>
                <c:pt idx="70">
                  <c:v>-0.24381387446992001</c:v>
                </c:pt>
                <c:pt idx="71">
                  <c:v>1.6820796983549</c:v>
                </c:pt>
                <c:pt idx="72">
                  <c:v>1.59260249045722</c:v>
                </c:pt>
                <c:pt idx="73">
                  <c:v>0.35715419867058901</c:v>
                </c:pt>
                <c:pt idx="74">
                  <c:v>-4.28265636167234E-2</c:v>
                </c:pt>
                <c:pt idx="75">
                  <c:v>-0.44268466852962501</c:v>
                </c:pt>
                <c:pt idx="76">
                  <c:v>-2.1811790055240099</c:v>
                </c:pt>
                <c:pt idx="77">
                  <c:v>-1.85928537923076</c:v>
                </c:pt>
                <c:pt idx="78">
                  <c:v>1.8025074093570901</c:v>
                </c:pt>
                <c:pt idx="79">
                  <c:v>-0.90381121984534296</c:v>
                </c:pt>
                <c:pt idx="80">
                  <c:v>-0.49588646823549798</c:v>
                </c:pt>
                <c:pt idx="81">
                  <c:v>3.9253979549568399E-2</c:v>
                </c:pt>
                <c:pt idx="82">
                  <c:v>0.54805975622208303</c:v>
                </c:pt>
                <c:pt idx="83">
                  <c:v>-1.4017179017865999</c:v>
                </c:pt>
                <c:pt idx="84">
                  <c:v>-2.5143749609341102</c:v>
                </c:pt>
                <c:pt idx="85">
                  <c:v>0.759177345983305</c:v>
                </c:pt>
                <c:pt idx="86">
                  <c:v>0.77154704043932498</c:v>
                </c:pt>
                <c:pt idx="87">
                  <c:v>0.993703238171182</c:v>
                </c:pt>
                <c:pt idx="88">
                  <c:v>1.78197124801146</c:v>
                </c:pt>
                <c:pt idx="89">
                  <c:v>-1.4752741934357001</c:v>
                </c:pt>
                <c:pt idx="90">
                  <c:v>-0.87481515692423495</c:v>
                </c:pt>
                <c:pt idx="91">
                  <c:v>-1.2363487926311001</c:v>
                </c:pt>
                <c:pt idx="92">
                  <c:v>-8.3565315673042699E-3</c:v>
                </c:pt>
                <c:pt idx="93">
                  <c:v>-0.697250960994105</c:v>
                </c:pt>
                <c:pt idx="94">
                  <c:v>-2.38837802977466</c:v>
                </c:pt>
                <c:pt idx="95">
                  <c:v>-1.724451396291</c:v>
                </c:pt>
                <c:pt idx="96">
                  <c:v>1.6774112077957499</c:v>
                </c:pt>
                <c:pt idx="97">
                  <c:v>-1.9490572800514401</c:v>
                </c:pt>
                <c:pt idx="98">
                  <c:v>-2.4671399378169099</c:v>
                </c:pt>
                <c:pt idx="99">
                  <c:v>-0.17065093935030501</c:v>
                </c:pt>
                <c:pt idx="100">
                  <c:v>1.6774112077957499</c:v>
                </c:pt>
                <c:pt idx="101">
                  <c:v>0.171192995510033</c:v>
                </c:pt>
                <c:pt idx="102">
                  <c:v>1.70588334554996</c:v>
                </c:pt>
                <c:pt idx="103">
                  <c:v>1.58843673480817</c:v>
                </c:pt>
                <c:pt idx="104">
                  <c:v>0.458694992827821</c:v>
                </c:pt>
                <c:pt idx="105">
                  <c:v>-0.57151584334959804</c:v>
                </c:pt>
                <c:pt idx="106">
                  <c:v>-0.803996304803685</c:v>
                </c:pt>
                <c:pt idx="107">
                  <c:v>-0.179786065331064</c:v>
                </c:pt>
                <c:pt idx="108">
                  <c:v>1.59260249045722</c:v>
                </c:pt>
                <c:pt idx="109">
                  <c:v>1.18308390956486</c:v>
                </c:pt>
                <c:pt idx="110">
                  <c:v>-0.76496040285492495</c:v>
                </c:pt>
                <c:pt idx="111">
                  <c:v>-0.41727847560673498</c:v>
                </c:pt>
                <c:pt idx="112">
                  <c:v>-0.10636287744758199</c:v>
                </c:pt>
                <c:pt idx="113">
                  <c:v>-0.32978807588828701</c:v>
                </c:pt>
                <c:pt idx="114">
                  <c:v>0.52268463493651196</c:v>
                </c:pt>
                <c:pt idx="115">
                  <c:v>1.89546502284007</c:v>
                </c:pt>
                <c:pt idx="116">
                  <c:v>0.75501159033425802</c:v>
                </c:pt>
                <c:pt idx="117">
                  <c:v>-0.47718018203124901</c:v>
                </c:pt>
                <c:pt idx="118">
                  <c:v>0.60943666481099501</c:v>
                </c:pt>
                <c:pt idx="119">
                  <c:v>-0.51372120103785701</c:v>
                </c:pt>
                <c:pt idx="120">
                  <c:v>-0.11201549890198</c:v>
                </c:pt>
                <c:pt idx="121">
                  <c:v>1.5700503380236901</c:v>
                </c:pt>
                <c:pt idx="122">
                  <c:v>1.7908745857731601</c:v>
                </c:pt>
                <c:pt idx="123">
                  <c:v>-1.17348768116511</c:v>
                </c:pt>
                <c:pt idx="124">
                  <c:v>-1.78340441361888</c:v>
                </c:pt>
                <c:pt idx="125">
                  <c:v>1.18262188580135</c:v>
                </c:pt>
                <c:pt idx="126">
                  <c:v>0.68937503955730906</c:v>
                </c:pt>
                <c:pt idx="127">
                  <c:v>1.9098682791291499</c:v>
                </c:pt>
                <c:pt idx="128">
                  <c:v>-1.1042206189623001</c:v>
                </c:pt>
                <c:pt idx="129">
                  <c:v>0.63549310996562103</c:v>
                </c:pt>
                <c:pt idx="130">
                  <c:v>-0.52679224670139202</c:v>
                </c:pt>
                <c:pt idx="131">
                  <c:v>1.5009463350897201</c:v>
                </c:pt>
                <c:pt idx="132">
                  <c:v>0.13512606677851799</c:v>
                </c:pt>
                <c:pt idx="133">
                  <c:v>1.6848433106318199</c:v>
                </c:pt>
                <c:pt idx="134">
                  <c:v>0.96908226488317895</c:v>
                </c:pt>
                <c:pt idx="135">
                  <c:v>0.58961127000399205</c:v>
                </c:pt>
                <c:pt idx="136">
                  <c:v>1.6774112077957499</c:v>
                </c:pt>
                <c:pt idx="137">
                  <c:v>-1.55675982882194</c:v>
                </c:pt>
                <c:pt idx="138">
                  <c:v>1.4689182544395301</c:v>
                </c:pt>
                <c:pt idx="139">
                  <c:v>-1.0115441307297901</c:v>
                </c:pt>
                <c:pt idx="140">
                  <c:v>-1.1392220699061499</c:v>
                </c:pt>
                <c:pt idx="141">
                  <c:v>0.42082252513393797</c:v>
                </c:pt>
                <c:pt idx="142">
                  <c:v>-0.73762267236971801</c:v>
                </c:pt>
                <c:pt idx="143">
                  <c:v>-2.1261548278215399</c:v>
                </c:pt>
                <c:pt idx="144">
                  <c:v>1.61072031485805</c:v>
                </c:pt>
                <c:pt idx="145">
                  <c:v>-2.5967700399026801</c:v>
                </c:pt>
                <c:pt idx="146">
                  <c:v>-2.5095359775953199</c:v>
                </c:pt>
                <c:pt idx="147">
                  <c:v>4.7635667060069803E-2</c:v>
                </c:pt>
                <c:pt idx="148">
                  <c:v>-0.21684948492352199</c:v>
                </c:pt>
                <c:pt idx="149">
                  <c:v>0.56396413508227305</c:v>
                </c:pt>
                <c:pt idx="150">
                  <c:v>1.3335745601282001</c:v>
                </c:pt>
                <c:pt idx="151">
                  <c:v>-3.3703829955160001</c:v>
                </c:pt>
                <c:pt idx="152">
                  <c:v>-1.5397336291283099</c:v>
                </c:pt>
                <c:pt idx="153">
                  <c:v>-0.692525352443355</c:v>
                </c:pt>
                <c:pt idx="154">
                  <c:v>1.9098682791291499</c:v>
                </c:pt>
                <c:pt idx="155">
                  <c:v>-2.30294960402709</c:v>
                </c:pt>
                <c:pt idx="156">
                  <c:v>-1.04154338869671</c:v>
                </c:pt>
                <c:pt idx="157">
                  <c:v>0.94854610353755198</c:v>
                </c:pt>
                <c:pt idx="158">
                  <c:v>-4.8233070151973596</c:v>
                </c:pt>
                <c:pt idx="159">
                  <c:v>-0.65346751609869602</c:v>
                </c:pt>
                <c:pt idx="160">
                  <c:v>-0.73341040033073901</c:v>
                </c:pt>
                <c:pt idx="161">
                  <c:v>-0.76462544046819803</c:v>
                </c:pt>
                <c:pt idx="162">
                  <c:v>-2.5776404209563002</c:v>
                </c:pt>
                <c:pt idx="163">
                  <c:v>-1.56810020823132</c:v>
                </c:pt>
                <c:pt idx="164">
                  <c:v>0.87267912402348002</c:v>
                </c:pt>
                <c:pt idx="165">
                  <c:v>2.03885981044819E-2</c:v>
                </c:pt>
                <c:pt idx="166">
                  <c:v>-1.35570937139828</c:v>
                </c:pt>
                <c:pt idx="167">
                  <c:v>-1.88655436769373</c:v>
                </c:pt>
                <c:pt idx="168">
                  <c:v>1.8025074093570901</c:v>
                </c:pt>
                <c:pt idx="169">
                  <c:v>-2.2570635378675199</c:v>
                </c:pt>
                <c:pt idx="170">
                  <c:v>0.243564217127373</c:v>
                </c:pt>
                <c:pt idx="171">
                  <c:v>-1.2856605890397499</c:v>
                </c:pt>
                <c:pt idx="172">
                  <c:v>-0.40003174812646403</c:v>
                </c:pt>
                <c:pt idx="173">
                  <c:v>-0.34021701532961801</c:v>
                </c:pt>
                <c:pt idx="174">
                  <c:v>1.0419304035501</c:v>
                </c:pt>
                <c:pt idx="175">
                  <c:v>0.124376315748392</c:v>
                </c:pt>
                <c:pt idx="176">
                  <c:v>-8.0155535005263304E-2</c:v>
                </c:pt>
                <c:pt idx="177">
                  <c:v>-0.71591747297897601</c:v>
                </c:pt>
                <c:pt idx="178">
                  <c:v>5.4350431632114303E-2</c:v>
                </c:pt>
                <c:pt idx="179">
                  <c:v>-0.67601549764551605</c:v>
                </c:pt>
                <c:pt idx="180">
                  <c:v>1.5700503380236901</c:v>
                </c:pt>
                <c:pt idx="181">
                  <c:v>1.7044477954280099</c:v>
                </c:pt>
                <c:pt idx="182">
                  <c:v>0.49566081344613999</c:v>
                </c:pt>
                <c:pt idx="183">
                  <c:v>-0.512926696939069</c:v>
                </c:pt>
                <c:pt idx="184">
                  <c:v>-1.71385270904746</c:v>
                </c:pt>
                <c:pt idx="185">
                  <c:v>0.25785636313461802</c:v>
                </c:pt>
                <c:pt idx="186">
                  <c:v>0.70361688349061102</c:v>
                </c:pt>
                <c:pt idx="187">
                  <c:v>-0.99535102453788704</c:v>
                </c:pt>
                <c:pt idx="188">
                  <c:v>-3.0766945581832998</c:v>
                </c:pt>
                <c:pt idx="189">
                  <c:v>0.453530512594566</c:v>
                </c:pt>
                <c:pt idx="190">
                  <c:v>1.59102304048426</c:v>
                </c:pt>
                <c:pt idx="191">
                  <c:v>1.3174100897513099</c:v>
                </c:pt>
                <c:pt idx="192">
                  <c:v>0.95197073921854203</c:v>
                </c:pt>
                <c:pt idx="193">
                  <c:v>-0.80513115799642399</c:v>
                </c:pt>
                <c:pt idx="194">
                  <c:v>0.57002098907691501</c:v>
                </c:pt>
                <c:pt idx="195">
                  <c:v>1.4867047409412499</c:v>
                </c:pt>
                <c:pt idx="196">
                  <c:v>-0.357089994762258</c:v>
                </c:pt>
                <c:pt idx="197">
                  <c:v>-1.4842829935983499</c:v>
                </c:pt>
                <c:pt idx="198">
                  <c:v>-1.0754586494745999</c:v>
                </c:pt>
                <c:pt idx="199">
                  <c:v>0.25249801371157599</c:v>
                </c:pt>
                <c:pt idx="200">
                  <c:v>-2.79787057124366</c:v>
                </c:pt>
                <c:pt idx="201">
                  <c:v>0.53334804091516197</c:v>
                </c:pt>
                <c:pt idx="202">
                  <c:v>-1.26934738904275</c:v>
                </c:pt>
                <c:pt idx="203">
                  <c:v>1.70137532577294</c:v>
                </c:pt>
                <c:pt idx="204">
                  <c:v>-1.0695702568154699</c:v>
                </c:pt>
                <c:pt idx="205">
                  <c:v>-1.47056967646398</c:v>
                </c:pt>
                <c:pt idx="206">
                  <c:v>0.70859361692302603</c:v>
                </c:pt>
                <c:pt idx="207">
                  <c:v>-1.2939568028323301</c:v>
                </c:pt>
                <c:pt idx="208">
                  <c:v>0.75501159033425802</c:v>
                </c:pt>
                <c:pt idx="209">
                  <c:v>-2.7821127035599198</c:v>
                </c:pt>
                <c:pt idx="210">
                  <c:v>1.12657111943426</c:v>
                </c:pt>
                <c:pt idx="211">
                  <c:v>-1.02512073273813</c:v>
                </c:pt>
                <c:pt idx="212">
                  <c:v>-2.2290217927258</c:v>
                </c:pt>
                <c:pt idx="213">
                  <c:v>1.57316807287606</c:v>
                </c:pt>
                <c:pt idx="214">
                  <c:v>-0.93160250285186297</c:v>
                </c:pt>
                <c:pt idx="215">
                  <c:v>0.77049547510273897</c:v>
                </c:pt>
                <c:pt idx="216">
                  <c:v>-1.63855630247034</c:v>
                </c:pt>
                <c:pt idx="217">
                  <c:v>-3.5774804960192998</c:v>
                </c:pt>
                <c:pt idx="218">
                  <c:v>1.89122411506354</c:v>
                </c:pt>
                <c:pt idx="219">
                  <c:v>-1.1632132203622001</c:v>
                </c:pt>
                <c:pt idx="220">
                  <c:v>-0.41822480775675502</c:v>
                </c:pt>
                <c:pt idx="221">
                  <c:v>-0.49518839621855398</c:v>
                </c:pt>
                <c:pt idx="222">
                  <c:v>-1.09419913318374</c:v>
                </c:pt>
                <c:pt idx="223">
                  <c:v>0.15548251521626999</c:v>
                </c:pt>
                <c:pt idx="224">
                  <c:v>0.49712842994212503</c:v>
                </c:pt>
                <c:pt idx="225">
                  <c:v>-0.49849613520976099</c:v>
                </c:pt>
                <c:pt idx="226">
                  <c:v>-8.4404324608651299E-2</c:v>
                </c:pt>
                <c:pt idx="227">
                  <c:v>-0.95693878777389996</c:v>
                </c:pt>
                <c:pt idx="228">
                  <c:v>1.3235024070463499</c:v>
                </c:pt>
                <c:pt idx="229">
                  <c:v>1.6556479644497299</c:v>
                </c:pt>
                <c:pt idx="230">
                  <c:v>1.59102304048426</c:v>
                </c:pt>
                <c:pt idx="231">
                  <c:v>0.98003999379554296</c:v>
                </c:pt>
                <c:pt idx="232">
                  <c:v>-4.0225034933718398</c:v>
                </c:pt>
                <c:pt idx="233">
                  <c:v>-1.6699730527910599</c:v>
                </c:pt>
                <c:pt idx="234">
                  <c:v>-5.44224036836038E-2</c:v>
                </c:pt>
                <c:pt idx="235">
                  <c:v>0.717707743134545</c:v>
                </c:pt>
                <c:pt idx="236">
                  <c:v>0.990834791302308</c:v>
                </c:pt>
                <c:pt idx="237">
                  <c:v>-0.74506268510844698</c:v>
                </c:pt>
                <c:pt idx="238">
                  <c:v>-0.92018428948786501</c:v>
                </c:pt>
                <c:pt idx="239">
                  <c:v>1.28998275557341</c:v>
                </c:pt>
                <c:pt idx="240">
                  <c:v>1.0768034917796501</c:v>
                </c:pt>
                <c:pt idx="241">
                  <c:v>-0.53821992873046898</c:v>
                </c:pt>
                <c:pt idx="242">
                  <c:v>3.7818416490993899E-2</c:v>
                </c:pt>
                <c:pt idx="243">
                  <c:v>3.9253979549568399E-2</c:v>
                </c:pt>
                <c:pt idx="244">
                  <c:v>-0.45671041907323401</c:v>
                </c:pt>
                <c:pt idx="245">
                  <c:v>1.9098682791291499</c:v>
                </c:pt>
                <c:pt idx="246">
                  <c:v>1.25446111876293</c:v>
                </c:pt>
                <c:pt idx="247">
                  <c:v>-0.24071097711638201</c:v>
                </c:pt>
                <c:pt idx="248">
                  <c:v>0.67307224268856003</c:v>
                </c:pt>
                <c:pt idx="249">
                  <c:v>-2.1005789214011199</c:v>
                </c:pt>
                <c:pt idx="250">
                  <c:v>-1.01933666987569</c:v>
                </c:pt>
                <c:pt idx="251">
                  <c:v>1.78491343096761</c:v>
                </c:pt>
                <c:pt idx="252">
                  <c:v>-6.3179328675927099E-2</c:v>
                </c:pt>
                <c:pt idx="253">
                  <c:v>-1.32861354069247</c:v>
                </c:pt>
                <c:pt idx="254">
                  <c:v>0.57631197134176004</c:v>
                </c:pt>
                <c:pt idx="255">
                  <c:v>0.13929182242756499</c:v>
                </c:pt>
                <c:pt idx="256">
                  <c:v>-0.85938861482173401</c:v>
                </c:pt>
                <c:pt idx="257">
                  <c:v>0.96855121125243004</c:v>
                </c:pt>
                <c:pt idx="258">
                  <c:v>1.70137532577294</c:v>
                </c:pt>
                <c:pt idx="259">
                  <c:v>-2.9012635435771101</c:v>
                </c:pt>
                <c:pt idx="260">
                  <c:v>-2.1964971294716</c:v>
                </c:pt>
                <c:pt idx="261">
                  <c:v>-2.4396110735052101</c:v>
                </c:pt>
                <c:pt idx="262">
                  <c:v>2.1426857075869599</c:v>
                </c:pt>
                <c:pt idx="263">
                  <c:v>-2.5913207817992401</c:v>
                </c:pt>
                <c:pt idx="264">
                  <c:v>-2.2732292016720601</c:v>
                </c:pt>
                <c:pt idx="265">
                  <c:v>-5.48871359194513</c:v>
                </c:pt>
                <c:pt idx="266">
                  <c:v>-2.4858423370618099</c:v>
                </c:pt>
                <c:pt idx="267">
                  <c:v>-1.3799318663140001</c:v>
                </c:pt>
                <c:pt idx="268">
                  <c:v>0.82972304958036203</c:v>
                </c:pt>
                <c:pt idx="269">
                  <c:v>0.86795018129902302</c:v>
                </c:pt>
                <c:pt idx="270">
                  <c:v>-0.860508079750259</c:v>
                </c:pt>
                <c:pt idx="271">
                  <c:v>-0.56685183316043797</c:v>
                </c:pt>
                <c:pt idx="272">
                  <c:v>-0.58672810204258496</c:v>
                </c:pt>
                <c:pt idx="273">
                  <c:v>1.6820796983549</c:v>
                </c:pt>
                <c:pt idx="274">
                  <c:v>0.90921258008450501</c:v>
                </c:pt>
                <c:pt idx="275">
                  <c:v>-1.0906203321116199</c:v>
                </c:pt>
                <c:pt idx="276">
                  <c:v>-1.8251795656453</c:v>
                </c:pt>
                <c:pt idx="277">
                  <c:v>-0.76146642318077296</c:v>
                </c:pt>
                <c:pt idx="278">
                  <c:v>1.6774112077957499</c:v>
                </c:pt>
                <c:pt idx="279">
                  <c:v>1.18262188580135</c:v>
                </c:pt>
                <c:pt idx="280">
                  <c:v>2.0233316571065698</c:v>
                </c:pt>
                <c:pt idx="281">
                  <c:v>-1.99716100189852</c:v>
                </c:pt>
                <c:pt idx="282">
                  <c:v>-2.4756549107589101</c:v>
                </c:pt>
                <c:pt idx="283">
                  <c:v>-0.48701159706851299</c:v>
                </c:pt>
                <c:pt idx="284">
                  <c:v>-0.71748732965414996</c:v>
                </c:pt>
                <c:pt idx="285">
                  <c:v>-0.32754921981791701</c:v>
                </c:pt>
                <c:pt idx="286">
                  <c:v>-0.43269985539148498</c:v>
                </c:pt>
                <c:pt idx="287">
                  <c:v>1.11249457006324</c:v>
                </c:pt>
                <c:pt idx="288">
                  <c:v>-1.3994052836802899</c:v>
                </c:pt>
                <c:pt idx="289">
                  <c:v>1.3441817474359901</c:v>
                </c:pt>
                <c:pt idx="290">
                  <c:v>0.49320812914429402</c:v>
                </c:pt>
                <c:pt idx="291">
                  <c:v>0.87065937654886905</c:v>
                </c:pt>
                <c:pt idx="292">
                  <c:v>1.77446561093982</c:v>
                </c:pt>
                <c:pt idx="293">
                  <c:v>-1.26975880617229</c:v>
                </c:pt>
                <c:pt idx="294">
                  <c:v>1.5651644365923101</c:v>
                </c:pt>
                <c:pt idx="295">
                  <c:v>1.44698848272153</c:v>
                </c:pt>
                <c:pt idx="296">
                  <c:v>-1.5283835169387201</c:v>
                </c:pt>
                <c:pt idx="297">
                  <c:v>-2.2689210721975801</c:v>
                </c:pt>
                <c:pt idx="298">
                  <c:v>-0.39830941721810997</c:v>
                </c:pt>
                <c:pt idx="299">
                  <c:v>-0.15708345314852801</c:v>
                </c:pt>
                <c:pt idx="300">
                  <c:v>-0.21684948492352199</c:v>
                </c:pt>
                <c:pt idx="301">
                  <c:v>-0.20483591536776</c:v>
                </c:pt>
                <c:pt idx="302">
                  <c:v>1.6774112077957499</c:v>
                </c:pt>
                <c:pt idx="303">
                  <c:v>1.6774112077957499</c:v>
                </c:pt>
                <c:pt idx="304">
                  <c:v>-0.62296419482170595</c:v>
                </c:pt>
                <c:pt idx="305">
                  <c:v>-0.21684948492352199</c:v>
                </c:pt>
                <c:pt idx="306">
                  <c:v>1.9098682791291499</c:v>
                </c:pt>
                <c:pt idx="307">
                  <c:v>1.06951108498702</c:v>
                </c:pt>
                <c:pt idx="308">
                  <c:v>-0.237287778325149</c:v>
                </c:pt>
                <c:pt idx="309">
                  <c:v>1.78197124801146</c:v>
                </c:pt>
                <c:pt idx="310">
                  <c:v>-2.3470165316568998</c:v>
                </c:pt>
                <c:pt idx="311">
                  <c:v>-1.26918307675257</c:v>
                </c:pt>
                <c:pt idx="312">
                  <c:v>-0.30755546983337001</c:v>
                </c:pt>
                <c:pt idx="313">
                  <c:v>6.7306841366676197E-3</c:v>
                </c:pt>
                <c:pt idx="314">
                  <c:v>5.6228490864715798E-2</c:v>
                </c:pt>
                <c:pt idx="315">
                  <c:v>1.40183954287379</c:v>
                </c:pt>
                <c:pt idx="316">
                  <c:v>-2.4812726179903302</c:v>
                </c:pt>
                <c:pt idx="317">
                  <c:v>1.0420109594835101</c:v>
                </c:pt>
                <c:pt idx="318">
                  <c:v>1.31495360725341</c:v>
                </c:pt>
                <c:pt idx="319">
                  <c:v>-2.0466793339003102</c:v>
                </c:pt>
                <c:pt idx="320">
                  <c:v>-0.31243920947110398</c:v>
                </c:pt>
                <c:pt idx="321">
                  <c:v>-0.86082598488691497</c:v>
                </c:pt>
                <c:pt idx="322">
                  <c:v>0.25135460244521901</c:v>
                </c:pt>
                <c:pt idx="323">
                  <c:v>1.78197124801146</c:v>
                </c:pt>
                <c:pt idx="324">
                  <c:v>1.46566239953281</c:v>
                </c:pt>
                <c:pt idx="325">
                  <c:v>1.10160665309156</c:v>
                </c:pt>
                <c:pt idx="326">
                  <c:v>-1.7143342434930999</c:v>
                </c:pt>
                <c:pt idx="327">
                  <c:v>1.38312860101573</c:v>
                </c:pt>
                <c:pt idx="328">
                  <c:v>1.4496226270215</c:v>
                </c:pt>
                <c:pt idx="329">
                  <c:v>-0.46037587609355801</c:v>
                </c:pt>
                <c:pt idx="330">
                  <c:v>-0.584000640331232</c:v>
                </c:pt>
                <c:pt idx="331">
                  <c:v>1.8025074093570901</c:v>
                </c:pt>
                <c:pt idx="332">
                  <c:v>0.35715419867058901</c:v>
                </c:pt>
                <c:pt idx="333">
                  <c:v>1.7908745857731601</c:v>
                </c:pt>
                <c:pt idx="334">
                  <c:v>-4.6681358587028301</c:v>
                </c:pt>
                <c:pt idx="335">
                  <c:v>-2.3399448532228302</c:v>
                </c:pt>
                <c:pt idx="336">
                  <c:v>-5.9663999654239901E-2</c:v>
                </c:pt>
                <c:pt idx="337">
                  <c:v>-0.61873304034563203</c:v>
                </c:pt>
                <c:pt idx="338">
                  <c:v>-1.0361911627811899</c:v>
                </c:pt>
                <c:pt idx="339">
                  <c:v>0.82506861290660805</c:v>
                </c:pt>
                <c:pt idx="340">
                  <c:v>-2.3197436808668401</c:v>
                </c:pt>
                <c:pt idx="341">
                  <c:v>-5.6491344319670997E-2</c:v>
                </c:pt>
                <c:pt idx="342">
                  <c:v>0.57278614676620199</c:v>
                </c:pt>
                <c:pt idx="343">
                  <c:v>-0.38717795007010403</c:v>
                </c:pt>
                <c:pt idx="344">
                  <c:v>-0.61744725761627905</c:v>
                </c:pt>
                <c:pt idx="345">
                  <c:v>1.0464932880431499</c:v>
                </c:pt>
                <c:pt idx="346">
                  <c:v>1.34198851623335</c:v>
                </c:pt>
                <c:pt idx="347">
                  <c:v>-2.2178884935154302</c:v>
                </c:pt>
                <c:pt idx="348">
                  <c:v>1.28928534973454</c:v>
                </c:pt>
                <c:pt idx="349">
                  <c:v>-0.94281803203983205</c:v>
                </c:pt>
                <c:pt idx="350">
                  <c:v>-0.67794262925764204</c:v>
                </c:pt>
                <c:pt idx="351">
                  <c:v>1.7908745857731601</c:v>
                </c:pt>
                <c:pt idx="352">
                  <c:v>-5.8588159332650998E-2</c:v>
                </c:pt>
                <c:pt idx="353">
                  <c:v>5.0611270970230497E-3</c:v>
                </c:pt>
                <c:pt idx="354">
                  <c:v>0.349196741327438</c:v>
                </c:pt>
                <c:pt idx="355">
                  <c:v>-0.803996304803685</c:v>
                </c:pt>
                <c:pt idx="356">
                  <c:v>0.12747278167588999</c:v>
                </c:pt>
                <c:pt idx="357">
                  <c:v>-1.0511479334307099</c:v>
                </c:pt>
                <c:pt idx="358">
                  <c:v>-1.0361911627811899</c:v>
                </c:pt>
                <c:pt idx="359">
                  <c:v>1.52280018403122</c:v>
                </c:pt>
                <c:pt idx="360">
                  <c:v>1.5859720905622801</c:v>
                </c:pt>
                <c:pt idx="361">
                  <c:v>1.18990651263266</c:v>
                </c:pt>
                <c:pt idx="362">
                  <c:v>0.26007822729904501</c:v>
                </c:pt>
                <c:pt idx="363">
                  <c:v>2.1426857075869599</c:v>
                </c:pt>
                <c:pt idx="364">
                  <c:v>0.49010841687437401</c:v>
                </c:pt>
                <c:pt idx="365">
                  <c:v>0.993703238171182</c:v>
                </c:pt>
                <c:pt idx="366">
                  <c:v>-0.60609552144087098</c:v>
                </c:pt>
                <c:pt idx="367">
                  <c:v>1.54951417667806</c:v>
                </c:pt>
                <c:pt idx="368">
                  <c:v>-4.6845104232068202</c:v>
                </c:pt>
                <c:pt idx="369">
                  <c:v>-0.49518839621855398</c:v>
                </c:pt>
                <c:pt idx="370">
                  <c:v>-3.74193380017911</c:v>
                </c:pt>
                <c:pt idx="371">
                  <c:v>-0.95784903211887296</c:v>
                </c:pt>
                <c:pt idx="372">
                  <c:v>-1.6752659240733601</c:v>
                </c:pt>
                <c:pt idx="373">
                  <c:v>-1.3769207372101899</c:v>
                </c:pt>
                <c:pt idx="374">
                  <c:v>2.0233316571065698</c:v>
                </c:pt>
                <c:pt idx="375">
                  <c:v>1.9149477162970401</c:v>
                </c:pt>
                <c:pt idx="376">
                  <c:v>-3.95987734937651</c:v>
                </c:pt>
                <c:pt idx="377">
                  <c:v>1.0621941747991599</c:v>
                </c:pt>
                <c:pt idx="378">
                  <c:v>0.946734022855933</c:v>
                </c:pt>
                <c:pt idx="379">
                  <c:v>-2.2709447907670999</c:v>
                </c:pt>
                <c:pt idx="380">
                  <c:v>1.37826324352465</c:v>
                </c:pt>
                <c:pt idx="381">
                  <c:v>0.86847994868798895</c:v>
                </c:pt>
                <c:pt idx="382">
                  <c:v>-0.93498372614914105</c:v>
                </c:pt>
                <c:pt idx="383">
                  <c:v>0.652608833272735</c:v>
                </c:pt>
                <c:pt idx="384">
                  <c:v>0.93264097608834695</c:v>
                </c:pt>
                <c:pt idx="385">
                  <c:v>-0.812119263946952</c:v>
                </c:pt>
                <c:pt idx="386">
                  <c:v>0.54742245690911795</c:v>
                </c:pt>
                <c:pt idx="387">
                  <c:v>1.2579384692306901</c:v>
                </c:pt>
                <c:pt idx="388">
                  <c:v>1.36014541912382</c:v>
                </c:pt>
                <c:pt idx="389">
                  <c:v>-5.2142303589126504</c:v>
                </c:pt>
                <c:pt idx="390">
                  <c:v>-8.3565315673042699E-3</c:v>
                </c:pt>
                <c:pt idx="391">
                  <c:v>1.70137532577294</c:v>
                </c:pt>
                <c:pt idx="392">
                  <c:v>-2.3073112356065901</c:v>
                </c:pt>
                <c:pt idx="393">
                  <c:v>0.998814201527507</c:v>
                </c:pt>
                <c:pt idx="394">
                  <c:v>0.66277420512360696</c:v>
                </c:pt>
                <c:pt idx="395">
                  <c:v>2.0233316571065698</c:v>
                </c:pt>
                <c:pt idx="396">
                  <c:v>-0.25842054168122403</c:v>
                </c:pt>
                <c:pt idx="397">
                  <c:v>0.32866057998181197</c:v>
                </c:pt>
                <c:pt idx="398">
                  <c:v>-0.48358985758287498</c:v>
                </c:pt>
                <c:pt idx="399">
                  <c:v>-1.70478458643218</c:v>
                </c:pt>
                <c:pt idx="400">
                  <c:v>-1.3622855935723699</c:v>
                </c:pt>
                <c:pt idx="401">
                  <c:v>-1.1173606484441501</c:v>
                </c:pt>
                <c:pt idx="402">
                  <c:v>-2.48813092055298</c:v>
                </c:pt>
                <c:pt idx="403">
                  <c:v>-0.61744725761627905</c:v>
                </c:pt>
                <c:pt idx="404">
                  <c:v>1.0032972057260801</c:v>
                </c:pt>
                <c:pt idx="405">
                  <c:v>4.4049558030568599E-2</c:v>
                </c:pt>
                <c:pt idx="406">
                  <c:v>-0.55442167075638904</c:v>
                </c:pt>
                <c:pt idx="407">
                  <c:v>-0.11092182285836601</c:v>
                </c:pt>
                <c:pt idx="408">
                  <c:v>-1.4842829935983499</c:v>
                </c:pt>
                <c:pt idx="409">
                  <c:v>-1.2908215940819501</c:v>
                </c:pt>
                <c:pt idx="410">
                  <c:v>-0.58363912602673995</c:v>
                </c:pt>
                <c:pt idx="411">
                  <c:v>-3.0274253551748401E-2</c:v>
                </c:pt>
                <c:pt idx="412">
                  <c:v>1.1698208100782199</c:v>
                </c:pt>
                <c:pt idx="413">
                  <c:v>1.2393627946049299</c:v>
                </c:pt>
                <c:pt idx="414">
                  <c:v>-1.5505885092343401</c:v>
                </c:pt>
                <c:pt idx="415">
                  <c:v>-1.63150902992456</c:v>
                </c:pt>
                <c:pt idx="416">
                  <c:v>-1.48689266057261</c:v>
                </c:pt>
                <c:pt idx="417">
                  <c:v>0.87267912402348002</c:v>
                </c:pt>
                <c:pt idx="418">
                  <c:v>1.7431480433075</c:v>
                </c:pt>
                <c:pt idx="419">
                  <c:v>1.78197124801146</c:v>
                </c:pt>
                <c:pt idx="420">
                  <c:v>-0.67725560781330396</c:v>
                </c:pt>
                <c:pt idx="421">
                  <c:v>0.67310499127434298</c:v>
                </c:pt>
                <c:pt idx="422">
                  <c:v>-0.48358985758287498</c:v>
                </c:pt>
                <c:pt idx="423">
                  <c:v>0.21615827548516101</c:v>
                </c:pt>
                <c:pt idx="424">
                  <c:v>1.3384012326025601</c:v>
                </c:pt>
                <c:pt idx="425">
                  <c:v>1.61072031485805</c:v>
                </c:pt>
                <c:pt idx="426">
                  <c:v>1.57484591650469</c:v>
                </c:pt>
                <c:pt idx="427">
                  <c:v>-0.88121978189225703</c:v>
                </c:pt>
                <c:pt idx="428">
                  <c:v>1.0741352496177901</c:v>
                </c:pt>
                <c:pt idx="429">
                  <c:v>1.5048328881263</c:v>
                </c:pt>
                <c:pt idx="430">
                  <c:v>1.78491343096761</c:v>
                </c:pt>
                <c:pt idx="431">
                  <c:v>1.9098682791291499</c:v>
                </c:pt>
                <c:pt idx="432">
                  <c:v>1.59102304048426</c:v>
                </c:pt>
                <c:pt idx="433">
                  <c:v>-0.34021701532961801</c:v>
                </c:pt>
                <c:pt idx="434">
                  <c:v>0.47633514971165503</c:v>
                </c:pt>
                <c:pt idx="435">
                  <c:v>-0.120795347543948</c:v>
                </c:pt>
                <c:pt idx="436">
                  <c:v>0.14714847997059699</c:v>
                </c:pt>
                <c:pt idx="437">
                  <c:v>0.449432511432872</c:v>
                </c:pt>
                <c:pt idx="438">
                  <c:v>-0.92451281794085705</c:v>
                </c:pt>
                <c:pt idx="439">
                  <c:v>-0.74146283153307502</c:v>
                </c:pt>
                <c:pt idx="440">
                  <c:v>-0.94914254581327895</c:v>
                </c:pt>
                <c:pt idx="441">
                  <c:v>-0.113911476588773</c:v>
                </c:pt>
                <c:pt idx="442">
                  <c:v>1.70588334554996</c:v>
                </c:pt>
                <c:pt idx="443">
                  <c:v>-0.48422840314647397</c:v>
                </c:pt>
                <c:pt idx="444">
                  <c:v>-0.59381096321636195</c:v>
                </c:pt>
                <c:pt idx="445">
                  <c:v>1.33739486587538</c:v>
                </c:pt>
                <c:pt idx="446">
                  <c:v>1.5048328881263</c:v>
                </c:pt>
                <c:pt idx="447">
                  <c:v>1.5072533485973501</c:v>
                </c:pt>
                <c:pt idx="448">
                  <c:v>-3.1990543901996298</c:v>
                </c:pt>
                <c:pt idx="449">
                  <c:v>-2.2561115020062199</c:v>
                </c:pt>
                <c:pt idx="450">
                  <c:v>1.8025074093570901</c:v>
                </c:pt>
                <c:pt idx="451">
                  <c:v>-1.96709374390972</c:v>
                </c:pt>
                <c:pt idx="452">
                  <c:v>0.508953083273606</c:v>
                </c:pt>
                <c:pt idx="453">
                  <c:v>0.124115490200767</c:v>
                </c:pt>
                <c:pt idx="454">
                  <c:v>1.80730298783809</c:v>
                </c:pt>
                <c:pt idx="455">
                  <c:v>-0.439983541665394</c:v>
                </c:pt>
                <c:pt idx="456">
                  <c:v>1.5048328881263</c:v>
                </c:pt>
                <c:pt idx="457">
                  <c:v>-1.45087240209019</c:v>
                </c:pt>
                <c:pt idx="458">
                  <c:v>-1.36307198499768</c:v>
                </c:pt>
                <c:pt idx="459">
                  <c:v>1.44698848272153</c:v>
                </c:pt>
                <c:pt idx="460">
                  <c:v>0.91361449381008197</c:v>
                </c:pt>
                <c:pt idx="461">
                  <c:v>1.77397188617275</c:v>
                </c:pt>
                <c:pt idx="462">
                  <c:v>-1.73818463944924</c:v>
                </c:pt>
                <c:pt idx="463">
                  <c:v>-0.37915091340130203</c:v>
                </c:pt>
                <c:pt idx="464">
                  <c:v>-2.8892426432168001</c:v>
                </c:pt>
                <c:pt idx="465">
                  <c:v>1.47342627421656</c:v>
                </c:pt>
                <c:pt idx="466">
                  <c:v>-0.96983991370383804</c:v>
                </c:pt>
                <c:pt idx="467">
                  <c:v>-2.5603131525293801</c:v>
                </c:pt>
                <c:pt idx="468">
                  <c:v>-1.7935276833592699</c:v>
                </c:pt>
                <c:pt idx="469">
                  <c:v>-1.3332298887692999</c:v>
                </c:pt>
                <c:pt idx="470">
                  <c:v>0.823217481035316</c:v>
                </c:pt>
                <c:pt idx="471">
                  <c:v>1.7908745857731601</c:v>
                </c:pt>
                <c:pt idx="472">
                  <c:v>-0.18584471707747799</c:v>
                </c:pt>
                <c:pt idx="473">
                  <c:v>-1.2590853075911499</c:v>
                </c:pt>
                <c:pt idx="474">
                  <c:v>-1.47587215655384</c:v>
                </c:pt>
                <c:pt idx="475">
                  <c:v>1.78197124801146</c:v>
                </c:pt>
                <c:pt idx="476">
                  <c:v>2.1426857075869599</c:v>
                </c:pt>
                <c:pt idx="477">
                  <c:v>-2.2901763507364099</c:v>
                </c:pt>
                <c:pt idx="478">
                  <c:v>1.7908745857731601</c:v>
                </c:pt>
                <c:pt idx="479">
                  <c:v>0.138326106926495</c:v>
                </c:pt>
                <c:pt idx="480">
                  <c:v>-1.0296657914240801</c:v>
                </c:pt>
                <c:pt idx="481">
                  <c:v>0.750341065385282</c:v>
                </c:pt>
                <c:pt idx="482">
                  <c:v>-0.96029359173480899</c:v>
                </c:pt>
                <c:pt idx="483">
                  <c:v>1.2684892637563201</c:v>
                </c:pt>
                <c:pt idx="484">
                  <c:v>0.171750700705117</c:v>
                </c:pt>
                <c:pt idx="485">
                  <c:v>-1.3048453154327</c:v>
                </c:pt>
                <c:pt idx="486">
                  <c:v>-0.34021701532961801</c:v>
                </c:pt>
                <c:pt idx="487">
                  <c:v>1.40973711581567</c:v>
                </c:pt>
                <c:pt idx="488">
                  <c:v>-0.24151100873958301</c:v>
                </c:pt>
                <c:pt idx="489">
                  <c:v>1.6064988205655799</c:v>
                </c:pt>
                <c:pt idx="490">
                  <c:v>-0.23614511234155899</c:v>
                </c:pt>
                <c:pt idx="491">
                  <c:v>0.651384174393145</c:v>
                </c:pt>
                <c:pt idx="492">
                  <c:v>-1.0361911627811899</c:v>
                </c:pt>
                <c:pt idx="493">
                  <c:v>-0.72722123738460498</c:v>
                </c:pt>
                <c:pt idx="494">
                  <c:v>1.4986471979157401</c:v>
                </c:pt>
                <c:pt idx="495">
                  <c:v>0.15548251521626999</c:v>
                </c:pt>
                <c:pt idx="496">
                  <c:v>-0.80207214737261301</c:v>
                </c:pt>
                <c:pt idx="497">
                  <c:v>-5.2093851231382301E-3</c:v>
                </c:pt>
                <c:pt idx="498">
                  <c:v>1.5048328881263</c:v>
                </c:pt>
                <c:pt idx="499">
                  <c:v>-2.6506103840869302</c:v>
                </c:pt>
                <c:pt idx="500">
                  <c:v>1.12657111943426</c:v>
                </c:pt>
                <c:pt idx="501">
                  <c:v>-9.15647485319942E-2</c:v>
                </c:pt>
                <c:pt idx="502">
                  <c:v>-1.4731559821400699</c:v>
                </c:pt>
                <c:pt idx="503">
                  <c:v>-1.84718971562545</c:v>
                </c:pt>
                <c:pt idx="504">
                  <c:v>-7.4651785721027097E-2</c:v>
                </c:pt>
                <c:pt idx="505">
                  <c:v>1.80730298783809</c:v>
                </c:pt>
                <c:pt idx="506">
                  <c:v>-1.2153242052201001</c:v>
                </c:pt>
                <c:pt idx="507">
                  <c:v>-2.8885595307483101</c:v>
                </c:pt>
                <c:pt idx="508">
                  <c:v>-2.08089213920073</c:v>
                </c:pt>
                <c:pt idx="509">
                  <c:v>0.71608903220414999</c:v>
                </c:pt>
                <c:pt idx="510">
                  <c:v>-2.5387283064753401</c:v>
                </c:pt>
                <c:pt idx="511">
                  <c:v>-2.5294541308184999</c:v>
                </c:pt>
                <c:pt idx="512">
                  <c:v>-2.4920698004804001</c:v>
                </c:pt>
                <c:pt idx="513">
                  <c:v>-1.51129914628453</c:v>
                </c:pt>
                <c:pt idx="514">
                  <c:v>-1.21478269459225</c:v>
                </c:pt>
                <c:pt idx="515">
                  <c:v>0.77307367609166899</c:v>
                </c:pt>
                <c:pt idx="516">
                  <c:v>-0.32978807588828701</c:v>
                </c:pt>
                <c:pt idx="517">
                  <c:v>0.58961127000399205</c:v>
                </c:pt>
                <c:pt idx="518">
                  <c:v>-0.72333468434802894</c:v>
                </c:pt>
                <c:pt idx="519">
                  <c:v>1.78491343096761</c:v>
                </c:pt>
                <c:pt idx="520">
                  <c:v>1.78491343096761</c:v>
                </c:pt>
                <c:pt idx="521">
                  <c:v>-0.65837786662574105</c:v>
                </c:pt>
                <c:pt idx="522">
                  <c:v>1.59102304048426</c:v>
                </c:pt>
                <c:pt idx="523">
                  <c:v>-0.33081191555146</c:v>
                </c:pt>
                <c:pt idx="524">
                  <c:v>0.27077222910285298</c:v>
                </c:pt>
                <c:pt idx="525">
                  <c:v>-0.12219186654078</c:v>
                </c:pt>
                <c:pt idx="526">
                  <c:v>0.67783579136183802</c:v>
                </c:pt>
                <c:pt idx="527">
                  <c:v>1.7908745857731601</c:v>
                </c:pt>
                <c:pt idx="528">
                  <c:v>1.40973711581567</c:v>
                </c:pt>
                <c:pt idx="529">
                  <c:v>-1.1068971206242499</c:v>
                </c:pt>
                <c:pt idx="530">
                  <c:v>-0.26887793881753602</c:v>
                </c:pt>
                <c:pt idx="531">
                  <c:v>-3.4030079607611499</c:v>
                </c:pt>
                <c:pt idx="532">
                  <c:v>-1.2541416740209499</c:v>
                </c:pt>
                <c:pt idx="533">
                  <c:v>3.5054804214076897E-2</c:v>
                </c:pt>
                <c:pt idx="534">
                  <c:v>1.0556745523687201</c:v>
                </c:pt>
                <c:pt idx="535">
                  <c:v>1.0323002232643601</c:v>
                </c:pt>
                <c:pt idx="536">
                  <c:v>-0.267063314251269</c:v>
                </c:pt>
                <c:pt idx="537">
                  <c:v>1.78491343096761</c:v>
                </c:pt>
                <c:pt idx="538">
                  <c:v>-6.18137347431405</c:v>
                </c:pt>
                <c:pt idx="539">
                  <c:v>1.80730298783809</c:v>
                </c:pt>
                <c:pt idx="540">
                  <c:v>1.3559796634747701</c:v>
                </c:pt>
                <c:pt idx="541">
                  <c:v>1.0935033717729601</c:v>
                </c:pt>
                <c:pt idx="542">
                  <c:v>-2.1663712225245999</c:v>
                </c:pt>
                <c:pt idx="543">
                  <c:v>-2.0039420008656301</c:v>
                </c:pt>
                <c:pt idx="544">
                  <c:v>-0.115717401339367</c:v>
                </c:pt>
                <c:pt idx="545">
                  <c:v>-0.58063154400617201</c:v>
                </c:pt>
                <c:pt idx="546">
                  <c:v>-2.87226939467774</c:v>
                </c:pt>
                <c:pt idx="547">
                  <c:v>1.3312642461973201</c:v>
                </c:pt>
                <c:pt idx="548">
                  <c:v>0.61188934911284198</c:v>
                </c:pt>
                <c:pt idx="549">
                  <c:v>1.1072089224478801</c:v>
                </c:pt>
                <c:pt idx="550">
                  <c:v>1.62401395311999</c:v>
                </c:pt>
                <c:pt idx="551">
                  <c:v>-1.0144129158697801</c:v>
                </c:pt>
                <c:pt idx="552">
                  <c:v>-0.57204835694180201</c:v>
                </c:pt>
                <c:pt idx="553">
                  <c:v>-0.803996304803685</c:v>
                </c:pt>
                <c:pt idx="554">
                  <c:v>-3.38997167420293</c:v>
                </c:pt>
                <c:pt idx="555">
                  <c:v>-1.1937305133396801</c:v>
                </c:pt>
                <c:pt idx="556">
                  <c:v>-0.20483591536776</c:v>
                </c:pt>
                <c:pt idx="557">
                  <c:v>-1.0051213730113</c:v>
                </c:pt>
                <c:pt idx="558">
                  <c:v>-0.63973083766615702</c:v>
                </c:pt>
                <c:pt idx="559">
                  <c:v>1.40047289179294E-2</c:v>
                </c:pt>
                <c:pt idx="560">
                  <c:v>-0.67973547012905899</c:v>
                </c:pt>
                <c:pt idx="561">
                  <c:v>1.70588334554996</c:v>
                </c:pt>
                <c:pt idx="562">
                  <c:v>-0.91304896551742798</c:v>
                </c:pt>
                <c:pt idx="563">
                  <c:v>1.6886016440864999</c:v>
                </c:pt>
                <c:pt idx="564">
                  <c:v>0.54061660475826601</c:v>
                </c:pt>
                <c:pt idx="565">
                  <c:v>-2.1181335900536302</c:v>
                </c:pt>
                <c:pt idx="566">
                  <c:v>1.1194356227159601</c:v>
                </c:pt>
                <c:pt idx="567">
                  <c:v>-2.2199692873878401</c:v>
                </c:pt>
                <c:pt idx="568">
                  <c:v>0.428246613775633</c:v>
                </c:pt>
                <c:pt idx="569">
                  <c:v>0.49657172830878099</c:v>
                </c:pt>
                <c:pt idx="570">
                  <c:v>1.3345856846697199</c:v>
                </c:pt>
                <c:pt idx="571">
                  <c:v>-1.7807661230523599</c:v>
                </c:pt>
                <c:pt idx="572">
                  <c:v>0.24044508347472501</c:v>
                </c:pt>
                <c:pt idx="573">
                  <c:v>-1.6058437829791301</c:v>
                </c:pt>
                <c:pt idx="574">
                  <c:v>-0.87830606523696397</c:v>
                </c:pt>
                <c:pt idx="575">
                  <c:v>2.0233316571065698</c:v>
                </c:pt>
                <c:pt idx="576">
                  <c:v>0.49546163591077902</c:v>
                </c:pt>
                <c:pt idx="577">
                  <c:v>-1.4875475092083901</c:v>
                </c:pt>
                <c:pt idx="578">
                  <c:v>-5.44224036836038E-2</c:v>
                </c:pt>
                <c:pt idx="579">
                  <c:v>1.8881050357831299</c:v>
                </c:pt>
                <c:pt idx="580">
                  <c:v>-3.28653209522288</c:v>
                </c:pt>
                <c:pt idx="581">
                  <c:v>-0.30963002826543701</c:v>
                </c:pt>
                <c:pt idx="582">
                  <c:v>-0.648378999371923</c:v>
                </c:pt>
                <c:pt idx="583">
                  <c:v>-0.24381387446992001</c:v>
                </c:pt>
                <c:pt idx="584">
                  <c:v>1.68653121853212</c:v>
                </c:pt>
                <c:pt idx="585">
                  <c:v>0.88264041269447702</c:v>
                </c:pt>
                <c:pt idx="586">
                  <c:v>-2.5922501046416202</c:v>
                </c:pt>
                <c:pt idx="587">
                  <c:v>-1.2299075341024299</c:v>
                </c:pt>
                <c:pt idx="588">
                  <c:v>1.78491343096761</c:v>
                </c:pt>
                <c:pt idx="589">
                  <c:v>1.9102286362535601</c:v>
                </c:pt>
                <c:pt idx="590">
                  <c:v>0.15548251521626999</c:v>
                </c:pt>
                <c:pt idx="591">
                  <c:v>0.68504744824882702</c:v>
                </c:pt>
                <c:pt idx="592">
                  <c:v>0.96908226488317895</c:v>
                </c:pt>
                <c:pt idx="593">
                  <c:v>1.52174242106794</c:v>
                </c:pt>
                <c:pt idx="594">
                  <c:v>1.0733853708424601</c:v>
                </c:pt>
                <c:pt idx="595">
                  <c:v>-2.0732161108888101</c:v>
                </c:pt>
                <c:pt idx="596">
                  <c:v>-4.8058284521774901</c:v>
                </c:pt>
                <c:pt idx="597">
                  <c:v>-0.41732596587920301</c:v>
                </c:pt>
                <c:pt idx="598">
                  <c:v>0.62108367932741304</c:v>
                </c:pt>
                <c:pt idx="599">
                  <c:v>-2.5456404596993401</c:v>
                </c:pt>
                <c:pt idx="600">
                  <c:v>-1.1897242273283399</c:v>
                </c:pt>
                <c:pt idx="601">
                  <c:v>-0.53097967331221996</c:v>
                </c:pt>
                <c:pt idx="602">
                  <c:v>1.2278088228858499</c:v>
                </c:pt>
                <c:pt idx="603">
                  <c:v>-0.87830606523696397</c:v>
                </c:pt>
                <c:pt idx="604">
                  <c:v>-5.7370084257564402E-2</c:v>
                </c:pt>
                <c:pt idx="605">
                  <c:v>3.5054804214076897E-2</c:v>
                </c:pt>
                <c:pt idx="606">
                  <c:v>0.72303206284159505</c:v>
                </c:pt>
                <c:pt idx="607">
                  <c:v>1.9098682791291499</c:v>
                </c:pt>
                <c:pt idx="608">
                  <c:v>-2.07473494915812</c:v>
                </c:pt>
                <c:pt idx="609">
                  <c:v>-1.2000550437983999</c:v>
                </c:pt>
                <c:pt idx="610">
                  <c:v>-8.3565315673042699E-3</c:v>
                </c:pt>
                <c:pt idx="611">
                  <c:v>0.33560361061925698</c:v>
                </c:pt>
                <c:pt idx="612">
                  <c:v>1.6893025401189801</c:v>
                </c:pt>
                <c:pt idx="613">
                  <c:v>-0.49849613520976099</c:v>
                </c:pt>
                <c:pt idx="614">
                  <c:v>0.32397311464710499</c:v>
                </c:pt>
                <c:pt idx="615">
                  <c:v>-0.94471375748625097</c:v>
                </c:pt>
                <c:pt idx="616">
                  <c:v>-0.809419845286105</c:v>
                </c:pt>
                <c:pt idx="617">
                  <c:v>-0.2623070947178</c:v>
                </c:pt>
                <c:pt idx="618">
                  <c:v>-1.3765122281161399</c:v>
                </c:pt>
                <c:pt idx="619">
                  <c:v>-3.5113123116810798</c:v>
                </c:pt>
                <c:pt idx="620">
                  <c:v>1.5048328881263</c:v>
                </c:pt>
                <c:pt idx="621">
                  <c:v>2.0233316571065698</c:v>
                </c:pt>
                <c:pt idx="622">
                  <c:v>0.73662519354977596</c:v>
                </c:pt>
                <c:pt idx="623">
                  <c:v>-1.28688301392144</c:v>
                </c:pt>
                <c:pt idx="624">
                  <c:v>-0.72333468434802894</c:v>
                </c:pt>
                <c:pt idx="625">
                  <c:v>1.6848433106318199</c:v>
                </c:pt>
                <c:pt idx="626">
                  <c:v>-0.18594370645762801</c:v>
                </c:pt>
                <c:pt idx="627">
                  <c:v>0.81347192424922998</c:v>
                </c:pt>
                <c:pt idx="628">
                  <c:v>1.9098682791291499</c:v>
                </c:pt>
                <c:pt idx="629">
                  <c:v>0.51766449653041302</c:v>
                </c:pt>
                <c:pt idx="630">
                  <c:v>-1.5919032580739401</c:v>
                </c:pt>
                <c:pt idx="631">
                  <c:v>-9.02046981356492E-2</c:v>
                </c:pt>
                <c:pt idx="632">
                  <c:v>-1.78535088420923</c:v>
                </c:pt>
                <c:pt idx="633">
                  <c:v>1.67944555405493</c:v>
                </c:pt>
                <c:pt idx="634">
                  <c:v>-3.22149330981481</c:v>
                </c:pt>
                <c:pt idx="635">
                  <c:v>-0.77579065486625998</c:v>
                </c:pt>
                <c:pt idx="636">
                  <c:v>0.14057799870582</c:v>
                </c:pt>
                <c:pt idx="637">
                  <c:v>-1.4752741934357001</c:v>
                </c:pt>
                <c:pt idx="638">
                  <c:v>3.9253979549568399E-2</c:v>
                </c:pt>
                <c:pt idx="639">
                  <c:v>-0.307504495838409</c:v>
                </c:pt>
                <c:pt idx="640">
                  <c:v>-0.64489961297142595</c:v>
                </c:pt>
                <c:pt idx="641">
                  <c:v>-1.7117312097108801</c:v>
                </c:pt>
                <c:pt idx="642">
                  <c:v>3.6630772962640702E-2</c:v>
                </c:pt>
                <c:pt idx="643">
                  <c:v>1.42127621634872</c:v>
                </c:pt>
                <c:pt idx="644">
                  <c:v>1.0546798913092199</c:v>
                </c:pt>
                <c:pt idx="645">
                  <c:v>1.1194356227159601</c:v>
                </c:pt>
                <c:pt idx="646">
                  <c:v>1.5072533485973501</c:v>
                </c:pt>
                <c:pt idx="647">
                  <c:v>0.77742329081735495</c:v>
                </c:pt>
                <c:pt idx="648">
                  <c:v>0.25756477655843002</c:v>
                </c:pt>
                <c:pt idx="649">
                  <c:v>1.7908745857731601</c:v>
                </c:pt>
                <c:pt idx="650">
                  <c:v>5.0405447539565301E-2</c:v>
                </c:pt>
                <c:pt idx="651">
                  <c:v>1.59454041236447</c:v>
                </c:pt>
                <c:pt idx="652">
                  <c:v>0.75225141302128795</c:v>
                </c:pt>
                <c:pt idx="653">
                  <c:v>1.0764431346552401</c:v>
                </c:pt>
                <c:pt idx="654">
                  <c:v>-1.2123421607918501</c:v>
                </c:pt>
                <c:pt idx="655">
                  <c:v>-1.01185852114472</c:v>
                </c:pt>
                <c:pt idx="656">
                  <c:v>-0.92917714351585901</c:v>
                </c:pt>
                <c:pt idx="657">
                  <c:v>1.28998275557341</c:v>
                </c:pt>
                <c:pt idx="658">
                  <c:v>-1.1808316156457801</c:v>
                </c:pt>
                <c:pt idx="659">
                  <c:v>-5.8588159332650998E-2</c:v>
                </c:pt>
                <c:pt idx="660">
                  <c:v>2.0233316571065698</c:v>
                </c:pt>
                <c:pt idx="661">
                  <c:v>1.20973190743966</c:v>
                </c:pt>
                <c:pt idx="662">
                  <c:v>-0.70809879845335499</c:v>
                </c:pt>
                <c:pt idx="663">
                  <c:v>-1.4047021645883</c:v>
                </c:pt>
                <c:pt idx="664">
                  <c:v>1.9098682791291499</c:v>
                </c:pt>
                <c:pt idx="665">
                  <c:v>1.59102304048426</c:v>
                </c:pt>
                <c:pt idx="666">
                  <c:v>-0.84963893599744</c:v>
                </c:pt>
                <c:pt idx="667">
                  <c:v>-6.0535170781416499</c:v>
                </c:pt>
                <c:pt idx="668">
                  <c:v>-0.15786778695203599</c:v>
                </c:pt>
                <c:pt idx="669">
                  <c:v>-2.1452364010715699</c:v>
                </c:pt>
                <c:pt idx="670">
                  <c:v>-1.65185560113257</c:v>
                </c:pt>
                <c:pt idx="671">
                  <c:v>0.47633514971165503</c:v>
                </c:pt>
                <c:pt idx="672">
                  <c:v>0.81210228759812397</c:v>
                </c:pt>
                <c:pt idx="673">
                  <c:v>1.0686499154131401E-2</c:v>
                </c:pt>
                <c:pt idx="674">
                  <c:v>-2.0398644519559901</c:v>
                </c:pt>
                <c:pt idx="675">
                  <c:v>-5.5120079129254998E-2</c:v>
                </c:pt>
                <c:pt idx="676">
                  <c:v>-2.08559035396416</c:v>
                </c:pt>
                <c:pt idx="677">
                  <c:v>-7.7655362017663796E-3</c:v>
                </c:pt>
                <c:pt idx="678">
                  <c:v>0.45061813933595202</c:v>
                </c:pt>
                <c:pt idx="679">
                  <c:v>1.5048328881263</c:v>
                </c:pt>
                <c:pt idx="680">
                  <c:v>1.4034461335508299</c:v>
                </c:pt>
                <c:pt idx="681">
                  <c:v>1.18262188580135</c:v>
                </c:pt>
                <c:pt idx="682">
                  <c:v>0.83868732688260195</c:v>
                </c:pt>
                <c:pt idx="683">
                  <c:v>-1.98676970382338</c:v>
                </c:pt>
                <c:pt idx="684">
                  <c:v>-0.59868605896441096</c:v>
                </c:pt>
                <c:pt idx="685">
                  <c:v>-1.72700703227852</c:v>
                </c:pt>
                <c:pt idx="686">
                  <c:v>-2.19146298631855</c:v>
                </c:pt>
                <c:pt idx="687">
                  <c:v>1.33739486587538</c:v>
                </c:pt>
                <c:pt idx="688">
                  <c:v>-1.55675982882194</c:v>
                </c:pt>
                <c:pt idx="689">
                  <c:v>-1.4725813481596499</c:v>
                </c:pt>
                <c:pt idx="690">
                  <c:v>-2.9934304299980501</c:v>
                </c:pt>
                <c:pt idx="691">
                  <c:v>-0.80895328451412396</c:v>
                </c:pt>
                <c:pt idx="692">
                  <c:v>-2.4274008316239599</c:v>
                </c:pt>
                <c:pt idx="693">
                  <c:v>0.96908226488317895</c:v>
                </c:pt>
                <c:pt idx="694">
                  <c:v>-1.6443142417218699</c:v>
                </c:pt>
                <c:pt idx="695">
                  <c:v>-0.806946800256922</c:v>
                </c:pt>
                <c:pt idx="696">
                  <c:v>-0.34597495458115402</c:v>
                </c:pt>
                <c:pt idx="697">
                  <c:v>-0.49293488945206798</c:v>
                </c:pt>
                <c:pt idx="698">
                  <c:v>1.59260249045722</c:v>
                </c:pt>
                <c:pt idx="699">
                  <c:v>1.60015740244088</c:v>
                </c:pt>
                <c:pt idx="700">
                  <c:v>1.10926439591964</c:v>
                </c:pt>
                <c:pt idx="701">
                  <c:v>1.1072265361101401</c:v>
                </c:pt>
                <c:pt idx="702">
                  <c:v>1.44330963599271E-2</c:v>
                </c:pt>
                <c:pt idx="703">
                  <c:v>-1.8547651188720999</c:v>
                </c:pt>
                <c:pt idx="704">
                  <c:v>1.2402136408470199</c:v>
                </c:pt>
                <c:pt idx="705">
                  <c:v>1.89122411506354</c:v>
                </c:pt>
                <c:pt idx="706">
                  <c:v>1.11829211914514</c:v>
                </c:pt>
                <c:pt idx="707">
                  <c:v>1.47342627421656</c:v>
                </c:pt>
                <c:pt idx="708">
                  <c:v>-1.3594908313416001</c:v>
                </c:pt>
                <c:pt idx="709">
                  <c:v>0.640001129742643</c:v>
                </c:pt>
                <c:pt idx="710">
                  <c:v>0.32273648462022603</c:v>
                </c:pt>
                <c:pt idx="711">
                  <c:v>1.5174016873256799</c:v>
                </c:pt>
                <c:pt idx="712">
                  <c:v>1.3469477905820699</c:v>
                </c:pt>
                <c:pt idx="713">
                  <c:v>0.43133215012384901</c:v>
                </c:pt>
                <c:pt idx="714">
                  <c:v>-1.5606463818585199</c:v>
                </c:pt>
                <c:pt idx="715">
                  <c:v>-1.4330037733252701</c:v>
                </c:pt>
                <c:pt idx="716">
                  <c:v>-0.25842054168122403</c:v>
                </c:pt>
                <c:pt idx="717">
                  <c:v>0.70814267140103104</c:v>
                </c:pt>
                <c:pt idx="718">
                  <c:v>5.8858451409136897E-2</c:v>
                </c:pt>
                <c:pt idx="719">
                  <c:v>-1.9892324146770299</c:v>
                </c:pt>
                <c:pt idx="720">
                  <c:v>-0.32978807588828701</c:v>
                </c:pt>
                <c:pt idx="721">
                  <c:v>0.66910079177630499</c:v>
                </c:pt>
                <c:pt idx="722">
                  <c:v>-2.0142826798239102</c:v>
                </c:pt>
                <c:pt idx="723">
                  <c:v>-0.16032015319956899</c:v>
                </c:pt>
                <c:pt idx="724">
                  <c:v>0.96837149834455605</c:v>
                </c:pt>
                <c:pt idx="725">
                  <c:v>1.5066412786958401</c:v>
                </c:pt>
                <c:pt idx="726">
                  <c:v>0.71712249571490205</c:v>
                </c:pt>
                <c:pt idx="727">
                  <c:v>-0.42086458463623599</c:v>
                </c:pt>
                <c:pt idx="728">
                  <c:v>0.26284338498833199</c:v>
                </c:pt>
                <c:pt idx="729">
                  <c:v>1.5564572073155101</c:v>
                </c:pt>
                <c:pt idx="730">
                  <c:v>1.4496226270215</c:v>
                </c:pt>
                <c:pt idx="731">
                  <c:v>0.71246039048490195</c:v>
                </c:pt>
                <c:pt idx="732">
                  <c:v>-1.4767726638115299</c:v>
                </c:pt>
                <c:pt idx="733">
                  <c:v>-2.7260795553451498</c:v>
                </c:pt>
                <c:pt idx="734">
                  <c:v>-2.4126038729902501</c:v>
                </c:pt>
                <c:pt idx="735">
                  <c:v>0.40143596086371203</c:v>
                </c:pt>
                <c:pt idx="736">
                  <c:v>1.0764431346552401</c:v>
                </c:pt>
                <c:pt idx="737">
                  <c:v>1.4496226270215</c:v>
                </c:pt>
                <c:pt idx="738">
                  <c:v>-1.26244382323993</c:v>
                </c:pt>
                <c:pt idx="739">
                  <c:v>-1.89061831327591</c:v>
                </c:pt>
                <c:pt idx="740">
                  <c:v>0.26284338498833199</c:v>
                </c:pt>
                <c:pt idx="741">
                  <c:v>1.1100450972749001</c:v>
                </c:pt>
                <c:pt idx="742">
                  <c:v>0.349196741327438</c:v>
                </c:pt>
                <c:pt idx="743">
                  <c:v>8.8207788881438196E-2</c:v>
                </c:pt>
                <c:pt idx="744">
                  <c:v>1.70137532577294</c:v>
                </c:pt>
                <c:pt idx="745">
                  <c:v>-1.3556038944217199</c:v>
                </c:pt>
                <c:pt idx="746">
                  <c:v>-2.6756512825627701E-2</c:v>
                </c:pt>
                <c:pt idx="747">
                  <c:v>-0.47718018203124901</c:v>
                </c:pt>
                <c:pt idx="748">
                  <c:v>1.9098682791291499</c:v>
                </c:pt>
                <c:pt idx="749">
                  <c:v>1.2647572945977601</c:v>
                </c:pt>
                <c:pt idx="750">
                  <c:v>0.90122295405538</c:v>
                </c:pt>
                <c:pt idx="751">
                  <c:v>-1.971562884793</c:v>
                </c:pt>
                <c:pt idx="752">
                  <c:v>1.0768034917796501</c:v>
                </c:pt>
                <c:pt idx="753">
                  <c:v>0.75225141302128795</c:v>
                </c:pt>
                <c:pt idx="754">
                  <c:v>1.59102304048426</c:v>
                </c:pt>
                <c:pt idx="755">
                  <c:v>0.19631513298926201</c:v>
                </c:pt>
                <c:pt idx="756">
                  <c:v>-0.105006132743883</c:v>
                </c:pt>
                <c:pt idx="757">
                  <c:v>-0.56337099785121503</c:v>
                </c:pt>
                <c:pt idx="758">
                  <c:v>-1.8594846642320499</c:v>
                </c:pt>
                <c:pt idx="759">
                  <c:v>-0.307504495838409</c:v>
                </c:pt>
                <c:pt idx="760">
                  <c:v>-0.65786147064876899</c:v>
                </c:pt>
                <c:pt idx="761">
                  <c:v>1.78491343096761</c:v>
                </c:pt>
                <c:pt idx="762">
                  <c:v>0.59728003213235303</c:v>
                </c:pt>
                <c:pt idx="763">
                  <c:v>1.40973711581567</c:v>
                </c:pt>
                <c:pt idx="764">
                  <c:v>-0.94560511254997404</c:v>
                </c:pt>
                <c:pt idx="765">
                  <c:v>0.54483809905073399</c:v>
                </c:pt>
                <c:pt idx="766">
                  <c:v>1.27126969794889</c:v>
                </c:pt>
                <c:pt idx="767">
                  <c:v>0.36429319340998401</c:v>
                </c:pt>
                <c:pt idx="768">
                  <c:v>-2.2399157340981102</c:v>
                </c:pt>
                <c:pt idx="769">
                  <c:v>-2.3271366304135999</c:v>
                </c:pt>
                <c:pt idx="770">
                  <c:v>1.9098682791291499</c:v>
                </c:pt>
                <c:pt idx="771">
                  <c:v>1.2466811339702999</c:v>
                </c:pt>
                <c:pt idx="772">
                  <c:v>1.78197124801146</c:v>
                </c:pt>
                <c:pt idx="773">
                  <c:v>0.60824105063917799</c:v>
                </c:pt>
                <c:pt idx="774">
                  <c:v>7.5347559845419396E-2</c:v>
                </c:pt>
                <c:pt idx="775">
                  <c:v>-0.96010253888535801</c:v>
                </c:pt>
                <c:pt idx="776">
                  <c:v>-2.6180682281046601</c:v>
                </c:pt>
                <c:pt idx="777">
                  <c:v>-0.80587536399962001</c:v>
                </c:pt>
                <c:pt idx="778">
                  <c:v>-0.18855337343189099</c:v>
                </c:pt>
                <c:pt idx="779">
                  <c:v>-0.22398847966291699</c:v>
                </c:pt>
                <c:pt idx="780">
                  <c:v>0.18709204505580099</c:v>
                </c:pt>
                <c:pt idx="781">
                  <c:v>1.68653121853212</c:v>
                </c:pt>
                <c:pt idx="782">
                  <c:v>1.47342627421656</c:v>
                </c:pt>
                <c:pt idx="783">
                  <c:v>0.94461575896667804</c:v>
                </c:pt>
                <c:pt idx="784">
                  <c:v>0.78094066269755702</c:v>
                </c:pt>
                <c:pt idx="785">
                  <c:v>-3.07018562911479</c:v>
                </c:pt>
                <c:pt idx="786">
                  <c:v>1.2492390295626099</c:v>
                </c:pt>
                <c:pt idx="787">
                  <c:v>0.43133215012384901</c:v>
                </c:pt>
                <c:pt idx="788">
                  <c:v>-0.87830606523696397</c:v>
                </c:pt>
                <c:pt idx="789">
                  <c:v>1.2393627946049299</c:v>
                </c:pt>
                <c:pt idx="790">
                  <c:v>0.52255451900085503</c:v>
                </c:pt>
                <c:pt idx="791">
                  <c:v>1.3092605631130501</c:v>
                </c:pt>
                <c:pt idx="792">
                  <c:v>2.0233316571065698</c:v>
                </c:pt>
                <c:pt idx="793">
                  <c:v>1.9098682791291499</c:v>
                </c:pt>
                <c:pt idx="794">
                  <c:v>1.89122411506354</c:v>
                </c:pt>
                <c:pt idx="795">
                  <c:v>0.23117893743572501</c:v>
                </c:pt>
                <c:pt idx="796">
                  <c:v>-3.00907469501028</c:v>
                </c:pt>
                <c:pt idx="797">
                  <c:v>-0.80287765122993804</c:v>
                </c:pt>
                <c:pt idx="798">
                  <c:v>0.45655761109950099</c:v>
                </c:pt>
                <c:pt idx="799">
                  <c:v>1.9098682791291499</c:v>
                </c:pt>
                <c:pt idx="800">
                  <c:v>-0.79369993569431196</c:v>
                </c:pt>
                <c:pt idx="801">
                  <c:v>1.70588334554996</c:v>
                </c:pt>
                <c:pt idx="802">
                  <c:v>0.424513324756773</c:v>
                </c:pt>
                <c:pt idx="803">
                  <c:v>-0.54628283368814301</c:v>
                </c:pt>
                <c:pt idx="804">
                  <c:v>-1.7935276833592699</c:v>
                </c:pt>
                <c:pt idx="805">
                  <c:v>0.15548251521626999</c:v>
                </c:pt>
                <c:pt idx="806">
                  <c:v>1.8881050357831299</c:v>
                </c:pt>
                <c:pt idx="807">
                  <c:v>-1.90891369797319</c:v>
                </c:pt>
                <c:pt idx="808">
                  <c:v>-5.2484481776355799E-2</c:v>
                </c:pt>
                <c:pt idx="809">
                  <c:v>0.13494635387064299</c:v>
                </c:pt>
                <c:pt idx="810">
                  <c:v>0.99695142484707</c:v>
                </c:pt>
                <c:pt idx="811">
                  <c:v>-1.63855630247034</c:v>
                </c:pt>
                <c:pt idx="812">
                  <c:v>0.48426174028615598</c:v>
                </c:pt>
                <c:pt idx="813">
                  <c:v>2.1426857075869599</c:v>
                </c:pt>
                <c:pt idx="814">
                  <c:v>1.4333009344526599</c:v>
                </c:pt>
                <c:pt idx="815">
                  <c:v>-0.115717401339367</c:v>
                </c:pt>
                <c:pt idx="816">
                  <c:v>-1.5901078634343</c:v>
                </c:pt>
                <c:pt idx="817">
                  <c:v>-1.2443966065730201</c:v>
                </c:pt>
                <c:pt idx="818">
                  <c:v>-1.9283276465963199</c:v>
                </c:pt>
                <c:pt idx="819">
                  <c:v>-0.14607855905109901</c:v>
                </c:pt>
                <c:pt idx="820">
                  <c:v>-0.90331142764852301</c:v>
                </c:pt>
                <c:pt idx="821">
                  <c:v>-0.30542932947427198</c:v>
                </c:pt>
                <c:pt idx="822">
                  <c:v>1.45407414719872</c:v>
                </c:pt>
                <c:pt idx="823">
                  <c:v>5.3978973206577803E-2</c:v>
                </c:pt>
                <c:pt idx="824">
                  <c:v>-1.3602173911752999</c:v>
                </c:pt>
                <c:pt idx="825">
                  <c:v>0.77729517038413598</c:v>
                </c:pt>
                <c:pt idx="826">
                  <c:v>0.88777557610602698</c:v>
                </c:pt>
                <c:pt idx="827">
                  <c:v>3.9253979549568399E-2</c:v>
                </c:pt>
                <c:pt idx="828">
                  <c:v>-5.8588159332650998E-2</c:v>
                </c:pt>
                <c:pt idx="829">
                  <c:v>-0.49513645781198301</c:v>
                </c:pt>
                <c:pt idx="830">
                  <c:v>-1.26061331586985</c:v>
                </c:pt>
                <c:pt idx="831">
                  <c:v>-1.2590853075911499</c:v>
                </c:pt>
                <c:pt idx="832">
                  <c:v>0.67998861166785596</c:v>
                </c:pt>
                <c:pt idx="833">
                  <c:v>-0.25842054168122403</c:v>
                </c:pt>
                <c:pt idx="834">
                  <c:v>-1.5123122291867499</c:v>
                </c:pt>
                <c:pt idx="835">
                  <c:v>1.51054609844957</c:v>
                </c:pt>
                <c:pt idx="836">
                  <c:v>-5.8448305990510603</c:v>
                </c:pt>
                <c:pt idx="837">
                  <c:v>-0.90844973318490396</c:v>
                </c:pt>
                <c:pt idx="838">
                  <c:v>0.19144216651646401</c:v>
                </c:pt>
                <c:pt idx="839">
                  <c:v>1.5700503380236901</c:v>
                </c:pt>
                <c:pt idx="840">
                  <c:v>1.4867047409412499</c:v>
                </c:pt>
                <c:pt idx="841">
                  <c:v>-0.92128216037280397</c:v>
                </c:pt>
                <c:pt idx="842">
                  <c:v>1.5072533485973501</c:v>
                </c:pt>
                <c:pt idx="843">
                  <c:v>0.14661484932163099</c:v>
                </c:pt>
                <c:pt idx="844">
                  <c:v>0.32866057998181197</c:v>
                </c:pt>
                <c:pt idx="845">
                  <c:v>-1.6882434995484299</c:v>
                </c:pt>
                <c:pt idx="846">
                  <c:v>-1.6343194567089601</c:v>
                </c:pt>
                <c:pt idx="847">
                  <c:v>1.78197124801146</c:v>
                </c:pt>
                <c:pt idx="848">
                  <c:v>-2.2490365875445799</c:v>
                </c:pt>
                <c:pt idx="849">
                  <c:v>-0.78150819039162001</c:v>
                </c:pt>
                <c:pt idx="850">
                  <c:v>-1.23318468542353</c:v>
                </c:pt>
                <c:pt idx="851">
                  <c:v>-0.49880633290723603</c:v>
                </c:pt>
                <c:pt idx="852">
                  <c:v>1.6848433106318199</c:v>
                </c:pt>
                <c:pt idx="853">
                  <c:v>1.05609188479261E-2</c:v>
                </c:pt>
                <c:pt idx="854">
                  <c:v>1.4230364144779</c:v>
                </c:pt>
                <c:pt idx="855">
                  <c:v>-0.95784903211887296</c:v>
                </c:pt>
                <c:pt idx="856">
                  <c:v>0.25257267752030599</c:v>
                </c:pt>
                <c:pt idx="857">
                  <c:v>0.49566081344613999</c:v>
                </c:pt>
                <c:pt idx="858">
                  <c:v>-1.8845198866481601</c:v>
                </c:pt>
                <c:pt idx="859">
                  <c:v>-0.77639566201740196</c:v>
                </c:pt>
                <c:pt idx="860">
                  <c:v>-1.94556027980275</c:v>
                </c:pt>
                <c:pt idx="861">
                  <c:v>1.34071100154266</c:v>
                </c:pt>
                <c:pt idx="862">
                  <c:v>9.5829731389338896E-2</c:v>
                </c:pt>
                <c:pt idx="863">
                  <c:v>1.8025074093570901</c:v>
                </c:pt>
                <c:pt idx="864">
                  <c:v>-1.03079082593956</c:v>
                </c:pt>
                <c:pt idx="865">
                  <c:v>-2.3481041122853199</c:v>
                </c:pt>
                <c:pt idx="866">
                  <c:v>-6.1878104034587003E-2</c:v>
                </c:pt>
                <c:pt idx="867">
                  <c:v>-0.84990432894968104</c:v>
                </c:pt>
                <c:pt idx="868">
                  <c:v>-0.79470221855509304</c:v>
                </c:pt>
                <c:pt idx="869">
                  <c:v>-2.33270693953158</c:v>
                </c:pt>
                <c:pt idx="870">
                  <c:v>1.5700503380236901</c:v>
                </c:pt>
                <c:pt idx="871">
                  <c:v>6.6775342487272599E-3</c:v>
                </c:pt>
                <c:pt idx="872">
                  <c:v>-1.95862562860649</c:v>
                </c:pt>
                <c:pt idx="873">
                  <c:v>0.82506861290660805</c:v>
                </c:pt>
                <c:pt idx="874">
                  <c:v>0.96908226488317895</c:v>
                </c:pt>
                <c:pt idx="875">
                  <c:v>-1.83638081586797</c:v>
                </c:pt>
                <c:pt idx="876">
                  <c:v>-2.3691777177383599</c:v>
                </c:pt>
                <c:pt idx="877">
                  <c:v>1.0764431346552401</c:v>
                </c:pt>
                <c:pt idx="878">
                  <c:v>1.4061634350452601</c:v>
                </c:pt>
                <c:pt idx="879">
                  <c:v>-0.90611845044022798</c:v>
                </c:pt>
                <c:pt idx="880">
                  <c:v>-4.2904774137164896</c:v>
                </c:pt>
                <c:pt idx="881">
                  <c:v>1.78491343096761</c:v>
                </c:pt>
                <c:pt idx="882">
                  <c:v>-8.1173731452624395E-2</c:v>
                </c:pt>
                <c:pt idx="883">
                  <c:v>-0.32978807588828701</c:v>
                </c:pt>
                <c:pt idx="884">
                  <c:v>-0.22398847966291699</c:v>
                </c:pt>
                <c:pt idx="885">
                  <c:v>1.2762418327390099</c:v>
                </c:pt>
                <c:pt idx="886">
                  <c:v>-4.0276335626827704</c:v>
                </c:pt>
                <c:pt idx="887">
                  <c:v>1.6820796983549</c:v>
                </c:pt>
                <c:pt idx="888">
                  <c:v>0.95644039316891505</c:v>
                </c:pt>
                <c:pt idx="889">
                  <c:v>-1.1433878255551999</c:v>
                </c:pt>
                <c:pt idx="890">
                  <c:v>-0.91807251428699699</c:v>
                </c:pt>
                <c:pt idx="891">
                  <c:v>1.1069575398409199</c:v>
                </c:pt>
                <c:pt idx="892">
                  <c:v>-0.119246943604692</c:v>
                </c:pt>
                <c:pt idx="893">
                  <c:v>1.4034461335508299</c:v>
                </c:pt>
                <c:pt idx="894">
                  <c:v>-1.7221143863730699</c:v>
                </c:pt>
                <c:pt idx="895">
                  <c:v>1.9098682791291499</c:v>
                </c:pt>
                <c:pt idx="896">
                  <c:v>-0.89690332627700498</c:v>
                </c:pt>
                <c:pt idx="897">
                  <c:v>1.6820796983549</c:v>
                </c:pt>
                <c:pt idx="898">
                  <c:v>-2.0734946770745601</c:v>
                </c:pt>
                <c:pt idx="899">
                  <c:v>-1.18928185038922</c:v>
                </c:pt>
                <c:pt idx="900">
                  <c:v>1.4599882022783801</c:v>
                </c:pt>
                <c:pt idx="901">
                  <c:v>-0.65346751609869602</c:v>
                </c:pt>
                <c:pt idx="902">
                  <c:v>1.89546502284007</c:v>
                </c:pt>
                <c:pt idx="903">
                  <c:v>1.0935033717729601</c:v>
                </c:pt>
                <c:pt idx="904">
                  <c:v>8.6204038748268E-2</c:v>
                </c:pt>
                <c:pt idx="905">
                  <c:v>1.4230364144779</c:v>
                </c:pt>
                <c:pt idx="906">
                  <c:v>-3.2770943994212599E-3</c:v>
                </c:pt>
                <c:pt idx="907">
                  <c:v>1.1379912623474999</c:v>
                </c:pt>
                <c:pt idx="908">
                  <c:v>-0.95726521064109404</c:v>
                </c:pt>
                <c:pt idx="909">
                  <c:v>-1.1692039908312</c:v>
                </c:pt>
                <c:pt idx="910">
                  <c:v>0.232672618904572</c:v>
                </c:pt>
                <c:pt idx="911">
                  <c:v>1.9098682791291499</c:v>
                </c:pt>
                <c:pt idx="912">
                  <c:v>-4.2738232433355803</c:v>
                </c:pt>
                <c:pt idx="913">
                  <c:v>-0.59516273386922303</c:v>
                </c:pt>
                <c:pt idx="914">
                  <c:v>-1.6250740696707</c:v>
                </c:pt>
                <c:pt idx="915">
                  <c:v>1.5009463350897201</c:v>
                </c:pt>
                <c:pt idx="916">
                  <c:v>-1.88655436769373</c:v>
                </c:pt>
                <c:pt idx="917">
                  <c:v>0.33429645091600702</c:v>
                </c:pt>
                <c:pt idx="918">
                  <c:v>-1.0051213730113</c:v>
                </c:pt>
                <c:pt idx="919">
                  <c:v>0.98890765969018202</c:v>
                </c:pt>
                <c:pt idx="920">
                  <c:v>0.52865819655715096</c:v>
                </c:pt>
                <c:pt idx="921">
                  <c:v>-0.69342016636634995</c:v>
                </c:pt>
                <c:pt idx="922">
                  <c:v>0.32479031176643097</c:v>
                </c:pt>
                <c:pt idx="923">
                  <c:v>8.0149308017086696E-2</c:v>
                </c:pt>
                <c:pt idx="924">
                  <c:v>1.1905793431445</c:v>
                </c:pt>
                <c:pt idx="925">
                  <c:v>0.98845744465658403</c:v>
                </c:pt>
                <c:pt idx="926">
                  <c:v>1.6556479644497299</c:v>
                </c:pt>
                <c:pt idx="927">
                  <c:v>-2.1057624438356801</c:v>
                </c:pt>
                <c:pt idx="928">
                  <c:v>-0.87879372930170796</c:v>
                </c:pt>
                <c:pt idx="929">
                  <c:v>-0.15323247372493801</c:v>
                </c:pt>
                <c:pt idx="930">
                  <c:v>1.32186139551396</c:v>
                </c:pt>
                <c:pt idx="931">
                  <c:v>1.33739486587538</c:v>
                </c:pt>
                <c:pt idx="932">
                  <c:v>-1.1068971206242499</c:v>
                </c:pt>
                <c:pt idx="933">
                  <c:v>-2.5139339992314902</c:v>
                </c:pt>
                <c:pt idx="934">
                  <c:v>-1.63908894109197</c:v>
                </c:pt>
                <c:pt idx="935">
                  <c:v>0.15548251521626999</c:v>
                </c:pt>
                <c:pt idx="936">
                  <c:v>-1.6565566234079001</c:v>
                </c:pt>
                <c:pt idx="937">
                  <c:v>0.96908226488317895</c:v>
                </c:pt>
                <c:pt idx="938">
                  <c:v>0.57631197134176004</c:v>
                </c:pt>
                <c:pt idx="939">
                  <c:v>6.4757410510840704E-2</c:v>
                </c:pt>
                <c:pt idx="940">
                  <c:v>0.36475567609388798</c:v>
                </c:pt>
                <c:pt idx="941">
                  <c:v>0.58961127000399205</c:v>
                </c:pt>
                <c:pt idx="942">
                  <c:v>-2.0374803993622099</c:v>
                </c:pt>
                <c:pt idx="943">
                  <c:v>-0.14228352877643699</c:v>
                </c:pt>
                <c:pt idx="944">
                  <c:v>-0.21234146514649899</c:v>
                </c:pt>
                <c:pt idx="945">
                  <c:v>-0.56793382844438101</c:v>
                </c:pt>
                <c:pt idx="946">
                  <c:v>-1.6198049491070401</c:v>
                </c:pt>
                <c:pt idx="947">
                  <c:v>-1.1087514784797601</c:v>
                </c:pt>
                <c:pt idx="948">
                  <c:v>-1.45558272762436</c:v>
                </c:pt>
                <c:pt idx="949">
                  <c:v>-0.13698195847185399</c:v>
                </c:pt>
                <c:pt idx="950">
                  <c:v>1.5700503380236901</c:v>
                </c:pt>
                <c:pt idx="951">
                  <c:v>0.52799581499963999</c:v>
                </c:pt>
                <c:pt idx="952">
                  <c:v>1.89546502284007</c:v>
                </c:pt>
                <c:pt idx="953">
                  <c:v>1.70588334554996</c:v>
                </c:pt>
                <c:pt idx="954">
                  <c:v>0.82437120706773204</c:v>
                </c:pt>
                <c:pt idx="955">
                  <c:v>-2.1351223274231699</c:v>
                </c:pt>
                <c:pt idx="956">
                  <c:v>1.40183954287379</c:v>
                </c:pt>
                <c:pt idx="957">
                  <c:v>1.49054490010461</c:v>
                </c:pt>
                <c:pt idx="958">
                  <c:v>-2.3166319535774602</c:v>
                </c:pt>
                <c:pt idx="959">
                  <c:v>0.13512606677851799</c:v>
                </c:pt>
                <c:pt idx="960">
                  <c:v>1.59260249045722</c:v>
                </c:pt>
                <c:pt idx="961">
                  <c:v>-1.4206934136989899</c:v>
                </c:pt>
                <c:pt idx="962">
                  <c:v>-0.94755796605826403</c:v>
                </c:pt>
                <c:pt idx="963">
                  <c:v>-1.09059470816031</c:v>
                </c:pt>
                <c:pt idx="964">
                  <c:v>0.12797068525601299</c:v>
                </c:pt>
                <c:pt idx="965">
                  <c:v>-0.82711418217392396</c:v>
                </c:pt>
                <c:pt idx="966">
                  <c:v>-1.48689266057261</c:v>
                </c:pt>
                <c:pt idx="967">
                  <c:v>1.4216649508846899</c:v>
                </c:pt>
                <c:pt idx="968">
                  <c:v>1.54951417667806</c:v>
                </c:pt>
                <c:pt idx="969">
                  <c:v>0.50627315250123395</c:v>
                </c:pt>
                <c:pt idx="970">
                  <c:v>0.70258631630096302</c:v>
                </c:pt>
                <c:pt idx="971">
                  <c:v>1.1072265361101401</c:v>
                </c:pt>
                <c:pt idx="972">
                  <c:v>-1.2413098046842099</c:v>
                </c:pt>
                <c:pt idx="973">
                  <c:v>0.349196741327438</c:v>
                </c:pt>
                <c:pt idx="974">
                  <c:v>-0.32978807588828701</c:v>
                </c:pt>
                <c:pt idx="975">
                  <c:v>-0.78289487253035805</c:v>
                </c:pt>
                <c:pt idx="976">
                  <c:v>1.6820796983549</c:v>
                </c:pt>
                <c:pt idx="977">
                  <c:v>0.67212316261592098</c:v>
                </c:pt>
                <c:pt idx="978">
                  <c:v>-2.5071548743143701</c:v>
                </c:pt>
                <c:pt idx="979">
                  <c:v>0.58599333331530901</c:v>
                </c:pt>
                <c:pt idx="980">
                  <c:v>0.171750700705117</c:v>
                </c:pt>
                <c:pt idx="981">
                  <c:v>2.0233316571065698</c:v>
                </c:pt>
                <c:pt idx="982">
                  <c:v>-1.4857209608445701</c:v>
                </c:pt>
                <c:pt idx="983">
                  <c:v>-1.2087895987014099</c:v>
                </c:pt>
                <c:pt idx="984">
                  <c:v>1.3740417492321799</c:v>
                </c:pt>
                <c:pt idx="985">
                  <c:v>-4.8101305663635602E-2</c:v>
                </c:pt>
                <c:pt idx="986">
                  <c:v>0.24108014164230801</c:v>
                </c:pt>
                <c:pt idx="987">
                  <c:v>1.5700503380236901</c:v>
                </c:pt>
                <c:pt idx="988">
                  <c:v>0.62342219946855804</c:v>
                </c:pt>
                <c:pt idx="989">
                  <c:v>-1.19368594326422</c:v>
                </c:pt>
                <c:pt idx="990">
                  <c:v>1.40183954287379</c:v>
                </c:pt>
                <c:pt idx="991">
                  <c:v>1.57663881876939</c:v>
                </c:pt>
                <c:pt idx="992">
                  <c:v>1.4937924204158799</c:v>
                </c:pt>
                <c:pt idx="993">
                  <c:v>-1.0574136241368299</c:v>
                </c:pt>
                <c:pt idx="994">
                  <c:v>-0.63752202942352398</c:v>
                </c:pt>
                <c:pt idx="995">
                  <c:v>-0.63638566636831195</c:v>
                </c:pt>
                <c:pt idx="996">
                  <c:v>1.05788604136442</c:v>
                </c:pt>
                <c:pt idx="997">
                  <c:v>1.89122411506354</c:v>
                </c:pt>
                <c:pt idx="998">
                  <c:v>-2.66980596034188</c:v>
                </c:pt>
                <c:pt idx="999">
                  <c:v>-2.5454522132791002</c:v>
                </c:pt>
                <c:pt idx="1000">
                  <c:v>-1.6316683940769501</c:v>
                </c:pt>
                <c:pt idx="1001">
                  <c:v>0.89484097801615303</c:v>
                </c:pt>
                <c:pt idx="1002">
                  <c:v>1.5951963906411</c:v>
                </c:pt>
                <c:pt idx="1003">
                  <c:v>-0.17481669499935201</c:v>
                </c:pt>
                <c:pt idx="1004">
                  <c:v>0.67634169132538402</c:v>
                </c:pt>
                <c:pt idx="1005">
                  <c:v>-1.4724906149454999</c:v>
                </c:pt>
                <c:pt idx="1006">
                  <c:v>1.36014541912382</c:v>
                </c:pt>
                <c:pt idx="1007">
                  <c:v>0.95459360279497596</c:v>
                </c:pt>
                <c:pt idx="1008">
                  <c:v>5.7640376334050301E-2</c:v>
                </c:pt>
                <c:pt idx="1009">
                  <c:v>1.9149477162970401</c:v>
                </c:pt>
                <c:pt idx="1010">
                  <c:v>-2.7939988319751201</c:v>
                </c:pt>
                <c:pt idx="1011">
                  <c:v>1.20222635766092</c:v>
                </c:pt>
                <c:pt idx="1012">
                  <c:v>-0.115717401339367</c:v>
                </c:pt>
                <c:pt idx="1013">
                  <c:v>3.9253979549568399E-2</c:v>
                </c:pt>
                <c:pt idx="1014">
                  <c:v>0.25135460244521901</c:v>
                </c:pt>
                <c:pt idx="1015">
                  <c:v>1.2743874748835</c:v>
                </c:pt>
                <c:pt idx="1016">
                  <c:v>2.1426857075869599</c:v>
                </c:pt>
                <c:pt idx="1017">
                  <c:v>1.40973711581567</c:v>
                </c:pt>
                <c:pt idx="1018">
                  <c:v>0.51512585112873799</c:v>
                </c:pt>
                <c:pt idx="1019">
                  <c:v>0.87747470250448101</c:v>
                </c:pt>
                <c:pt idx="1020">
                  <c:v>0.58599333331530901</c:v>
                </c:pt>
                <c:pt idx="1021">
                  <c:v>0.39021002046634401</c:v>
                </c:pt>
                <c:pt idx="1022">
                  <c:v>1.61072031485805</c:v>
                </c:pt>
                <c:pt idx="1023">
                  <c:v>0.96855121125243004</c:v>
                </c:pt>
                <c:pt idx="1024">
                  <c:v>-0.809419845286105</c:v>
                </c:pt>
                <c:pt idx="1025">
                  <c:v>0.97131368130070395</c:v>
                </c:pt>
                <c:pt idx="1026">
                  <c:v>1.89122411506354</c:v>
                </c:pt>
                <c:pt idx="1027">
                  <c:v>0.71470016111397705</c:v>
                </c:pt>
                <c:pt idx="1028">
                  <c:v>0.52255451900085503</c:v>
                </c:pt>
                <c:pt idx="1029">
                  <c:v>-1.7924120712194</c:v>
                </c:pt>
                <c:pt idx="1030">
                  <c:v>9.26535016394507E-2</c:v>
                </c:pt>
                <c:pt idx="1031">
                  <c:v>1.6774112077957499</c:v>
                </c:pt>
                <c:pt idx="1032">
                  <c:v>-0.49518839621855398</c:v>
                </c:pt>
                <c:pt idx="1033">
                  <c:v>-0.53969617421956995</c:v>
                </c:pt>
                <c:pt idx="1034">
                  <c:v>-0.68909367517917197</c:v>
                </c:pt>
                <c:pt idx="1035">
                  <c:v>1.04587248223033</c:v>
                </c:pt>
                <c:pt idx="1036">
                  <c:v>-3.9555634418437702</c:v>
                </c:pt>
                <c:pt idx="1037">
                  <c:v>0.43276498210842101</c:v>
                </c:pt>
                <c:pt idx="1038">
                  <c:v>0.78106109975794702</c:v>
                </c:pt>
                <c:pt idx="1039">
                  <c:v>1.9098682791291499</c:v>
                </c:pt>
                <c:pt idx="1040">
                  <c:v>-0.71830418541027197</c:v>
                </c:pt>
                <c:pt idx="1041">
                  <c:v>0.86255945713189097</c:v>
                </c:pt>
                <c:pt idx="1042">
                  <c:v>1.5048328881263</c:v>
                </c:pt>
                <c:pt idx="1043">
                  <c:v>1.01979749155818</c:v>
                </c:pt>
                <c:pt idx="1044">
                  <c:v>-2.0732642339040899</c:v>
                </c:pt>
                <c:pt idx="1045">
                  <c:v>6.3697729045499696E-2</c:v>
                </c:pt>
                <c:pt idx="1046">
                  <c:v>0.26284338498833199</c:v>
                </c:pt>
                <c:pt idx="1047">
                  <c:v>0.98003999379554296</c:v>
                </c:pt>
                <c:pt idx="1048">
                  <c:v>0.45285786377274201</c:v>
                </c:pt>
                <c:pt idx="1049">
                  <c:v>0.71608903220414999</c:v>
                </c:pt>
                <c:pt idx="1050">
                  <c:v>-1.37506149841612</c:v>
                </c:pt>
                <c:pt idx="1051">
                  <c:v>-1.32861354069247</c:v>
                </c:pt>
                <c:pt idx="1052">
                  <c:v>-0.78622713377232401</c:v>
                </c:pt>
                <c:pt idx="1053">
                  <c:v>-1.4719776162926499</c:v>
                </c:pt>
                <c:pt idx="1054">
                  <c:v>-2.8366703174546202</c:v>
                </c:pt>
                <c:pt idx="1055">
                  <c:v>-0.693013283081933</c:v>
                </c:pt>
                <c:pt idx="1056">
                  <c:v>0.376306762965746</c:v>
                </c:pt>
                <c:pt idx="1057">
                  <c:v>-0.76908854887952505</c:v>
                </c:pt>
                <c:pt idx="1058">
                  <c:v>1.6587670437301301</c:v>
                </c:pt>
                <c:pt idx="1059">
                  <c:v>1.6774112077957499</c:v>
                </c:pt>
                <c:pt idx="1060">
                  <c:v>1.5048328881263</c:v>
                </c:pt>
                <c:pt idx="1061">
                  <c:v>-2.04588682375784</c:v>
                </c:pt>
                <c:pt idx="1062">
                  <c:v>1.78197124801146</c:v>
                </c:pt>
                <c:pt idx="1063">
                  <c:v>1.25748436965889</c:v>
                </c:pt>
                <c:pt idx="1064">
                  <c:v>-1.8044610702426001</c:v>
                </c:pt>
                <c:pt idx="1065">
                  <c:v>1.4252899212443899</c:v>
                </c:pt>
                <c:pt idx="1066">
                  <c:v>-2.3733742679957499E-2</c:v>
                </c:pt>
                <c:pt idx="1067">
                  <c:v>0.349196741327438</c:v>
                </c:pt>
                <c:pt idx="1068">
                  <c:v>-0.69344219589113898</c:v>
                </c:pt>
                <c:pt idx="1069">
                  <c:v>-0.43368988014228899</c:v>
                </c:pt>
                <c:pt idx="1070">
                  <c:v>1.4216649508846899</c:v>
                </c:pt>
                <c:pt idx="1071">
                  <c:v>0.98560660218688101</c:v>
                </c:pt>
                <c:pt idx="1072">
                  <c:v>2.1426857075869599</c:v>
                </c:pt>
                <c:pt idx="1073">
                  <c:v>-1.1750136233967501</c:v>
                </c:pt>
                <c:pt idx="1074">
                  <c:v>6.9001192876607401E-2</c:v>
                </c:pt>
                <c:pt idx="1075">
                  <c:v>-1.1595777779482399</c:v>
                </c:pt>
                <c:pt idx="1076">
                  <c:v>0.63549310996562103</c:v>
                </c:pt>
                <c:pt idx="1077">
                  <c:v>-1.72992169017812</c:v>
                </c:pt>
                <c:pt idx="1078">
                  <c:v>-2.2183019142552101</c:v>
                </c:pt>
                <c:pt idx="1079">
                  <c:v>-5.44224036836038E-2</c:v>
                </c:pt>
                <c:pt idx="1080">
                  <c:v>1.80730298783809</c:v>
                </c:pt>
                <c:pt idx="1081">
                  <c:v>0.52098593500280799</c:v>
                </c:pt>
                <c:pt idx="1082">
                  <c:v>1.61072031485805</c:v>
                </c:pt>
                <c:pt idx="1083">
                  <c:v>1.6774112077957499</c:v>
                </c:pt>
                <c:pt idx="1084">
                  <c:v>-0.65007346929375198</c:v>
                </c:pt>
                <c:pt idx="1085">
                  <c:v>-1.71857967439522</c:v>
                </c:pt>
                <c:pt idx="1086">
                  <c:v>-1.6281273630290001</c:v>
                </c:pt>
                <c:pt idx="1087">
                  <c:v>0.51561768261042495</c:v>
                </c:pt>
                <c:pt idx="1088">
                  <c:v>-3.4712326241498102</c:v>
                </c:pt>
                <c:pt idx="1089">
                  <c:v>3.9253979549568399E-2</c:v>
                </c:pt>
                <c:pt idx="1090">
                  <c:v>1.2559926617325801</c:v>
                </c:pt>
                <c:pt idx="1091">
                  <c:v>-1.41706427050065</c:v>
                </c:pt>
                <c:pt idx="1092">
                  <c:v>2.1426857075869599</c:v>
                </c:pt>
                <c:pt idx="1093">
                  <c:v>-2.6621473416463601</c:v>
                </c:pt>
                <c:pt idx="1094">
                  <c:v>-1.63855630247034</c:v>
                </c:pt>
                <c:pt idx="1095">
                  <c:v>0.63549310996562103</c:v>
                </c:pt>
                <c:pt idx="1096">
                  <c:v>0.74582072350995798</c:v>
                </c:pt>
                <c:pt idx="1097">
                  <c:v>0.36247328879381502</c:v>
                </c:pt>
                <c:pt idx="1098">
                  <c:v>1.2124970651289499</c:v>
                </c:pt>
                <c:pt idx="1099">
                  <c:v>1.59260249045722</c:v>
                </c:pt>
                <c:pt idx="1100">
                  <c:v>-0.42357959290194203</c:v>
                </c:pt>
                <c:pt idx="1101">
                  <c:v>2.0233316571065698</c:v>
                </c:pt>
                <c:pt idx="1102">
                  <c:v>-0.84674360173180396</c:v>
                </c:pt>
                <c:pt idx="1103">
                  <c:v>0.43694275484539402</c:v>
                </c:pt>
                <c:pt idx="1104">
                  <c:v>0.77729517038413598</c:v>
                </c:pt>
                <c:pt idx="1105">
                  <c:v>1.61072031485805</c:v>
                </c:pt>
                <c:pt idx="1106">
                  <c:v>0.95793121896164901</c:v>
                </c:pt>
                <c:pt idx="1107">
                  <c:v>1.6774112077957499</c:v>
                </c:pt>
                <c:pt idx="1108">
                  <c:v>0.35715419867058901</c:v>
                </c:pt>
                <c:pt idx="1109">
                  <c:v>0.157409646828396</c:v>
                </c:pt>
                <c:pt idx="1110">
                  <c:v>1.8881050357831299</c:v>
                </c:pt>
                <c:pt idx="1111">
                  <c:v>0.36175642075194198</c:v>
                </c:pt>
                <c:pt idx="1112">
                  <c:v>1.54951417667806</c:v>
                </c:pt>
                <c:pt idx="1113">
                  <c:v>0.54061660475826601</c:v>
                </c:pt>
                <c:pt idx="1114">
                  <c:v>0.90236805597203995</c:v>
                </c:pt>
                <c:pt idx="1115">
                  <c:v>0.37770435855901102</c:v>
                </c:pt>
                <c:pt idx="1116">
                  <c:v>1.3392821133575299</c:v>
                </c:pt>
                <c:pt idx="1117">
                  <c:v>-1.4594863546566801</c:v>
                </c:pt>
                <c:pt idx="1118">
                  <c:v>1.58843673480817</c:v>
                </c:pt>
                <c:pt idx="1119">
                  <c:v>-1.08633842379527</c:v>
                </c:pt>
                <c:pt idx="1120">
                  <c:v>-7.8410119175707393E-2</c:v>
                </c:pt>
                <c:pt idx="1121">
                  <c:v>1.6774112077957499</c:v>
                </c:pt>
                <c:pt idx="1122">
                  <c:v>-3.1007997477799201</c:v>
                </c:pt>
                <c:pt idx="1123">
                  <c:v>-0.133559132672289</c:v>
                </c:pt>
                <c:pt idx="1124">
                  <c:v>1.5700503380236901</c:v>
                </c:pt>
                <c:pt idx="1125">
                  <c:v>1.1100450972749001</c:v>
                </c:pt>
                <c:pt idx="1126">
                  <c:v>1.03982933930942</c:v>
                </c:pt>
                <c:pt idx="1127">
                  <c:v>-0.93791832766235606</c:v>
                </c:pt>
                <c:pt idx="1128">
                  <c:v>-1.08368197946453</c:v>
                </c:pt>
                <c:pt idx="1129">
                  <c:v>-0.17065093935030501</c:v>
                </c:pt>
                <c:pt idx="1130">
                  <c:v>-0.41415494531712399</c:v>
                </c:pt>
                <c:pt idx="1131">
                  <c:v>1.5025259362502199</c:v>
                </c:pt>
                <c:pt idx="1132">
                  <c:v>1.9098682791291499</c:v>
                </c:pt>
                <c:pt idx="1133">
                  <c:v>0.14661484932163099</c:v>
                </c:pt>
                <c:pt idx="1134">
                  <c:v>0.96908226488317895</c:v>
                </c:pt>
                <c:pt idx="1135">
                  <c:v>-2.7030414517290202</c:v>
                </c:pt>
                <c:pt idx="1136">
                  <c:v>1.9149477162970401</c:v>
                </c:pt>
                <c:pt idx="1137">
                  <c:v>1.70137532577294</c:v>
                </c:pt>
                <c:pt idx="1138">
                  <c:v>0.59256368537835602</c:v>
                </c:pt>
                <c:pt idx="1139">
                  <c:v>-0.29120933242451302</c:v>
                </c:pt>
                <c:pt idx="1140">
                  <c:v>0.26284338498833199</c:v>
                </c:pt>
                <c:pt idx="1141">
                  <c:v>1.10160665309156</c:v>
                </c:pt>
                <c:pt idx="1142">
                  <c:v>2.0233316571065698</c:v>
                </c:pt>
                <c:pt idx="1143">
                  <c:v>-3.6264697805953601</c:v>
                </c:pt>
                <c:pt idx="1144">
                  <c:v>1.7908745857731601</c:v>
                </c:pt>
                <c:pt idx="1145">
                  <c:v>-0.307504495838409</c:v>
                </c:pt>
                <c:pt idx="1146">
                  <c:v>-1.0042463732979801</c:v>
                </c:pt>
                <c:pt idx="1147">
                  <c:v>-0.57127702011438697</c:v>
                </c:pt>
                <c:pt idx="1148">
                  <c:v>-0.22398847966291699</c:v>
                </c:pt>
                <c:pt idx="1149">
                  <c:v>0.57002098907691501</c:v>
                </c:pt>
                <c:pt idx="1150">
                  <c:v>1.4061634350452601</c:v>
                </c:pt>
                <c:pt idx="1151">
                  <c:v>-2.6951354294658398</c:v>
                </c:pt>
                <c:pt idx="1152">
                  <c:v>0.62656305780446697</c:v>
                </c:pt>
                <c:pt idx="1153">
                  <c:v>-1.00233543993523</c:v>
                </c:pt>
                <c:pt idx="1154">
                  <c:v>1.70137532577294</c:v>
                </c:pt>
                <c:pt idx="1155">
                  <c:v>1.6780964336473301</c:v>
                </c:pt>
                <c:pt idx="1156">
                  <c:v>-2.7219776805343301</c:v>
                </c:pt>
                <c:pt idx="1157">
                  <c:v>2.1426857075869599</c:v>
                </c:pt>
                <c:pt idx="1158">
                  <c:v>-2.7547760878289602</c:v>
                </c:pt>
                <c:pt idx="1159">
                  <c:v>0.96908226488317895</c:v>
                </c:pt>
                <c:pt idx="1160">
                  <c:v>2.0233316571065698</c:v>
                </c:pt>
                <c:pt idx="1161">
                  <c:v>1.9098682791291499</c:v>
                </c:pt>
                <c:pt idx="1162">
                  <c:v>1.7321649001413599</c:v>
                </c:pt>
                <c:pt idx="1163">
                  <c:v>-0.50546529281884001</c:v>
                </c:pt>
                <c:pt idx="1164">
                  <c:v>-4.95962094140123</c:v>
                </c:pt>
                <c:pt idx="1165">
                  <c:v>0.97387784336417904</c:v>
                </c:pt>
                <c:pt idx="1166">
                  <c:v>-0.12764082558666301</c:v>
                </c:pt>
                <c:pt idx="1167">
                  <c:v>-4.6679190925706102</c:v>
                </c:pt>
                <c:pt idx="1168">
                  <c:v>1.68653121853212</c:v>
                </c:pt>
                <c:pt idx="1169">
                  <c:v>1.8881050357831299</c:v>
                </c:pt>
                <c:pt idx="1170">
                  <c:v>0.49382047601829898</c:v>
                </c:pt>
                <c:pt idx="1171">
                  <c:v>0.84398606332183801</c:v>
                </c:pt>
                <c:pt idx="1172">
                  <c:v>0.80315089092216396</c:v>
                </c:pt>
                <c:pt idx="1173">
                  <c:v>0.47990883048206201</c:v>
                </c:pt>
                <c:pt idx="1174">
                  <c:v>0.90937207734565295</c:v>
                </c:pt>
                <c:pt idx="1175">
                  <c:v>-1.94124709189143</c:v>
                </c:pt>
                <c:pt idx="1176">
                  <c:v>-0.53089758065311199</c:v>
                </c:pt>
                <c:pt idx="1177">
                  <c:v>1.6774112077957499</c:v>
                </c:pt>
                <c:pt idx="1178">
                  <c:v>-0.237287778325149</c:v>
                </c:pt>
                <c:pt idx="1179">
                  <c:v>-0.75973348870576096</c:v>
                </c:pt>
                <c:pt idx="1180">
                  <c:v>1.0859978219942199</c:v>
                </c:pt>
                <c:pt idx="1181">
                  <c:v>-5.7370084257564402E-2</c:v>
                </c:pt>
                <c:pt idx="1182">
                  <c:v>-1.00824183947326</c:v>
                </c:pt>
                <c:pt idx="1183">
                  <c:v>-1.7318524636121899</c:v>
                </c:pt>
                <c:pt idx="1184">
                  <c:v>-5.49413318285666E-2</c:v>
                </c:pt>
                <c:pt idx="1185">
                  <c:v>1.1998824319563099</c:v>
                </c:pt>
                <c:pt idx="1186">
                  <c:v>2.1426857075869599</c:v>
                </c:pt>
                <c:pt idx="1187">
                  <c:v>1.69025132600483</c:v>
                </c:pt>
                <c:pt idx="1188">
                  <c:v>0.77483698514126098</c:v>
                </c:pt>
                <c:pt idx="1189">
                  <c:v>-1.7341543264022099</c:v>
                </c:pt>
                <c:pt idx="1190">
                  <c:v>-1.2702363535126799</c:v>
                </c:pt>
                <c:pt idx="1191">
                  <c:v>0.52672027464990301</c:v>
                </c:pt>
                <c:pt idx="1192">
                  <c:v>-2.3240636325939801</c:v>
                </c:pt>
                <c:pt idx="1193">
                  <c:v>-0.52236909299965895</c:v>
                </c:pt>
                <c:pt idx="1194">
                  <c:v>-0.61744725761627905</c:v>
                </c:pt>
                <c:pt idx="1195">
                  <c:v>-2.1726741370305902</c:v>
                </c:pt>
                <c:pt idx="1196">
                  <c:v>0.96908226488317895</c:v>
                </c:pt>
                <c:pt idx="1197">
                  <c:v>0.72915730352859698</c:v>
                </c:pt>
                <c:pt idx="1198">
                  <c:v>-1.73804656358159</c:v>
                </c:pt>
                <c:pt idx="1199">
                  <c:v>-0.93277929500040802</c:v>
                </c:pt>
                <c:pt idx="1200">
                  <c:v>-0.67801422849920401</c:v>
                </c:pt>
                <c:pt idx="1201">
                  <c:v>0.31114091754954298</c:v>
                </c:pt>
                <c:pt idx="1202">
                  <c:v>1.3844480478940899</c:v>
                </c:pt>
                <c:pt idx="1203">
                  <c:v>0.58599333331530901</c:v>
                </c:pt>
                <c:pt idx="1204">
                  <c:v>-0.22173497289643199</c:v>
                </c:pt>
                <c:pt idx="1205">
                  <c:v>-3.1098308006619702</c:v>
                </c:pt>
                <c:pt idx="1206">
                  <c:v>1.10706332696901</c:v>
                </c:pt>
                <c:pt idx="1207">
                  <c:v>-2.0374261123544999</c:v>
                </c:pt>
                <c:pt idx="1208">
                  <c:v>-0.79678928236332802</c:v>
                </c:pt>
                <c:pt idx="1209">
                  <c:v>-0.22398847966291699</c:v>
                </c:pt>
                <c:pt idx="1210">
                  <c:v>-0.63973083766615702</c:v>
                </c:pt>
                <c:pt idx="1211">
                  <c:v>-0.80134153502217698</c:v>
                </c:pt>
                <c:pt idx="1212">
                  <c:v>4.4840010658181897E-2</c:v>
                </c:pt>
                <c:pt idx="1213">
                  <c:v>1.9098682791291499</c:v>
                </c:pt>
                <c:pt idx="1214">
                  <c:v>-2.2719122308196198</c:v>
                </c:pt>
                <c:pt idx="1215">
                  <c:v>-1.9993545392498799</c:v>
                </c:pt>
                <c:pt idx="1216">
                  <c:v>-2.3935770234235001</c:v>
                </c:pt>
                <c:pt idx="1217">
                  <c:v>-0.14366546097418501</c:v>
                </c:pt>
                <c:pt idx="1218">
                  <c:v>0.14661484932163099</c:v>
                </c:pt>
                <c:pt idx="1219">
                  <c:v>-1.14918579241741</c:v>
                </c:pt>
                <c:pt idx="1220">
                  <c:v>1.06495778707607</c:v>
                </c:pt>
                <c:pt idx="1221">
                  <c:v>0.195129251242987</c:v>
                </c:pt>
                <c:pt idx="1222">
                  <c:v>1.68653121853212</c:v>
                </c:pt>
                <c:pt idx="1223">
                  <c:v>0.51039672441855699</c:v>
                </c:pt>
                <c:pt idx="1224">
                  <c:v>0.68831727659402797</c:v>
                </c:pt>
                <c:pt idx="1225">
                  <c:v>-2.0381613505074498</c:v>
                </c:pt>
                <c:pt idx="1226">
                  <c:v>1.0347421767814899</c:v>
                </c:pt>
                <c:pt idx="1227">
                  <c:v>0.640001129742643</c:v>
                </c:pt>
                <c:pt idx="1228">
                  <c:v>0.76563736829507001</c:v>
                </c:pt>
                <c:pt idx="1229">
                  <c:v>0.32866057998181197</c:v>
                </c:pt>
                <c:pt idx="1230">
                  <c:v>-0.39648238962851801</c:v>
                </c:pt>
                <c:pt idx="1231">
                  <c:v>1.9098682791291499</c:v>
                </c:pt>
                <c:pt idx="1232">
                  <c:v>-0.54608787411942905</c:v>
                </c:pt>
                <c:pt idx="1233">
                  <c:v>1.1468863239698699E-2</c:v>
                </c:pt>
                <c:pt idx="1234">
                  <c:v>1.6848433106318199</c:v>
                </c:pt>
                <c:pt idx="1235">
                  <c:v>0.94854610353755198</c:v>
                </c:pt>
                <c:pt idx="1236">
                  <c:v>0.57269765091660696</c:v>
                </c:pt>
                <c:pt idx="1237">
                  <c:v>8.8664353756289505E-2</c:v>
                </c:pt>
                <c:pt idx="1238">
                  <c:v>-0.30542932947427198</c:v>
                </c:pt>
                <c:pt idx="1239">
                  <c:v>0.47422140924029899</c:v>
                </c:pt>
                <c:pt idx="1240">
                  <c:v>1.70588334554996</c:v>
                </c:pt>
                <c:pt idx="1241">
                  <c:v>2.0233316571065698</c:v>
                </c:pt>
                <c:pt idx="1242">
                  <c:v>-0.63668231037326695</c:v>
                </c:pt>
                <c:pt idx="1243">
                  <c:v>0.93680876730773899</c:v>
                </c:pt>
                <c:pt idx="1244">
                  <c:v>0.67382820412343902</c:v>
                </c:pt>
                <c:pt idx="1245">
                  <c:v>0.25257267752030599</c:v>
                </c:pt>
                <c:pt idx="1246">
                  <c:v>-0.68554199363610202</c:v>
                </c:pt>
                <c:pt idx="1247">
                  <c:v>-0.17481669499935201</c:v>
                </c:pt>
                <c:pt idx="1248">
                  <c:v>0.37976653501165503</c:v>
                </c:pt>
                <c:pt idx="1249">
                  <c:v>0.75501159033425802</c:v>
                </c:pt>
                <c:pt idx="1250">
                  <c:v>0.79307270146241304</c:v>
                </c:pt>
                <c:pt idx="1251">
                  <c:v>-2.60271263309316</c:v>
                </c:pt>
                <c:pt idx="1252">
                  <c:v>-1.82157783982366</c:v>
                </c:pt>
                <c:pt idx="1253">
                  <c:v>-1.5019615656946701</c:v>
                </c:pt>
                <c:pt idx="1254">
                  <c:v>-1.8068269820214999</c:v>
                </c:pt>
                <c:pt idx="1255">
                  <c:v>1.3326143277317599</c:v>
                </c:pt>
                <c:pt idx="1256">
                  <c:v>0.595147407251436</c:v>
                </c:pt>
                <c:pt idx="1257">
                  <c:v>-1.0304492345904299</c:v>
                </c:pt>
                <c:pt idx="1258">
                  <c:v>3.9253979549568399E-2</c:v>
                </c:pt>
                <c:pt idx="1259">
                  <c:v>0.84398606332183801</c:v>
                </c:pt>
                <c:pt idx="1260">
                  <c:v>-1.1517244378190901</c:v>
                </c:pt>
                <c:pt idx="1261">
                  <c:v>1.52280018403122</c:v>
                </c:pt>
                <c:pt idx="1262">
                  <c:v>0.64113943522643302</c:v>
                </c:pt>
                <c:pt idx="1263">
                  <c:v>0.29716806166822002</c:v>
                </c:pt>
                <c:pt idx="1264">
                  <c:v>1.78197124801146</c:v>
                </c:pt>
                <c:pt idx="1265">
                  <c:v>1.4172784752263701</c:v>
                </c:pt>
                <c:pt idx="1266">
                  <c:v>1.9102286362535601</c:v>
                </c:pt>
                <c:pt idx="1267">
                  <c:v>2.1426857075869599</c:v>
                </c:pt>
                <c:pt idx="1268">
                  <c:v>-1.08859370089886</c:v>
                </c:pt>
                <c:pt idx="1269">
                  <c:v>-1.22699167223707</c:v>
                </c:pt>
                <c:pt idx="1270">
                  <c:v>-0.77579065486625998</c:v>
                </c:pt>
                <c:pt idx="1271">
                  <c:v>-0.81088909724795899</c:v>
                </c:pt>
                <c:pt idx="1272">
                  <c:v>-5.60018536565575E-2</c:v>
                </c:pt>
                <c:pt idx="1273">
                  <c:v>-0.69192594671010199</c:v>
                </c:pt>
                <c:pt idx="1274">
                  <c:v>-4.6954371983745</c:v>
                </c:pt>
                <c:pt idx="1275">
                  <c:v>-6.7823243913661596E-2</c:v>
                </c:pt>
                <c:pt idx="1276">
                  <c:v>0.17530791002327301</c:v>
                </c:pt>
                <c:pt idx="1277">
                  <c:v>0.21687051212055999</c:v>
                </c:pt>
                <c:pt idx="1278">
                  <c:v>2.0233316571065698</c:v>
                </c:pt>
                <c:pt idx="1279">
                  <c:v>1.6848433106318199</c:v>
                </c:pt>
                <c:pt idx="1280">
                  <c:v>1.8881050357831299</c:v>
                </c:pt>
                <c:pt idx="1281">
                  <c:v>-0.54401731394244501</c:v>
                </c:pt>
                <c:pt idx="1282">
                  <c:v>-1.1431774433480499</c:v>
                </c:pt>
                <c:pt idx="1283">
                  <c:v>0.95744944129925302</c:v>
                </c:pt>
                <c:pt idx="1284">
                  <c:v>-2.6627624660380702</c:v>
                </c:pt>
                <c:pt idx="1285">
                  <c:v>-0.416305639225452</c:v>
                </c:pt>
                <c:pt idx="1286">
                  <c:v>-8.3565315673042699E-3</c:v>
                </c:pt>
                <c:pt idx="1287">
                  <c:v>-2.2933579935589301</c:v>
                </c:pt>
                <c:pt idx="1288">
                  <c:v>0.157409646828396</c:v>
                </c:pt>
                <c:pt idx="1289">
                  <c:v>1.93894275968248</c:v>
                </c:pt>
                <c:pt idx="1290">
                  <c:v>2.1426857075869599</c:v>
                </c:pt>
                <c:pt idx="1291">
                  <c:v>1.5700503380236901</c:v>
                </c:pt>
                <c:pt idx="1292">
                  <c:v>-0.72831829806380199</c:v>
                </c:pt>
                <c:pt idx="1293">
                  <c:v>-5.7370084257564402E-2</c:v>
                </c:pt>
                <c:pt idx="1294">
                  <c:v>-0.69555276291017798</c:v>
                </c:pt>
                <c:pt idx="1295">
                  <c:v>-0.81188532843781502</c:v>
                </c:pt>
                <c:pt idx="1296">
                  <c:v>0.33823674825535899</c:v>
                </c:pt>
                <c:pt idx="1297">
                  <c:v>1.25748436965889</c:v>
                </c:pt>
                <c:pt idx="1298">
                  <c:v>1.78491343096761</c:v>
                </c:pt>
                <c:pt idx="1299">
                  <c:v>0.57002098907691501</c:v>
                </c:pt>
                <c:pt idx="1300">
                  <c:v>0.84398606332183801</c:v>
                </c:pt>
                <c:pt idx="1301">
                  <c:v>-1.31704118998478</c:v>
                </c:pt>
                <c:pt idx="1302">
                  <c:v>-1.87033192511066</c:v>
                </c:pt>
                <c:pt idx="1303">
                  <c:v>-1.2363487926311001</c:v>
                </c:pt>
                <c:pt idx="1304">
                  <c:v>-1.1336630525090901</c:v>
                </c:pt>
                <c:pt idx="1305">
                  <c:v>1.07762436539663</c:v>
                </c:pt>
                <c:pt idx="1306">
                  <c:v>-3.8460815971823901</c:v>
                </c:pt>
                <c:pt idx="1307">
                  <c:v>0.88589674550269404</c:v>
                </c:pt>
                <c:pt idx="1308">
                  <c:v>1.2647572945977601</c:v>
                </c:pt>
                <c:pt idx="1309">
                  <c:v>1.6556479644497299</c:v>
                </c:pt>
                <c:pt idx="1310">
                  <c:v>1.8950694462017501E-2</c:v>
                </c:pt>
                <c:pt idx="1311">
                  <c:v>1.8025074093570901</c:v>
                </c:pt>
                <c:pt idx="1312">
                  <c:v>0.591864776770477</c:v>
                </c:pt>
                <c:pt idx="1313">
                  <c:v>-2.1452364010715699</c:v>
                </c:pt>
                <c:pt idx="1314">
                  <c:v>-0.77809566126154495</c:v>
                </c:pt>
                <c:pt idx="1315">
                  <c:v>-0.21684948492352199</c:v>
                </c:pt>
                <c:pt idx="1316">
                  <c:v>1.3627393193077</c:v>
                </c:pt>
                <c:pt idx="1317">
                  <c:v>-0.17065093935030501</c:v>
                </c:pt>
                <c:pt idx="1318">
                  <c:v>1.6774112077957499</c:v>
                </c:pt>
                <c:pt idx="1319">
                  <c:v>-0.96372047557404095</c:v>
                </c:pt>
                <c:pt idx="1320">
                  <c:v>1.0962685294622401</c:v>
                </c:pt>
                <c:pt idx="1321">
                  <c:v>-0.85883699092279298</c:v>
                </c:pt>
                <c:pt idx="1322">
                  <c:v>-0.69192594671010199</c:v>
                </c:pt>
                <c:pt idx="1323">
                  <c:v>-0.90824626750389803</c:v>
                </c:pt>
                <c:pt idx="1324">
                  <c:v>-0.17481669499935201</c:v>
                </c:pt>
                <c:pt idx="1325">
                  <c:v>-3.5942186181542199</c:v>
                </c:pt>
                <c:pt idx="1326">
                  <c:v>1.57663881876939</c:v>
                </c:pt>
                <c:pt idx="1327">
                  <c:v>-0.721823214049373</c:v>
                </c:pt>
                <c:pt idx="1328">
                  <c:v>0.95148828649369999</c:v>
                </c:pt>
                <c:pt idx="1329">
                  <c:v>-0.44226586112953897</c:v>
                </c:pt>
                <c:pt idx="1330">
                  <c:v>-1.36141068837101</c:v>
                </c:pt>
                <c:pt idx="1331">
                  <c:v>-2.6954738527050299</c:v>
                </c:pt>
                <c:pt idx="1332">
                  <c:v>-2.6080783316379001</c:v>
                </c:pt>
                <c:pt idx="1333">
                  <c:v>0.72204726378901396</c:v>
                </c:pt>
                <c:pt idx="1334">
                  <c:v>-1.5831604031900901</c:v>
                </c:pt>
                <c:pt idx="1335">
                  <c:v>1.4689182544395301</c:v>
                </c:pt>
                <c:pt idx="1336">
                  <c:v>0.79712056519114005</c:v>
                </c:pt>
                <c:pt idx="1337">
                  <c:v>0.98003999379554296</c:v>
                </c:pt>
                <c:pt idx="1338">
                  <c:v>2.1426857075869599</c:v>
                </c:pt>
                <c:pt idx="1339">
                  <c:v>1.61072031485805</c:v>
                </c:pt>
                <c:pt idx="1340">
                  <c:v>-5.7219045672838096</c:v>
                </c:pt>
                <c:pt idx="1341">
                  <c:v>-0.13553883382763299</c:v>
                </c:pt>
                <c:pt idx="1342">
                  <c:v>-1.46899022649102</c:v>
                </c:pt>
                <c:pt idx="1343">
                  <c:v>0.13512606677851799</c:v>
                </c:pt>
                <c:pt idx="1344">
                  <c:v>0.60943666481099501</c:v>
                </c:pt>
                <c:pt idx="1345">
                  <c:v>1.49054490010461</c:v>
                </c:pt>
                <c:pt idx="1346">
                  <c:v>0.58961127000399205</c:v>
                </c:pt>
                <c:pt idx="1347">
                  <c:v>-0.87830606523696397</c:v>
                </c:pt>
                <c:pt idx="1348">
                  <c:v>-1.7146449263661701</c:v>
                </c:pt>
                <c:pt idx="1349">
                  <c:v>-1.6197886148207701</c:v>
                </c:pt>
                <c:pt idx="1350">
                  <c:v>-2.8539087971824402</c:v>
                </c:pt>
                <c:pt idx="1351">
                  <c:v>0.44546648659195898</c:v>
                </c:pt>
                <c:pt idx="1352">
                  <c:v>1.26736696157202</c:v>
                </c:pt>
                <c:pt idx="1353">
                  <c:v>-1.20420820587572</c:v>
                </c:pt>
                <c:pt idx="1354">
                  <c:v>-2.1632851779339899</c:v>
                </c:pt>
                <c:pt idx="1355">
                  <c:v>0.18200407373597999</c:v>
                </c:pt>
                <c:pt idx="1356">
                  <c:v>-2.1504663344586898</c:v>
                </c:pt>
                <c:pt idx="1357">
                  <c:v>0.68831727659402797</c:v>
                </c:pt>
                <c:pt idx="1358">
                  <c:v>-1.4409252385114699</c:v>
                </c:pt>
                <c:pt idx="1359">
                  <c:v>-3.4014805650978701</c:v>
                </c:pt>
                <c:pt idx="1360">
                  <c:v>2.1426857075869599</c:v>
                </c:pt>
                <c:pt idx="1361">
                  <c:v>1.9149477162970401</c:v>
                </c:pt>
                <c:pt idx="1362">
                  <c:v>-1.30834775254953</c:v>
                </c:pt>
                <c:pt idx="1363">
                  <c:v>-0.49849613520976099</c:v>
                </c:pt>
                <c:pt idx="1364">
                  <c:v>-0.34021701532961801</c:v>
                </c:pt>
                <c:pt idx="1365">
                  <c:v>1.5859720905622801</c:v>
                </c:pt>
                <c:pt idx="1366">
                  <c:v>1.9102286362535601</c:v>
                </c:pt>
                <c:pt idx="1367">
                  <c:v>-2.4107491580701401</c:v>
                </c:pt>
                <c:pt idx="1368">
                  <c:v>1.9098682791291499</c:v>
                </c:pt>
                <c:pt idx="1369">
                  <c:v>-0.17223038932325899</c:v>
                </c:pt>
                <c:pt idx="1370">
                  <c:v>-0.41727847560673498</c:v>
                </c:pt>
                <c:pt idx="1371">
                  <c:v>1.8025074093570901</c:v>
                </c:pt>
                <c:pt idx="1372">
                  <c:v>-0.152722874595379</c:v>
                </c:pt>
                <c:pt idx="1373">
                  <c:v>1.6820796983549</c:v>
                </c:pt>
                <c:pt idx="1374">
                  <c:v>-0.91020285561167702</c:v>
                </c:pt>
                <c:pt idx="1375">
                  <c:v>1.8025074093570901</c:v>
                </c:pt>
                <c:pt idx="1376">
                  <c:v>1.31588759692182</c:v>
                </c:pt>
                <c:pt idx="1377">
                  <c:v>-8.6889451316084401E-2</c:v>
                </c:pt>
                <c:pt idx="1378">
                  <c:v>-0.89206367508956996</c:v>
                </c:pt>
                <c:pt idx="1379">
                  <c:v>-3.0119774913328599E-2</c:v>
                </c:pt>
                <c:pt idx="1380">
                  <c:v>-2.58575360726834</c:v>
                </c:pt>
                <c:pt idx="1381">
                  <c:v>1.41275951787762</c:v>
                </c:pt>
                <c:pt idx="1382">
                  <c:v>-0.517525317976681</c:v>
                </c:pt>
                <c:pt idx="1383">
                  <c:v>-0.591350341772102</c:v>
                </c:pt>
                <c:pt idx="1384">
                  <c:v>1.1998824319563099</c:v>
                </c:pt>
                <c:pt idx="1385">
                  <c:v>-1.80954188256253</c:v>
                </c:pt>
                <c:pt idx="1386">
                  <c:v>0.25394090812131298</c:v>
                </c:pt>
                <c:pt idx="1387">
                  <c:v>1.8025074093570901</c:v>
                </c:pt>
                <c:pt idx="1388">
                  <c:v>-1.5388274585461199</c:v>
                </c:pt>
                <c:pt idx="1389">
                  <c:v>-0.59636341518249902</c:v>
                </c:pt>
                <c:pt idx="1390">
                  <c:v>0.397830316969221</c:v>
                </c:pt>
                <c:pt idx="1391">
                  <c:v>1.5700503380236901</c:v>
                </c:pt>
                <c:pt idx="1392">
                  <c:v>1.9098682791291499</c:v>
                </c:pt>
                <c:pt idx="1393">
                  <c:v>1.6848433106318199</c:v>
                </c:pt>
                <c:pt idx="1394">
                  <c:v>1.59260249045722</c:v>
                </c:pt>
                <c:pt idx="1395">
                  <c:v>-0.55256219736508305</c:v>
                </c:pt>
                <c:pt idx="1396">
                  <c:v>-0.67177779264894499</c:v>
                </c:pt>
                <c:pt idx="1397">
                  <c:v>-3.63045792827726E-2</c:v>
                </c:pt>
                <c:pt idx="1398">
                  <c:v>1.5700503380236901</c:v>
                </c:pt>
                <c:pt idx="1399">
                  <c:v>1.70137532577294</c:v>
                </c:pt>
                <c:pt idx="1400">
                  <c:v>1.2613353490824799</c:v>
                </c:pt>
                <c:pt idx="1401">
                  <c:v>1.59102304048426</c:v>
                </c:pt>
                <c:pt idx="1402">
                  <c:v>1.5048328881263</c:v>
                </c:pt>
                <c:pt idx="1403">
                  <c:v>-0.25842054168122403</c:v>
                </c:pt>
                <c:pt idx="1404">
                  <c:v>1.4523862392984099</c:v>
                </c:pt>
                <c:pt idx="1405">
                  <c:v>0.49783910172341</c:v>
                </c:pt>
                <c:pt idx="1406">
                  <c:v>-2.41572442511004</c:v>
                </c:pt>
                <c:pt idx="1407">
                  <c:v>0.96837149834455605</c:v>
                </c:pt>
                <c:pt idx="1408">
                  <c:v>0.52255451900085503</c:v>
                </c:pt>
                <c:pt idx="1409">
                  <c:v>-0.24086145909555601</c:v>
                </c:pt>
                <c:pt idx="1410">
                  <c:v>-0.86497695081313397</c:v>
                </c:pt>
                <c:pt idx="1411">
                  <c:v>-0.91672278440817001</c:v>
                </c:pt>
                <c:pt idx="1412">
                  <c:v>0.78413309485213201</c:v>
                </c:pt>
                <c:pt idx="1413">
                  <c:v>-0.61744725761627905</c:v>
                </c:pt>
                <c:pt idx="1414">
                  <c:v>1.0814898022171999</c:v>
                </c:pt>
                <c:pt idx="1415">
                  <c:v>-1.00490647257819</c:v>
                </c:pt>
                <c:pt idx="1416">
                  <c:v>0.60943666481099501</c:v>
                </c:pt>
                <c:pt idx="1417">
                  <c:v>-1.90861645928543</c:v>
                </c:pt>
                <c:pt idx="1418">
                  <c:v>-1.0695702568154699</c:v>
                </c:pt>
                <c:pt idx="1419">
                  <c:v>-0.63101764428352602</c:v>
                </c:pt>
                <c:pt idx="1420">
                  <c:v>1.1798728003577299</c:v>
                </c:pt>
                <c:pt idx="1421">
                  <c:v>1.4034461335508299</c:v>
                </c:pt>
                <c:pt idx="1422">
                  <c:v>1.8025074093570901</c:v>
                </c:pt>
                <c:pt idx="1423">
                  <c:v>0.51872283865149205</c:v>
                </c:pt>
                <c:pt idx="1424">
                  <c:v>1.2840952897089899</c:v>
                </c:pt>
                <c:pt idx="1425">
                  <c:v>-1.8453498236200101</c:v>
                </c:pt>
                <c:pt idx="1426">
                  <c:v>-1.8068269820214999</c:v>
                </c:pt>
                <c:pt idx="1427">
                  <c:v>-0.49537944906800402</c:v>
                </c:pt>
                <c:pt idx="1428">
                  <c:v>-5.2483137853086301</c:v>
                </c:pt>
                <c:pt idx="1429">
                  <c:v>0.58961127000399205</c:v>
                </c:pt>
                <c:pt idx="1430">
                  <c:v>1.2743899281591</c:v>
                </c:pt>
                <c:pt idx="1431">
                  <c:v>1.89122411506354</c:v>
                </c:pt>
                <c:pt idx="1432">
                  <c:v>-0.25100333031217098</c:v>
                </c:pt>
                <c:pt idx="1433">
                  <c:v>-1.5019615656946701</c:v>
                </c:pt>
                <c:pt idx="1434">
                  <c:v>-1.4175862307454099</c:v>
                </c:pt>
                <c:pt idx="1435">
                  <c:v>-0.22398847966291699</c:v>
                </c:pt>
                <c:pt idx="1436">
                  <c:v>-0.78188857640932297</c:v>
                </c:pt>
                <c:pt idx="1437">
                  <c:v>2.0233316571065698</c:v>
                </c:pt>
                <c:pt idx="1438">
                  <c:v>0.24806465774328301</c:v>
                </c:pt>
                <c:pt idx="1439">
                  <c:v>0.98577010325468595</c:v>
                </c:pt>
                <c:pt idx="1440">
                  <c:v>-1.0773051557736499</c:v>
                </c:pt>
                <c:pt idx="1441">
                  <c:v>-1.72238515492217</c:v>
                </c:pt>
                <c:pt idx="1442">
                  <c:v>-0.77907471284179797</c:v>
                </c:pt>
                <c:pt idx="1443">
                  <c:v>0.85310607405820704</c:v>
                </c:pt>
                <c:pt idx="1444">
                  <c:v>-0.25600008121017198</c:v>
                </c:pt>
                <c:pt idx="1445">
                  <c:v>-2.2821507252587301</c:v>
                </c:pt>
                <c:pt idx="1446">
                  <c:v>1.89122411506354</c:v>
                </c:pt>
                <c:pt idx="1447">
                  <c:v>2.1426857075869599</c:v>
                </c:pt>
                <c:pt idx="1448">
                  <c:v>0.13512606677851799</c:v>
                </c:pt>
                <c:pt idx="1449">
                  <c:v>-1.3538789191804801</c:v>
                </c:pt>
                <c:pt idx="1450">
                  <c:v>-1.01049397976456</c:v>
                </c:pt>
                <c:pt idx="1451">
                  <c:v>-0.64842561278223698</c:v>
                </c:pt>
                <c:pt idx="1452">
                  <c:v>0.99472907777015895</c:v>
                </c:pt>
                <c:pt idx="1453">
                  <c:v>-1.3054205343210501</c:v>
                </c:pt>
                <c:pt idx="1454">
                  <c:v>-1.1471012094245101</c:v>
                </c:pt>
                <c:pt idx="1455">
                  <c:v>-0.73370655602255497</c:v>
                </c:pt>
                <c:pt idx="1456">
                  <c:v>0.96855121125243004</c:v>
                </c:pt>
                <c:pt idx="1457">
                  <c:v>0.67195936755132701</c:v>
                </c:pt>
                <c:pt idx="1458">
                  <c:v>1.48994144099229</c:v>
                </c:pt>
                <c:pt idx="1459">
                  <c:v>0.84833381181313505</c:v>
                </c:pt>
                <c:pt idx="1460">
                  <c:v>0.26284338498833199</c:v>
                </c:pt>
                <c:pt idx="1461">
                  <c:v>1.16785839191483</c:v>
                </c:pt>
                <c:pt idx="1462">
                  <c:v>0.29857253245022097</c:v>
                </c:pt>
                <c:pt idx="1463">
                  <c:v>0.81764831725754905</c:v>
                </c:pt>
                <c:pt idx="1464">
                  <c:v>-0.76031620726381499</c:v>
                </c:pt>
                <c:pt idx="1465">
                  <c:v>1.4028912522589201</c:v>
                </c:pt>
                <c:pt idx="1466">
                  <c:v>1.3305535744160399</c:v>
                </c:pt>
                <c:pt idx="1467">
                  <c:v>-0.87757931939053502</c:v>
                </c:pt>
                <c:pt idx="1468">
                  <c:v>-1.6061046348075401</c:v>
                </c:pt>
                <c:pt idx="1469">
                  <c:v>-0.82088894970620196</c:v>
                </c:pt>
                <c:pt idx="1470">
                  <c:v>2.61519093989106E-2</c:v>
                </c:pt>
                <c:pt idx="1471">
                  <c:v>-1.94522289837213</c:v>
                </c:pt>
                <c:pt idx="1472">
                  <c:v>1.6944646777707</c:v>
                </c:pt>
                <c:pt idx="1473">
                  <c:v>1.66946894351481</c:v>
                </c:pt>
                <c:pt idx="1474">
                  <c:v>0.32273648462022603</c:v>
                </c:pt>
                <c:pt idx="1475">
                  <c:v>-0.334897925206392</c:v>
                </c:pt>
                <c:pt idx="1476">
                  <c:v>-3.0961660590788598</c:v>
                </c:pt>
                <c:pt idx="1477">
                  <c:v>0.68828041300512799</c:v>
                </c:pt>
                <c:pt idx="1478">
                  <c:v>1.5859720905622801</c:v>
                </c:pt>
                <c:pt idx="1479">
                  <c:v>1.8881050357831299</c:v>
                </c:pt>
                <c:pt idx="1480">
                  <c:v>1.1072089224478801</c:v>
                </c:pt>
                <c:pt idx="1481">
                  <c:v>1.6893025401189801</c:v>
                </c:pt>
                <c:pt idx="1482">
                  <c:v>6.02764602496592E-2</c:v>
                </c:pt>
                <c:pt idx="1483">
                  <c:v>1.2723758167929</c:v>
                </c:pt>
                <c:pt idx="1484">
                  <c:v>-1.4047021645883</c:v>
                </c:pt>
                <c:pt idx="1485">
                  <c:v>1.28998275557341</c:v>
                </c:pt>
                <c:pt idx="1486">
                  <c:v>-2.3413329423605398</c:v>
                </c:pt>
                <c:pt idx="1487">
                  <c:v>-0.14607855905109901</c:v>
                </c:pt>
                <c:pt idx="1488">
                  <c:v>-2.38963334939691</c:v>
                </c:pt>
                <c:pt idx="1489">
                  <c:v>0.37289915279990099</c:v>
                </c:pt>
                <c:pt idx="1490">
                  <c:v>1.33739486587538</c:v>
                </c:pt>
                <c:pt idx="1491">
                  <c:v>-0.76462544046819803</c:v>
                </c:pt>
                <c:pt idx="1492">
                  <c:v>-3.3036935300985699</c:v>
                </c:pt>
                <c:pt idx="1493">
                  <c:v>-2.1744736934799702</c:v>
                </c:pt>
                <c:pt idx="1494">
                  <c:v>1.9098682791291499</c:v>
                </c:pt>
                <c:pt idx="1495">
                  <c:v>-0.25842054168122403</c:v>
                </c:pt>
                <c:pt idx="1496">
                  <c:v>-1.2345549301879699</c:v>
                </c:pt>
                <c:pt idx="1497">
                  <c:v>1.8025074093570901</c:v>
                </c:pt>
                <c:pt idx="1498">
                  <c:v>-0.58363912602673995</c:v>
                </c:pt>
                <c:pt idx="1499">
                  <c:v>1.5700503380236901</c:v>
                </c:pt>
                <c:pt idx="1500">
                  <c:v>2.0233316571065698</c:v>
                </c:pt>
                <c:pt idx="1501">
                  <c:v>0.32866057998181197</c:v>
                </c:pt>
                <c:pt idx="1502">
                  <c:v>0.38870758805057198</c:v>
                </c:pt>
                <c:pt idx="1503">
                  <c:v>1.6848433106318199</c:v>
                </c:pt>
                <c:pt idx="1504">
                  <c:v>1.6774112077957499</c:v>
                </c:pt>
                <c:pt idx="1505">
                  <c:v>-0.325915603286065</c:v>
                </c:pt>
                <c:pt idx="1506">
                  <c:v>0.87267912402348002</c:v>
                </c:pt>
                <c:pt idx="1507">
                  <c:v>-0.84922505748291099</c:v>
                </c:pt>
                <c:pt idx="1508">
                  <c:v>-0.78080179968582697</c:v>
                </c:pt>
                <c:pt idx="1509">
                  <c:v>-0.25535674520554702</c:v>
                </c:pt>
                <c:pt idx="1510">
                  <c:v>1.8025074093570901</c:v>
                </c:pt>
                <c:pt idx="1511">
                  <c:v>1.28928534973454</c:v>
                </c:pt>
                <c:pt idx="1512">
                  <c:v>0.10510684641011001</c:v>
                </c:pt>
                <c:pt idx="1513">
                  <c:v>0.85214296267785505</c:v>
                </c:pt>
                <c:pt idx="1514">
                  <c:v>0.63549310996562103</c:v>
                </c:pt>
                <c:pt idx="1515">
                  <c:v>-1.99409635800961</c:v>
                </c:pt>
                <c:pt idx="1516">
                  <c:v>0.238653743375012</c:v>
                </c:pt>
                <c:pt idx="1517">
                  <c:v>-0.65346751609869602</c:v>
                </c:pt>
                <c:pt idx="1518">
                  <c:v>3.3394072911599897E-2</c:v>
                </c:pt>
                <c:pt idx="1519">
                  <c:v>1.18308390956486</c:v>
                </c:pt>
                <c:pt idx="1520">
                  <c:v>-1.4142550892949901</c:v>
                </c:pt>
                <c:pt idx="1521">
                  <c:v>-1.95452938997923</c:v>
                </c:pt>
                <c:pt idx="1522">
                  <c:v>1.5048328881263</c:v>
                </c:pt>
                <c:pt idx="1523">
                  <c:v>0.28425955598212599</c:v>
                </c:pt>
                <c:pt idx="1524">
                  <c:v>-2.1161713251868099</c:v>
                </c:pt>
                <c:pt idx="1525">
                  <c:v>-0.21684948492352199</c:v>
                </c:pt>
                <c:pt idx="1526">
                  <c:v>0.15548251521626999</c:v>
                </c:pt>
                <c:pt idx="1527">
                  <c:v>-0.14579073174226301</c:v>
                </c:pt>
                <c:pt idx="1528">
                  <c:v>0.96908226488317895</c:v>
                </c:pt>
                <c:pt idx="1529">
                  <c:v>-5.8588159332650998E-2</c:v>
                </c:pt>
                <c:pt idx="1530">
                  <c:v>-0.37625233744868403</c:v>
                </c:pt>
                <c:pt idx="1531">
                  <c:v>1.0666456949763801</c:v>
                </c:pt>
                <c:pt idx="1532">
                  <c:v>-1.15996342626955</c:v>
                </c:pt>
                <c:pt idx="1533">
                  <c:v>0.26284338498833199</c:v>
                </c:pt>
                <c:pt idx="1534">
                  <c:v>1.6893025401189801</c:v>
                </c:pt>
                <c:pt idx="1535">
                  <c:v>-2.3895034945526001</c:v>
                </c:pt>
                <c:pt idx="1536">
                  <c:v>0.77605506021634796</c:v>
                </c:pt>
                <c:pt idx="1537">
                  <c:v>1.4252899212443899</c:v>
                </c:pt>
                <c:pt idx="1538">
                  <c:v>0.640001129742643</c:v>
                </c:pt>
                <c:pt idx="1539">
                  <c:v>-1.0939059190167499</c:v>
                </c:pt>
                <c:pt idx="1540">
                  <c:v>-0.22398847966291699</c:v>
                </c:pt>
                <c:pt idx="1541">
                  <c:v>6.6094291982703196E-2</c:v>
                </c:pt>
                <c:pt idx="1542">
                  <c:v>-0.64184904896179196</c:v>
                </c:pt>
                <c:pt idx="1543">
                  <c:v>-1.2422297006773</c:v>
                </c:pt>
                <c:pt idx="1544">
                  <c:v>1.1650279074118699</c:v>
                </c:pt>
                <c:pt idx="1545">
                  <c:v>0.48157202831567297</c:v>
                </c:pt>
                <c:pt idx="1546">
                  <c:v>-1.7075799411162</c:v>
                </c:pt>
                <c:pt idx="1547">
                  <c:v>0.58385333075245605</c:v>
                </c:pt>
                <c:pt idx="1548">
                  <c:v>1.19640159664708</c:v>
                </c:pt>
                <c:pt idx="1549">
                  <c:v>1.6774112077957499</c:v>
                </c:pt>
                <c:pt idx="1550">
                  <c:v>-3.0597207485742</c:v>
                </c:pt>
                <c:pt idx="1551">
                  <c:v>-2.9589712765118898</c:v>
                </c:pt>
                <c:pt idx="1552">
                  <c:v>-1.04652217165654</c:v>
                </c:pt>
                <c:pt idx="1553">
                  <c:v>0.349196741327438</c:v>
                </c:pt>
                <c:pt idx="1554">
                  <c:v>-2.0802422115179802</c:v>
                </c:pt>
                <c:pt idx="1555">
                  <c:v>0.376306762965746</c:v>
                </c:pt>
                <c:pt idx="1556">
                  <c:v>-0.49518839621855398</c:v>
                </c:pt>
                <c:pt idx="1557">
                  <c:v>0.264560874960107</c:v>
                </c:pt>
                <c:pt idx="1558">
                  <c:v>-1.52788853859615</c:v>
                </c:pt>
                <c:pt idx="1559">
                  <c:v>-4.81789774875981</c:v>
                </c:pt>
                <c:pt idx="1560">
                  <c:v>-1.7523352060436099</c:v>
                </c:pt>
                <c:pt idx="1561">
                  <c:v>-1.00461031688637</c:v>
                </c:pt>
                <c:pt idx="1562">
                  <c:v>1.4986471979157401</c:v>
                </c:pt>
                <c:pt idx="1563">
                  <c:v>-0.32720177021219399</c:v>
                </c:pt>
                <c:pt idx="1564">
                  <c:v>1.2514106936823901</c:v>
                </c:pt>
                <c:pt idx="1565">
                  <c:v>-1.7117312097108801</c:v>
                </c:pt>
                <c:pt idx="1566">
                  <c:v>-0.58063154400617201</c:v>
                </c:pt>
                <c:pt idx="1567">
                  <c:v>0.48426174028615598</c:v>
                </c:pt>
                <c:pt idx="1568">
                  <c:v>-0.54694437847791499</c:v>
                </c:pt>
                <c:pt idx="1569">
                  <c:v>1.04577420621962</c:v>
                </c:pt>
                <c:pt idx="1570">
                  <c:v>-2.9763288002223001</c:v>
                </c:pt>
                <c:pt idx="1571">
                  <c:v>0.487805269613657</c:v>
                </c:pt>
                <c:pt idx="1572">
                  <c:v>-0.17481669499935201</c:v>
                </c:pt>
                <c:pt idx="1573">
                  <c:v>-0.22040512839454701</c:v>
                </c:pt>
                <c:pt idx="1574">
                  <c:v>0.81470638468390499</c:v>
                </c:pt>
                <c:pt idx="1575">
                  <c:v>-1.0223010397955501</c:v>
                </c:pt>
                <c:pt idx="1576">
                  <c:v>-1.00461031688637</c:v>
                </c:pt>
                <c:pt idx="1577">
                  <c:v>-0.35407790544717999</c:v>
                </c:pt>
                <c:pt idx="1578">
                  <c:v>-0.86053170602647</c:v>
                </c:pt>
                <c:pt idx="1579">
                  <c:v>-3.4634583027639998</c:v>
                </c:pt>
                <c:pt idx="1580">
                  <c:v>-1.56122533091793</c:v>
                </c:pt>
                <c:pt idx="1581">
                  <c:v>1.8025074093570901</c:v>
                </c:pt>
                <c:pt idx="1582">
                  <c:v>-1.41077412060659</c:v>
                </c:pt>
                <c:pt idx="1583">
                  <c:v>1.1379912623474999</c:v>
                </c:pt>
                <c:pt idx="1584">
                  <c:v>2.0233316571065698</c:v>
                </c:pt>
                <c:pt idx="1585">
                  <c:v>1.1193567485638301</c:v>
                </c:pt>
                <c:pt idx="1586">
                  <c:v>-0.64229422253438595</c:v>
                </c:pt>
                <c:pt idx="1587">
                  <c:v>-9.2452093225840304E-2</c:v>
                </c:pt>
                <c:pt idx="1588">
                  <c:v>-0.49518839621855398</c:v>
                </c:pt>
                <c:pt idx="1589">
                  <c:v>-0.98663243092307296</c:v>
                </c:pt>
                <c:pt idx="1590">
                  <c:v>2.1426857075869599</c:v>
                </c:pt>
                <c:pt idx="1591">
                  <c:v>2.0233316571065698</c:v>
                </c:pt>
                <c:pt idx="1592">
                  <c:v>-1.12714629163068</c:v>
                </c:pt>
                <c:pt idx="1593">
                  <c:v>-1.7117312097108801</c:v>
                </c:pt>
                <c:pt idx="1594">
                  <c:v>1.9098682791291499</c:v>
                </c:pt>
                <c:pt idx="1595">
                  <c:v>0.75759789601035199</c:v>
                </c:pt>
                <c:pt idx="1596">
                  <c:v>1.5009463350897201</c:v>
                </c:pt>
                <c:pt idx="1597">
                  <c:v>0.96855121125243004</c:v>
                </c:pt>
                <c:pt idx="1598">
                  <c:v>1.54951417667806</c:v>
                </c:pt>
                <c:pt idx="1599">
                  <c:v>-0.985958259423386</c:v>
                </c:pt>
                <c:pt idx="1600">
                  <c:v>0.13771237245461099</c:v>
                </c:pt>
                <c:pt idx="1601">
                  <c:v>0.48180533314638602</c:v>
                </c:pt>
                <c:pt idx="1602">
                  <c:v>-2.14508288887252</c:v>
                </c:pt>
                <c:pt idx="1603">
                  <c:v>1.70588334554996</c:v>
                </c:pt>
                <c:pt idx="1604">
                  <c:v>-2.9350655021490701</c:v>
                </c:pt>
                <c:pt idx="1605">
                  <c:v>0.65860844947455999</c:v>
                </c:pt>
                <c:pt idx="1606">
                  <c:v>-0.90222178791306396</c:v>
                </c:pt>
                <c:pt idx="1607">
                  <c:v>-1.99407393181677</c:v>
                </c:pt>
                <c:pt idx="1608">
                  <c:v>-3.5137879300972199</c:v>
                </c:pt>
                <c:pt idx="1609">
                  <c:v>-0.17481669499935201</c:v>
                </c:pt>
                <c:pt idx="1610">
                  <c:v>0.30859051583731301</c:v>
                </c:pt>
                <c:pt idx="1611">
                  <c:v>0.87747470250448101</c:v>
                </c:pt>
                <c:pt idx="1612">
                  <c:v>1.35856596915086</c:v>
                </c:pt>
                <c:pt idx="1613">
                  <c:v>-0.34476327861399297</c:v>
                </c:pt>
                <c:pt idx="1614">
                  <c:v>-0.68176362759032705</c:v>
                </c:pt>
                <c:pt idx="1615">
                  <c:v>1.0859978219942199</c:v>
                </c:pt>
                <c:pt idx="1616">
                  <c:v>1.8881050357831299</c:v>
                </c:pt>
                <c:pt idx="1617">
                  <c:v>-0.433953589685251</c:v>
                </c:pt>
                <c:pt idx="1618">
                  <c:v>0.89370160472357196</c:v>
                </c:pt>
                <c:pt idx="1619">
                  <c:v>-2.9865827866891399</c:v>
                </c:pt>
                <c:pt idx="1620">
                  <c:v>1.18262188580135</c:v>
                </c:pt>
                <c:pt idx="1621">
                  <c:v>-0.71949431506734796</c:v>
                </c:pt>
                <c:pt idx="1622">
                  <c:v>-1.2252303499306201</c:v>
                </c:pt>
                <c:pt idx="1623">
                  <c:v>1.8025074093570901</c:v>
                </c:pt>
                <c:pt idx="1624">
                  <c:v>1.30838312598863</c:v>
                </c:pt>
                <c:pt idx="1625">
                  <c:v>-0.21041359443333299</c:v>
                </c:pt>
                <c:pt idx="1626">
                  <c:v>0.97113751692852401</c:v>
                </c:pt>
                <c:pt idx="1627">
                  <c:v>-1.78535088420923</c:v>
                </c:pt>
                <c:pt idx="1628">
                  <c:v>0.423524130216483</c:v>
                </c:pt>
                <c:pt idx="1629">
                  <c:v>1.0962685294622401</c:v>
                </c:pt>
                <c:pt idx="1630">
                  <c:v>0.823185757813088</c:v>
                </c:pt>
                <c:pt idx="1631">
                  <c:v>-3.3840433303436401</c:v>
                </c:pt>
                <c:pt idx="1632">
                  <c:v>-3.0517270587291199</c:v>
                </c:pt>
                <c:pt idx="1633">
                  <c:v>1.8881050357831299</c:v>
                </c:pt>
                <c:pt idx="1634">
                  <c:v>1.70588334554996</c:v>
                </c:pt>
                <c:pt idx="1635">
                  <c:v>1.6268754334294</c:v>
                </c:pt>
                <c:pt idx="1636">
                  <c:v>-4.0192425715317501</c:v>
                </c:pt>
                <c:pt idx="1637">
                  <c:v>1.0542530996499999</c:v>
                </c:pt>
                <c:pt idx="1638">
                  <c:v>-0.68909367517917197</c:v>
                </c:pt>
                <c:pt idx="1639">
                  <c:v>-1.3767494063164201</c:v>
                </c:pt>
                <c:pt idx="1640">
                  <c:v>-0.74894265583527098</c:v>
                </c:pt>
                <c:pt idx="1641">
                  <c:v>1.7908745857731601</c:v>
                </c:pt>
                <c:pt idx="1642">
                  <c:v>-0.92158563290637197</c:v>
                </c:pt>
                <c:pt idx="1643">
                  <c:v>-1.8696163072551</c:v>
                </c:pt>
                <c:pt idx="1644">
                  <c:v>-2.0212545116327099</c:v>
                </c:pt>
                <c:pt idx="1645">
                  <c:v>5.9605330365132797E-2</c:v>
                </c:pt>
                <c:pt idx="1646">
                  <c:v>1.6556479644497299</c:v>
                </c:pt>
                <c:pt idx="1647">
                  <c:v>1.9102286362535601</c:v>
                </c:pt>
                <c:pt idx="1648">
                  <c:v>0.49665152244769201</c:v>
                </c:pt>
                <c:pt idx="1649">
                  <c:v>-0.10942910323003199</c:v>
                </c:pt>
                <c:pt idx="1650">
                  <c:v>0.43394181709811203</c:v>
                </c:pt>
                <c:pt idx="1651">
                  <c:v>-0.80997088048720101</c:v>
                </c:pt>
                <c:pt idx="1652">
                  <c:v>1.28998275557341</c:v>
                </c:pt>
                <c:pt idx="1653">
                  <c:v>0.67712095397566197</c:v>
                </c:pt>
                <c:pt idx="1654">
                  <c:v>0.616197482547583</c:v>
                </c:pt>
                <c:pt idx="1655">
                  <c:v>-1.3133644352154701</c:v>
                </c:pt>
                <c:pt idx="1656">
                  <c:v>-1.15305578711478</c:v>
                </c:pt>
                <c:pt idx="1657">
                  <c:v>0.74092416241590198</c:v>
                </c:pt>
                <c:pt idx="1658">
                  <c:v>-2.3003692464179601</c:v>
                </c:pt>
                <c:pt idx="1659">
                  <c:v>0.117833546659559</c:v>
                </c:pt>
                <c:pt idx="1660">
                  <c:v>-0.20824352553360501</c:v>
                </c:pt>
                <c:pt idx="1661">
                  <c:v>0.15404695215769501</c:v>
                </c:pt>
                <c:pt idx="1662">
                  <c:v>-1.3948459450208099</c:v>
                </c:pt>
                <c:pt idx="1663">
                  <c:v>-0.39342039775416199</c:v>
                </c:pt>
                <c:pt idx="1664">
                  <c:v>-1.2096311937734301</c:v>
                </c:pt>
                <c:pt idx="1665">
                  <c:v>-0.54026922685431999</c:v>
                </c:pt>
                <c:pt idx="1666">
                  <c:v>1.5700503380236901</c:v>
                </c:pt>
                <c:pt idx="1667">
                  <c:v>0.66119475515065396</c:v>
                </c:pt>
                <c:pt idx="1668">
                  <c:v>-0.87397629462594695</c:v>
                </c:pt>
                <c:pt idx="1669">
                  <c:v>0.639000297676943</c:v>
                </c:pt>
                <c:pt idx="1670">
                  <c:v>0.669543422106189</c:v>
                </c:pt>
                <c:pt idx="1671">
                  <c:v>-1.47628006539823</c:v>
                </c:pt>
                <c:pt idx="1672">
                  <c:v>1.4689182544395301</c:v>
                </c:pt>
                <c:pt idx="1673">
                  <c:v>-1.02846566732456</c:v>
                </c:pt>
                <c:pt idx="1674">
                  <c:v>-1.5347222836998899</c:v>
                </c:pt>
                <c:pt idx="1675">
                  <c:v>-0.18584471707747799</c:v>
                </c:pt>
                <c:pt idx="1676">
                  <c:v>0.33560361061925698</c:v>
                </c:pt>
                <c:pt idx="1677">
                  <c:v>-2.1458312270480602</c:v>
                </c:pt>
                <c:pt idx="1678">
                  <c:v>-1.96205690262182</c:v>
                </c:pt>
                <c:pt idx="1679">
                  <c:v>-1.2251832816675201</c:v>
                </c:pt>
                <c:pt idx="1680">
                  <c:v>5.8858451409136897E-2</c:v>
                </c:pt>
                <c:pt idx="1681">
                  <c:v>-1.7621956363506699</c:v>
                </c:pt>
                <c:pt idx="1682">
                  <c:v>-0.92124889501618901</c:v>
                </c:pt>
                <c:pt idx="1683">
                  <c:v>-2.2169241823008998</c:v>
                </c:pt>
                <c:pt idx="1684">
                  <c:v>-0.17892319314615401</c:v>
                </c:pt>
                <c:pt idx="1685">
                  <c:v>1.78197124801146</c:v>
                </c:pt>
                <c:pt idx="1686">
                  <c:v>1.6893025401189801</c:v>
                </c:pt>
                <c:pt idx="1687">
                  <c:v>-0.82711418217392396</c:v>
                </c:pt>
                <c:pt idx="1688">
                  <c:v>1.9098682791291499</c:v>
                </c:pt>
                <c:pt idx="1689">
                  <c:v>-2.0815205027030799</c:v>
                </c:pt>
                <c:pt idx="1690">
                  <c:v>-0.58416108627149699</c:v>
                </c:pt>
                <c:pt idx="1691">
                  <c:v>0.50363706858562496</c:v>
                </c:pt>
                <c:pt idx="1692">
                  <c:v>2.1426857075869599</c:v>
                </c:pt>
                <c:pt idx="1693">
                  <c:v>0.95454407789677898</c:v>
                </c:pt>
                <c:pt idx="1694">
                  <c:v>0.96908226488317895</c:v>
                </c:pt>
                <c:pt idx="1695">
                  <c:v>-0.66567438871056495</c:v>
                </c:pt>
                <c:pt idx="1696">
                  <c:v>0.26239110689731099</c:v>
                </c:pt>
                <c:pt idx="1697">
                  <c:v>1.78197124801146</c:v>
                </c:pt>
                <c:pt idx="1698">
                  <c:v>1.09900165450434</c:v>
                </c:pt>
                <c:pt idx="1699">
                  <c:v>0.54483809905073399</c:v>
                </c:pt>
                <c:pt idx="1700">
                  <c:v>-0.50341979574515505</c:v>
                </c:pt>
                <c:pt idx="1701">
                  <c:v>1.09779329484893</c:v>
                </c:pt>
                <c:pt idx="1702">
                  <c:v>1.41275951787762</c:v>
                </c:pt>
                <c:pt idx="1703">
                  <c:v>0.349196741327438</c:v>
                </c:pt>
                <c:pt idx="1704">
                  <c:v>-0.22398847966291699</c:v>
                </c:pt>
                <c:pt idx="1705">
                  <c:v>-0.382267599543059</c:v>
                </c:pt>
                <c:pt idx="1706">
                  <c:v>-2.42402398323126</c:v>
                </c:pt>
                <c:pt idx="1707">
                  <c:v>0.87078074341462097</c:v>
                </c:pt>
                <c:pt idx="1708">
                  <c:v>-1.2830435965820099</c:v>
                </c:pt>
                <c:pt idx="1709">
                  <c:v>1.8025074093570901</c:v>
                </c:pt>
                <c:pt idx="1710">
                  <c:v>-0.85778568545511102</c:v>
                </c:pt>
                <c:pt idx="1711">
                  <c:v>-2.8539087971824402</c:v>
                </c:pt>
                <c:pt idx="1712">
                  <c:v>-0.63973083766615702</c:v>
                </c:pt>
                <c:pt idx="1713">
                  <c:v>3.9253979549568399E-2</c:v>
                </c:pt>
                <c:pt idx="1714">
                  <c:v>1.8025074093570901</c:v>
                </c:pt>
                <c:pt idx="1715">
                  <c:v>0.52255451900085503</c:v>
                </c:pt>
                <c:pt idx="1716">
                  <c:v>0.87747470250448101</c:v>
                </c:pt>
                <c:pt idx="1717">
                  <c:v>-0.418467294635609</c:v>
                </c:pt>
                <c:pt idx="1718">
                  <c:v>-1.6051173901721101</c:v>
                </c:pt>
                <c:pt idx="1719">
                  <c:v>0.66119475515065396</c:v>
                </c:pt>
                <c:pt idx="1720">
                  <c:v>-1.6323356394194199</c:v>
                </c:pt>
                <c:pt idx="1721">
                  <c:v>-0.24938709199051601</c:v>
                </c:pt>
                <c:pt idx="1722">
                  <c:v>0.61634957969076098</c:v>
                </c:pt>
                <c:pt idx="1723">
                  <c:v>-1.2050130437374</c:v>
                </c:pt>
                <c:pt idx="1724">
                  <c:v>-1.45087240209019</c:v>
                </c:pt>
                <c:pt idx="1725">
                  <c:v>-1.08723600988675</c:v>
                </c:pt>
                <c:pt idx="1726">
                  <c:v>0.94730000526145597</c:v>
                </c:pt>
                <c:pt idx="1727">
                  <c:v>1.5700503380236901</c:v>
                </c:pt>
                <c:pt idx="1728">
                  <c:v>-0.630653864869125</c:v>
                </c:pt>
                <c:pt idx="1729">
                  <c:v>1.61072031485805</c:v>
                </c:pt>
                <c:pt idx="1730">
                  <c:v>0.12493224121711299</c:v>
                </c:pt>
                <c:pt idx="1731">
                  <c:v>-1.2229917272952999</c:v>
                </c:pt>
                <c:pt idx="1732">
                  <c:v>0.87747470250448101</c:v>
                </c:pt>
                <c:pt idx="1733">
                  <c:v>2.0233316571065698</c:v>
                </c:pt>
                <c:pt idx="1734">
                  <c:v>-0.22173497289643199</c:v>
                </c:pt>
                <c:pt idx="1735">
                  <c:v>-0.42566016311723698</c:v>
                </c:pt>
                <c:pt idx="1736">
                  <c:v>1.8025074093570901</c:v>
                </c:pt>
                <c:pt idx="1737">
                  <c:v>0.66752119061580995</c:v>
                </c:pt>
                <c:pt idx="1738">
                  <c:v>-1.3019365573285999</c:v>
                </c:pt>
                <c:pt idx="1739">
                  <c:v>1.01732849639331</c:v>
                </c:pt>
                <c:pt idx="1740">
                  <c:v>0.96855121125243004</c:v>
                </c:pt>
                <c:pt idx="1741">
                  <c:v>0.78658617320421698</c:v>
                </c:pt>
                <c:pt idx="1742">
                  <c:v>1.4230364144779</c:v>
                </c:pt>
                <c:pt idx="1743">
                  <c:v>-0.17706883529064299</c:v>
                </c:pt>
                <c:pt idx="1744">
                  <c:v>1.0189536223489899</c:v>
                </c:pt>
                <c:pt idx="1745">
                  <c:v>0.15318815253592799</c:v>
                </c:pt>
                <c:pt idx="1746">
                  <c:v>-0.51068865985368705</c:v>
                </c:pt>
                <c:pt idx="1747">
                  <c:v>0.219853775429276</c:v>
                </c:pt>
                <c:pt idx="1748">
                  <c:v>6.8431753038287205E-2</c:v>
                </c:pt>
                <c:pt idx="1749">
                  <c:v>-1.4306267180563901</c:v>
                </c:pt>
                <c:pt idx="1750">
                  <c:v>-0.46928772742830699</c:v>
                </c:pt>
                <c:pt idx="1751">
                  <c:v>-0.79470221855509304</c:v>
                </c:pt>
                <c:pt idx="1752">
                  <c:v>1.6820796983549</c:v>
                </c:pt>
                <c:pt idx="1753">
                  <c:v>-1.2425609702874501</c:v>
                </c:pt>
                <c:pt idx="1754">
                  <c:v>-1.1228821710024099</c:v>
                </c:pt>
                <c:pt idx="1755">
                  <c:v>1.8881050357831299</c:v>
                </c:pt>
                <c:pt idx="1756">
                  <c:v>0.84398606332183801</c:v>
                </c:pt>
                <c:pt idx="1757">
                  <c:v>1.4062112912401099</c:v>
                </c:pt>
                <c:pt idx="1758">
                  <c:v>1.2513175853681799</c:v>
                </c:pt>
                <c:pt idx="1759">
                  <c:v>1.49054490010461</c:v>
                </c:pt>
                <c:pt idx="1760">
                  <c:v>-2.0382247649865102</c:v>
                </c:pt>
                <c:pt idx="1761">
                  <c:v>-1.6701574459468</c:v>
                </c:pt>
                <c:pt idx="1762">
                  <c:v>0.73964065818120295</c:v>
                </c:pt>
                <c:pt idx="1763">
                  <c:v>0.39789989709539603</c:v>
                </c:pt>
                <c:pt idx="1764">
                  <c:v>2.0233316571065698</c:v>
                </c:pt>
                <c:pt idx="1765">
                  <c:v>-0.21684948492352199</c:v>
                </c:pt>
                <c:pt idx="1766">
                  <c:v>-0.64969749376893005</c:v>
                </c:pt>
                <c:pt idx="1767">
                  <c:v>2.0233316571065698</c:v>
                </c:pt>
                <c:pt idx="1768">
                  <c:v>0.74321367429547902</c:v>
                </c:pt>
                <c:pt idx="1769">
                  <c:v>1.0815225718231201</c:v>
                </c:pt>
                <c:pt idx="1770">
                  <c:v>-0.65346751609869602</c:v>
                </c:pt>
                <c:pt idx="1771">
                  <c:v>-1.0359655775107299</c:v>
                </c:pt>
                <c:pt idx="1772">
                  <c:v>-1.87686580086203</c:v>
                </c:pt>
                <c:pt idx="1773">
                  <c:v>-0.48010511795224597</c:v>
                </c:pt>
                <c:pt idx="1774">
                  <c:v>3.9253979549568399E-2</c:v>
                </c:pt>
                <c:pt idx="1775">
                  <c:v>-1.0502746293974301</c:v>
                </c:pt>
                <c:pt idx="1776">
                  <c:v>9.2099703470697195E-2</c:v>
                </c:pt>
                <c:pt idx="1777">
                  <c:v>0.146645954501471</c:v>
                </c:pt>
                <c:pt idx="1778">
                  <c:v>0.86795018129902302</c:v>
                </c:pt>
                <c:pt idx="1779">
                  <c:v>-1.3698026505643901</c:v>
                </c:pt>
                <c:pt idx="1780">
                  <c:v>-0.31148151935059698</c:v>
                </c:pt>
                <c:pt idx="1781">
                  <c:v>1.8025074093570901</c:v>
                </c:pt>
                <c:pt idx="1782">
                  <c:v>-1.93399154351375</c:v>
                </c:pt>
                <c:pt idx="1783">
                  <c:v>-3.2172282122158502</c:v>
                </c:pt>
                <c:pt idx="1784">
                  <c:v>0.83307556148375905</c:v>
                </c:pt>
                <c:pt idx="1785">
                  <c:v>0.25135460244521901</c:v>
                </c:pt>
                <c:pt idx="1786">
                  <c:v>1.13820502836281</c:v>
                </c:pt>
                <c:pt idx="1787">
                  <c:v>0.88675575514010396</c:v>
                </c:pt>
                <c:pt idx="1788">
                  <c:v>0.49566081344613999</c:v>
                </c:pt>
                <c:pt idx="1789">
                  <c:v>-2.8420519076381301</c:v>
                </c:pt>
                <c:pt idx="1790">
                  <c:v>-1.9385176035346601</c:v>
                </c:pt>
                <c:pt idx="1791">
                  <c:v>-3.5540768135038001</c:v>
                </c:pt>
                <c:pt idx="1792">
                  <c:v>-2.71659515095629</c:v>
                </c:pt>
                <c:pt idx="1793">
                  <c:v>-0.49518839621855398</c:v>
                </c:pt>
                <c:pt idx="1794">
                  <c:v>-0.50904928633611501</c:v>
                </c:pt>
                <c:pt idx="1795">
                  <c:v>0.77307367609166899</c:v>
                </c:pt>
                <c:pt idx="1796">
                  <c:v>-0.86139653229532298</c:v>
                </c:pt>
                <c:pt idx="1797">
                  <c:v>1.3365310857158501</c:v>
                </c:pt>
                <c:pt idx="1798">
                  <c:v>1.08011664088454</c:v>
                </c:pt>
                <c:pt idx="1799">
                  <c:v>-0.14590239657215501</c:v>
                </c:pt>
                <c:pt idx="1800">
                  <c:v>1.5700503380236901</c:v>
                </c:pt>
                <c:pt idx="1801">
                  <c:v>-0.35521840016652301</c:v>
                </c:pt>
                <c:pt idx="1802">
                  <c:v>2.1426857075869599</c:v>
                </c:pt>
                <c:pt idx="1803">
                  <c:v>1.00295254643614</c:v>
                </c:pt>
                <c:pt idx="1804">
                  <c:v>1.0887360066012799</c:v>
                </c:pt>
                <c:pt idx="1805">
                  <c:v>0.13771237245461099</c:v>
                </c:pt>
                <c:pt idx="1806">
                  <c:v>1.70588334554996</c:v>
                </c:pt>
                <c:pt idx="1807">
                  <c:v>1.2684892637563201</c:v>
                </c:pt>
                <c:pt idx="1808">
                  <c:v>-1.1409296403123199</c:v>
                </c:pt>
                <c:pt idx="1809">
                  <c:v>-2.4642686819166899</c:v>
                </c:pt>
                <c:pt idx="1810">
                  <c:v>-4.0192425715317501</c:v>
                </c:pt>
                <c:pt idx="1811">
                  <c:v>-4.4343001571271898</c:v>
                </c:pt>
                <c:pt idx="1812">
                  <c:v>0.57500460279268795</c:v>
                </c:pt>
                <c:pt idx="1813">
                  <c:v>1.54951417667806</c:v>
                </c:pt>
                <c:pt idx="1814">
                  <c:v>-0.38429687459310102</c:v>
                </c:pt>
                <c:pt idx="1815">
                  <c:v>-0.72838488727403505</c:v>
                </c:pt>
                <c:pt idx="1816">
                  <c:v>1.9098682791291499</c:v>
                </c:pt>
                <c:pt idx="1817">
                  <c:v>-1.63529257651325</c:v>
                </c:pt>
                <c:pt idx="1818">
                  <c:v>-0.86658459745458905</c:v>
                </c:pt>
                <c:pt idx="1819">
                  <c:v>0.87244628845017103</c:v>
                </c:pt>
                <c:pt idx="1820">
                  <c:v>1.78197124801146</c:v>
                </c:pt>
                <c:pt idx="1821">
                  <c:v>0.66158406166286099</c:v>
                </c:pt>
                <c:pt idx="1822">
                  <c:v>-0.721823214049373</c:v>
                </c:pt>
                <c:pt idx="1823">
                  <c:v>-5.1828503499719202E-2</c:v>
                </c:pt>
                <c:pt idx="1824">
                  <c:v>-1.0695702568154699</c:v>
                </c:pt>
                <c:pt idx="1825">
                  <c:v>-2.09893158642191</c:v>
                </c:pt>
                <c:pt idx="1826">
                  <c:v>1.5700503380236901</c:v>
                </c:pt>
                <c:pt idx="1827">
                  <c:v>-3.3188939101888102</c:v>
                </c:pt>
                <c:pt idx="1828">
                  <c:v>0.28671893539627402</c:v>
                </c:pt>
                <c:pt idx="1829">
                  <c:v>-1.45292994224363E-2</c:v>
                </c:pt>
                <c:pt idx="1830">
                  <c:v>0.77483698514126098</c:v>
                </c:pt>
                <c:pt idx="1831">
                  <c:v>0.63549310996562103</c:v>
                </c:pt>
                <c:pt idx="1832">
                  <c:v>9.1386071447709105E-2</c:v>
                </c:pt>
                <c:pt idx="1833">
                  <c:v>1.68653121853212</c:v>
                </c:pt>
                <c:pt idx="1834">
                  <c:v>1.8025074093570901</c:v>
                </c:pt>
                <c:pt idx="1835">
                  <c:v>2.0233316571065698</c:v>
                </c:pt>
                <c:pt idx="1836">
                  <c:v>2.0233316571065698</c:v>
                </c:pt>
                <c:pt idx="1837">
                  <c:v>-0.177569917261473</c:v>
                </c:pt>
                <c:pt idx="1838">
                  <c:v>0.86795018129902302</c:v>
                </c:pt>
                <c:pt idx="1839">
                  <c:v>-1.7146449263661701</c:v>
                </c:pt>
                <c:pt idx="1840">
                  <c:v>-1.65642436110202</c:v>
                </c:pt>
                <c:pt idx="1841">
                  <c:v>-0.47718018203124901</c:v>
                </c:pt>
                <c:pt idx="1842">
                  <c:v>0.35737465400542001</c:v>
                </c:pt>
                <c:pt idx="1843">
                  <c:v>1.4091755243603401</c:v>
                </c:pt>
                <c:pt idx="1844">
                  <c:v>1.6556479644497299</c:v>
                </c:pt>
                <c:pt idx="1845">
                  <c:v>1.70137532577294</c:v>
                </c:pt>
                <c:pt idx="1846">
                  <c:v>1.6893025401189801</c:v>
                </c:pt>
                <c:pt idx="1847">
                  <c:v>-2.01287167095929</c:v>
                </c:pt>
                <c:pt idx="1848">
                  <c:v>0.349196741327438</c:v>
                </c:pt>
                <c:pt idx="1849">
                  <c:v>0.77742329081735495</c:v>
                </c:pt>
                <c:pt idx="1850">
                  <c:v>2.1426857075869599</c:v>
                </c:pt>
                <c:pt idx="1851">
                  <c:v>1.2580878287712101</c:v>
                </c:pt>
                <c:pt idx="1852">
                  <c:v>0.22876903032524601</c:v>
                </c:pt>
                <c:pt idx="1853">
                  <c:v>0.86434721541944404</c:v>
                </c:pt>
                <c:pt idx="1854">
                  <c:v>0.65860844947455999</c:v>
                </c:pt>
                <c:pt idx="1855">
                  <c:v>-3.7274398894851601</c:v>
                </c:pt>
                <c:pt idx="1856">
                  <c:v>-2.3194094855411098</c:v>
                </c:pt>
                <c:pt idx="1857">
                  <c:v>-1.35685162544122</c:v>
                </c:pt>
                <c:pt idx="1858">
                  <c:v>0.86400519720647395</c:v>
                </c:pt>
                <c:pt idx="1859">
                  <c:v>-2.2450371834451901</c:v>
                </c:pt>
                <c:pt idx="1860">
                  <c:v>-2.7767994174897401</c:v>
                </c:pt>
                <c:pt idx="1861">
                  <c:v>-2.1622297380158302</c:v>
                </c:pt>
                <c:pt idx="1862">
                  <c:v>1.2529365003081501</c:v>
                </c:pt>
                <c:pt idx="1863">
                  <c:v>0.57500460279268795</c:v>
                </c:pt>
                <c:pt idx="1864">
                  <c:v>-2.69729952353826</c:v>
                </c:pt>
                <c:pt idx="1865">
                  <c:v>-0.39863077672043601</c:v>
                </c:pt>
                <c:pt idx="1866">
                  <c:v>-1.34605933055544</c:v>
                </c:pt>
                <c:pt idx="1867">
                  <c:v>-0.39232649171821399</c:v>
                </c:pt>
                <c:pt idx="1868">
                  <c:v>1.3251512301441699</c:v>
                </c:pt>
                <c:pt idx="1869">
                  <c:v>-1.41905217686272</c:v>
                </c:pt>
                <c:pt idx="1870">
                  <c:v>-0.90293656984669601</c:v>
                </c:pt>
                <c:pt idx="1871">
                  <c:v>-1.7935276833592699</c:v>
                </c:pt>
                <c:pt idx="1872">
                  <c:v>1.03490989023862</c:v>
                </c:pt>
                <c:pt idx="1873">
                  <c:v>-1.50027988886573</c:v>
                </c:pt>
                <c:pt idx="1874">
                  <c:v>1.9102286362535601</c:v>
                </c:pt>
                <c:pt idx="1875">
                  <c:v>-7.8410119175707393E-2</c:v>
                </c:pt>
                <c:pt idx="1876">
                  <c:v>1.5048328881263</c:v>
                </c:pt>
                <c:pt idx="1877">
                  <c:v>0.53334393496760901</c:v>
                </c:pt>
                <c:pt idx="1878">
                  <c:v>-1.92791269155946</c:v>
                </c:pt>
                <c:pt idx="1879">
                  <c:v>1.4230364144779</c:v>
                </c:pt>
                <c:pt idx="1880">
                  <c:v>-1.0104182541508699</c:v>
                </c:pt>
                <c:pt idx="1881">
                  <c:v>1.78491343096761</c:v>
                </c:pt>
                <c:pt idx="1882">
                  <c:v>1.89122411506354</c:v>
                </c:pt>
                <c:pt idx="1883">
                  <c:v>1.9098682791291499</c:v>
                </c:pt>
                <c:pt idx="1884">
                  <c:v>-1.52329788334796</c:v>
                </c:pt>
                <c:pt idx="1885">
                  <c:v>-1.0163245097642</c:v>
                </c:pt>
                <c:pt idx="1886">
                  <c:v>3.9253979549568399E-2</c:v>
                </c:pt>
                <c:pt idx="1887">
                  <c:v>-0.49293488945206798</c:v>
                </c:pt>
                <c:pt idx="1888">
                  <c:v>0.77462688294982196</c:v>
                </c:pt>
                <c:pt idx="1889">
                  <c:v>-0.31531940568215699</c:v>
                </c:pt>
                <c:pt idx="1890">
                  <c:v>-0.64690236980562199</c:v>
                </c:pt>
                <c:pt idx="1891">
                  <c:v>-1.32269982812192</c:v>
                </c:pt>
                <c:pt idx="1892">
                  <c:v>-1.17793302143567</c:v>
                </c:pt>
                <c:pt idx="1893">
                  <c:v>-1.5382785870999001</c:v>
                </c:pt>
                <c:pt idx="1894">
                  <c:v>1.68653121853212</c:v>
                </c:pt>
                <c:pt idx="1895">
                  <c:v>0.67112668965526101</c:v>
                </c:pt>
                <c:pt idx="1896">
                  <c:v>0.40756658054177403</c:v>
                </c:pt>
                <c:pt idx="1897">
                  <c:v>0.132661422532623</c:v>
                </c:pt>
                <c:pt idx="1898">
                  <c:v>-1.12110424550532</c:v>
                </c:pt>
                <c:pt idx="1899">
                  <c:v>1.78197124801146</c:v>
                </c:pt>
                <c:pt idx="1900">
                  <c:v>1.1193567485638301</c:v>
                </c:pt>
                <c:pt idx="1901">
                  <c:v>2.1426857075869599</c:v>
                </c:pt>
                <c:pt idx="1902">
                  <c:v>1.20973190743966</c:v>
                </c:pt>
                <c:pt idx="1903">
                  <c:v>0.88589674550269404</c:v>
                </c:pt>
                <c:pt idx="1904">
                  <c:v>-0.39648238962851801</c:v>
                </c:pt>
                <c:pt idx="1905">
                  <c:v>-0.81807680767518498</c:v>
                </c:pt>
                <c:pt idx="1906">
                  <c:v>-0.22398847966291699</c:v>
                </c:pt>
                <c:pt idx="1907">
                  <c:v>1.7908745857731601</c:v>
                </c:pt>
                <c:pt idx="1908">
                  <c:v>-1.56843791809185</c:v>
                </c:pt>
                <c:pt idx="1909">
                  <c:v>0.66752119061580995</c:v>
                </c:pt>
                <c:pt idx="1910">
                  <c:v>-0.19605378532283901</c:v>
                </c:pt>
                <c:pt idx="1911">
                  <c:v>-0.115717401339367</c:v>
                </c:pt>
                <c:pt idx="1912">
                  <c:v>1.0764431346552401</c:v>
                </c:pt>
                <c:pt idx="1913">
                  <c:v>1.6848433106318199</c:v>
                </c:pt>
                <c:pt idx="1914">
                  <c:v>1.5072533485973501</c:v>
                </c:pt>
                <c:pt idx="1915">
                  <c:v>1.61072031485805</c:v>
                </c:pt>
                <c:pt idx="1916">
                  <c:v>1.4034461335508299</c:v>
                </c:pt>
                <c:pt idx="1917">
                  <c:v>0.15548251521626999</c:v>
                </c:pt>
                <c:pt idx="1918">
                  <c:v>-1.81040066279191</c:v>
                </c:pt>
                <c:pt idx="1919">
                  <c:v>0.157409646828396</c:v>
                </c:pt>
                <c:pt idx="1920">
                  <c:v>-0.95949019201135399</c:v>
                </c:pt>
                <c:pt idx="1921">
                  <c:v>-0.19663558224501901</c:v>
                </c:pt>
                <c:pt idx="1922">
                  <c:v>1.89122411506354</c:v>
                </c:pt>
                <c:pt idx="1923">
                  <c:v>-2.0960447700181102</c:v>
                </c:pt>
                <c:pt idx="1924">
                  <c:v>-3.3786293801202598</c:v>
                </c:pt>
                <c:pt idx="1925">
                  <c:v>-2.3785175062788899</c:v>
                </c:pt>
                <c:pt idx="1926">
                  <c:v>-6.1226834731746802</c:v>
                </c:pt>
                <c:pt idx="1927">
                  <c:v>-0.75872477030201202</c:v>
                </c:pt>
                <c:pt idx="1928">
                  <c:v>-7.8228955375407E-2</c:v>
                </c:pt>
                <c:pt idx="1929">
                  <c:v>2.0233316571065698</c:v>
                </c:pt>
                <c:pt idx="1930">
                  <c:v>0.77729517038413598</c:v>
                </c:pt>
                <c:pt idx="1931">
                  <c:v>1.9098682791291499</c:v>
                </c:pt>
                <c:pt idx="1932">
                  <c:v>0.15477174867764701</c:v>
                </c:pt>
                <c:pt idx="1933">
                  <c:v>0.66277420512360696</c:v>
                </c:pt>
                <c:pt idx="1934">
                  <c:v>1.6774112077957499</c:v>
                </c:pt>
                <c:pt idx="1935">
                  <c:v>1.42835550460113</c:v>
                </c:pt>
                <c:pt idx="1936">
                  <c:v>0.98279488095589895</c:v>
                </c:pt>
                <c:pt idx="1937">
                  <c:v>0.98207434005472205</c:v>
                </c:pt>
                <c:pt idx="1938">
                  <c:v>-1.5606463818585199</c:v>
                </c:pt>
                <c:pt idx="1939">
                  <c:v>1.0818652731731599</c:v>
                </c:pt>
                <c:pt idx="1940">
                  <c:v>1.54951417667806</c:v>
                </c:pt>
                <c:pt idx="1941">
                  <c:v>1.70137532577294</c:v>
                </c:pt>
                <c:pt idx="1942">
                  <c:v>1.2580878287712101</c:v>
                </c:pt>
                <c:pt idx="1943">
                  <c:v>-0.91439035395576496</c:v>
                </c:pt>
                <c:pt idx="1944">
                  <c:v>-2.6937524611873802</c:v>
                </c:pt>
                <c:pt idx="1945">
                  <c:v>0.104304821891817</c:v>
                </c:pt>
                <c:pt idx="1946">
                  <c:v>0.49320812914429402</c:v>
                </c:pt>
                <c:pt idx="1947">
                  <c:v>1.70588334554996</c:v>
                </c:pt>
                <c:pt idx="1948">
                  <c:v>0.171750700705117</c:v>
                </c:pt>
                <c:pt idx="1949">
                  <c:v>-2.8398979506533899</c:v>
                </c:pt>
                <c:pt idx="1950">
                  <c:v>-2.1561578805244999</c:v>
                </c:pt>
                <c:pt idx="1951">
                  <c:v>-0.102553626306964</c:v>
                </c:pt>
                <c:pt idx="1952">
                  <c:v>1.55245635963421</c:v>
                </c:pt>
                <c:pt idx="1953">
                  <c:v>-1.41706427050065</c:v>
                </c:pt>
                <c:pt idx="1954">
                  <c:v>1.8025074093570901</c:v>
                </c:pt>
                <c:pt idx="1955">
                  <c:v>2.0233316571065698</c:v>
                </c:pt>
                <c:pt idx="1956">
                  <c:v>-6.9385889844657198E-2</c:v>
                </c:pt>
                <c:pt idx="1957">
                  <c:v>-1.9491971362651499</c:v>
                </c:pt>
                <c:pt idx="1958">
                  <c:v>2.0233316571065698</c:v>
                </c:pt>
                <c:pt idx="1959">
                  <c:v>0.61469682894705802</c:v>
                </c:pt>
                <c:pt idx="1960">
                  <c:v>-1.59071255939777</c:v>
                </c:pt>
                <c:pt idx="1961">
                  <c:v>1.30816593656087</c:v>
                </c:pt>
                <c:pt idx="1962">
                  <c:v>1.48205814429474</c:v>
                </c:pt>
                <c:pt idx="1963">
                  <c:v>-2.78702317731228</c:v>
                </c:pt>
                <c:pt idx="1964">
                  <c:v>-0.51502721721668698</c:v>
                </c:pt>
                <c:pt idx="1965">
                  <c:v>-0.26830138361606698</c:v>
                </c:pt>
                <c:pt idx="1966">
                  <c:v>1.7908745857731601</c:v>
                </c:pt>
                <c:pt idx="1967">
                  <c:v>0.353251946936814</c:v>
                </c:pt>
                <c:pt idx="1968">
                  <c:v>-2.2297850533055001</c:v>
                </c:pt>
                <c:pt idx="1969">
                  <c:v>0.78106109975794702</c:v>
                </c:pt>
                <c:pt idx="1970">
                  <c:v>-1.7968354223504801</c:v>
                </c:pt>
                <c:pt idx="1971">
                  <c:v>1.6774112077957499</c:v>
                </c:pt>
                <c:pt idx="1972">
                  <c:v>0.98003999379554296</c:v>
                </c:pt>
                <c:pt idx="1973">
                  <c:v>0.15339475729866001</c:v>
                </c:pt>
                <c:pt idx="1974">
                  <c:v>-1.3708023537873399</c:v>
                </c:pt>
                <c:pt idx="1975">
                  <c:v>-1.2647851365271701</c:v>
                </c:pt>
                <c:pt idx="1976">
                  <c:v>-0.59686443265371802</c:v>
                </c:pt>
                <c:pt idx="1977">
                  <c:v>0.39947155478866098</c:v>
                </c:pt>
                <c:pt idx="1978">
                  <c:v>-0.51068865985368705</c:v>
                </c:pt>
                <c:pt idx="1979">
                  <c:v>-0.33940229674681599</c:v>
                </c:pt>
                <c:pt idx="1980">
                  <c:v>-2.59315861565933</c:v>
                </c:pt>
                <c:pt idx="1981">
                  <c:v>-4.6779787677882498E-3</c:v>
                </c:pt>
                <c:pt idx="1982">
                  <c:v>-1.7146449263661701</c:v>
                </c:pt>
                <c:pt idx="1983">
                  <c:v>-0.307504495838409</c:v>
                </c:pt>
                <c:pt idx="1984">
                  <c:v>0.15318815253592799</c:v>
                </c:pt>
                <c:pt idx="1985">
                  <c:v>-1.4351666496609099</c:v>
                </c:pt>
                <c:pt idx="1986">
                  <c:v>-2.5131146798653701</c:v>
                </c:pt>
                <c:pt idx="1987">
                  <c:v>-1.7008883974971001</c:v>
                </c:pt>
                <c:pt idx="1988">
                  <c:v>1.9098682791291499</c:v>
                </c:pt>
                <c:pt idx="1989">
                  <c:v>-0.24086145909555601</c:v>
                </c:pt>
                <c:pt idx="1990">
                  <c:v>-1.6395122183443001</c:v>
                </c:pt>
                <c:pt idx="1991">
                  <c:v>-3.4902397745781801</c:v>
                </c:pt>
                <c:pt idx="1992">
                  <c:v>0.61169017157747996</c:v>
                </c:pt>
                <c:pt idx="1993">
                  <c:v>0.96572374923439797</c:v>
                </c:pt>
                <c:pt idx="1994">
                  <c:v>-0.49849613520976099</c:v>
                </c:pt>
                <c:pt idx="1995">
                  <c:v>0.770480151210305</c:v>
                </c:pt>
                <c:pt idx="1996">
                  <c:v>-0.88594920181808601</c:v>
                </c:pt>
                <c:pt idx="1997">
                  <c:v>1.57663881876939</c:v>
                </c:pt>
                <c:pt idx="1998">
                  <c:v>1.59454041236447</c:v>
                </c:pt>
                <c:pt idx="1999">
                  <c:v>-1.6303238980985</c:v>
                </c:pt>
                <c:pt idx="2000">
                  <c:v>-1.4047021645883</c:v>
                </c:pt>
                <c:pt idx="2001">
                  <c:v>1.18696140645582</c:v>
                </c:pt>
                <c:pt idx="2002">
                  <c:v>0.19655973443747601</c:v>
                </c:pt>
                <c:pt idx="2003">
                  <c:v>1.2291759490904299</c:v>
                </c:pt>
                <c:pt idx="2004">
                  <c:v>-0.45037344548594499</c:v>
                </c:pt>
                <c:pt idx="2005">
                  <c:v>-0.107759943996216</c:v>
                </c:pt>
                <c:pt idx="2006">
                  <c:v>0.66536810530749202</c:v>
                </c:pt>
                <c:pt idx="2007">
                  <c:v>-1.60334213480895</c:v>
                </c:pt>
                <c:pt idx="2008">
                  <c:v>-0.65721334364615502</c:v>
                </c:pt>
                <c:pt idx="2009">
                  <c:v>1.61072031485805</c:v>
                </c:pt>
                <c:pt idx="2010">
                  <c:v>1.27126969794889</c:v>
                </c:pt>
                <c:pt idx="2011">
                  <c:v>-1.4430656135695199</c:v>
                </c:pt>
                <c:pt idx="2012">
                  <c:v>-1.8480015457603201</c:v>
                </c:pt>
                <c:pt idx="2013">
                  <c:v>0.118072920183837</c:v>
                </c:pt>
                <c:pt idx="2014">
                  <c:v>0.67599511001915902</c:v>
                </c:pt>
                <c:pt idx="2015">
                  <c:v>-1.057193168802</c:v>
                </c:pt>
                <c:pt idx="2016">
                  <c:v>-0.272594551073081</c:v>
                </c:pt>
                <c:pt idx="2017">
                  <c:v>-1.7372514420285701</c:v>
                </c:pt>
                <c:pt idx="2018">
                  <c:v>-0.12219186654078</c:v>
                </c:pt>
                <c:pt idx="2019">
                  <c:v>-0.42767991059184801</c:v>
                </c:pt>
                <c:pt idx="2020">
                  <c:v>1.28998275557341</c:v>
                </c:pt>
                <c:pt idx="2021">
                  <c:v>-0.22398847966291699</c:v>
                </c:pt>
                <c:pt idx="2022">
                  <c:v>0.74678589222836</c:v>
                </c:pt>
                <c:pt idx="2023">
                  <c:v>-7.4651785721027097E-2</c:v>
                </c:pt>
                <c:pt idx="2024">
                  <c:v>1.20973190743966</c:v>
                </c:pt>
                <c:pt idx="2025">
                  <c:v>0.71818169891422801</c:v>
                </c:pt>
                <c:pt idx="2026">
                  <c:v>-1.00615049068113</c:v>
                </c:pt>
                <c:pt idx="2027">
                  <c:v>1.7908745857731601</c:v>
                </c:pt>
                <c:pt idx="2028">
                  <c:v>-2.2217312663128399</c:v>
                </c:pt>
                <c:pt idx="2029">
                  <c:v>-2.6187760286831399</c:v>
                </c:pt>
                <c:pt idx="2030">
                  <c:v>-1.8453498236200101</c:v>
                </c:pt>
                <c:pt idx="2031">
                  <c:v>0.63277202730075599</c:v>
                </c:pt>
                <c:pt idx="2032">
                  <c:v>1.1239469535120299</c:v>
                </c:pt>
                <c:pt idx="2033">
                  <c:v>-0.42164524608841097</c:v>
                </c:pt>
                <c:pt idx="2034">
                  <c:v>-1.3540172247675399</c:v>
                </c:pt>
                <c:pt idx="2035">
                  <c:v>-1.8395513505614101</c:v>
                </c:pt>
                <c:pt idx="2036">
                  <c:v>-0.67720120703612596</c:v>
                </c:pt>
                <c:pt idx="2037">
                  <c:v>0.39288303787653001</c:v>
                </c:pt>
                <c:pt idx="2038">
                  <c:v>-0.65499949959826598</c:v>
                </c:pt>
                <c:pt idx="2039">
                  <c:v>1.54951417667806</c:v>
                </c:pt>
                <c:pt idx="2040">
                  <c:v>0.34028121923795002</c:v>
                </c:pt>
                <c:pt idx="2041">
                  <c:v>-1.41536207255055</c:v>
                </c:pt>
                <c:pt idx="2042">
                  <c:v>1.1304295415507599</c:v>
                </c:pt>
                <c:pt idx="2043">
                  <c:v>1.7908745857731601</c:v>
                </c:pt>
                <c:pt idx="2044">
                  <c:v>-0.65530702662561602</c:v>
                </c:pt>
                <c:pt idx="2045">
                  <c:v>0.60895404678461296</c:v>
                </c:pt>
                <c:pt idx="2046">
                  <c:v>-0.19229920097934999</c:v>
                </c:pt>
                <c:pt idx="2047">
                  <c:v>-2.3088332669052698</c:v>
                </c:pt>
                <c:pt idx="2048">
                  <c:v>0.27574037321675399</c:v>
                </c:pt>
                <c:pt idx="2049">
                  <c:v>-0.97022910324364298</c:v>
                </c:pt>
                <c:pt idx="2050">
                  <c:v>2.1426857075869599</c:v>
                </c:pt>
                <c:pt idx="2051">
                  <c:v>1.7908745857731601</c:v>
                </c:pt>
                <c:pt idx="2052">
                  <c:v>-1.55387841841149</c:v>
                </c:pt>
                <c:pt idx="2053">
                  <c:v>1.3345856846697199</c:v>
                </c:pt>
                <c:pt idx="2054">
                  <c:v>-2.1422132903593698</c:v>
                </c:pt>
                <c:pt idx="2055">
                  <c:v>-1.36562504548232</c:v>
                </c:pt>
                <c:pt idx="2056">
                  <c:v>-1.4000239571536901</c:v>
                </c:pt>
                <c:pt idx="2057">
                  <c:v>-3.6032192803283902E-2</c:v>
                </c:pt>
                <c:pt idx="2058">
                  <c:v>1.7889142786489101</c:v>
                </c:pt>
                <c:pt idx="2059">
                  <c:v>2.1426857075869599</c:v>
                </c:pt>
                <c:pt idx="2060">
                  <c:v>-1.9108130624488899</c:v>
                </c:pt>
                <c:pt idx="2061">
                  <c:v>-0.39648238962851801</c:v>
                </c:pt>
                <c:pt idx="2062">
                  <c:v>1.18990651263266</c:v>
                </c:pt>
                <c:pt idx="2063">
                  <c:v>1.9098682791291499</c:v>
                </c:pt>
                <c:pt idx="2064">
                  <c:v>3.9253979549568399E-2</c:v>
                </c:pt>
                <c:pt idx="2065">
                  <c:v>0.496870717740443</c:v>
                </c:pt>
                <c:pt idx="2066">
                  <c:v>0.87323249473894404</c:v>
                </c:pt>
                <c:pt idx="2067">
                  <c:v>-6.1878104034587003E-2</c:v>
                </c:pt>
                <c:pt idx="2068">
                  <c:v>1.09662713264508</c:v>
                </c:pt>
                <c:pt idx="2069">
                  <c:v>-0.40767871224688301</c:v>
                </c:pt>
                <c:pt idx="2070">
                  <c:v>-1.85979766945753</c:v>
                </c:pt>
                <c:pt idx="2071">
                  <c:v>-0.55816392430448303</c:v>
                </c:pt>
                <c:pt idx="2072">
                  <c:v>1.24322614043866</c:v>
                </c:pt>
                <c:pt idx="2073">
                  <c:v>-2.04049511334722</c:v>
                </c:pt>
                <c:pt idx="2074">
                  <c:v>0.20625042087887899</c:v>
                </c:pt>
                <c:pt idx="2075">
                  <c:v>1.61072031485805</c:v>
                </c:pt>
                <c:pt idx="2076">
                  <c:v>-1.8696163072551</c:v>
                </c:pt>
                <c:pt idx="2077">
                  <c:v>1.6820796983549</c:v>
                </c:pt>
                <c:pt idx="2078">
                  <c:v>-1.92762427765766</c:v>
                </c:pt>
                <c:pt idx="2079">
                  <c:v>-0.33796350856313301</c:v>
                </c:pt>
                <c:pt idx="2080">
                  <c:v>-0.42097800287125797</c:v>
                </c:pt>
                <c:pt idx="2081">
                  <c:v>0.54844279841549404</c:v>
                </c:pt>
                <c:pt idx="2082">
                  <c:v>1.10880496541035</c:v>
                </c:pt>
                <c:pt idx="2083">
                  <c:v>1.0207898059167599</c:v>
                </c:pt>
                <c:pt idx="2084">
                  <c:v>-1.30808776217421</c:v>
                </c:pt>
                <c:pt idx="2085">
                  <c:v>1.89122411506354</c:v>
                </c:pt>
                <c:pt idx="2086">
                  <c:v>-0.31172599013087698</c:v>
                </c:pt>
                <c:pt idx="2087">
                  <c:v>1.1100450972749001</c:v>
                </c:pt>
                <c:pt idx="2088">
                  <c:v>0.26284338498833199</c:v>
                </c:pt>
                <c:pt idx="2089">
                  <c:v>-0.85719354533371495</c:v>
                </c:pt>
                <c:pt idx="2090">
                  <c:v>-5.8588159332650998E-2</c:v>
                </c:pt>
                <c:pt idx="2091">
                  <c:v>2.1660001160090099E-2</c:v>
                </c:pt>
                <c:pt idx="2092">
                  <c:v>-0.53969617421956995</c:v>
                </c:pt>
                <c:pt idx="2093">
                  <c:v>-0.77215135027118198</c:v>
                </c:pt>
                <c:pt idx="2094">
                  <c:v>1.3305535744160399</c:v>
                </c:pt>
                <c:pt idx="2095">
                  <c:v>-2.0578940183780099</c:v>
                </c:pt>
                <c:pt idx="2096">
                  <c:v>-0.13331137972884499</c:v>
                </c:pt>
                <c:pt idx="2097">
                  <c:v>0.58466927729226803</c:v>
                </c:pt>
                <c:pt idx="2098">
                  <c:v>-2.20551929093706</c:v>
                </c:pt>
                <c:pt idx="2099">
                  <c:v>-7.1153138037155603E-2</c:v>
                </c:pt>
                <c:pt idx="2100">
                  <c:v>0.56557562629066105</c:v>
                </c:pt>
                <c:pt idx="2101">
                  <c:v>-0.67539467108949403</c:v>
                </c:pt>
                <c:pt idx="2102">
                  <c:v>-0.95118557362033296</c:v>
                </c:pt>
                <c:pt idx="2103">
                  <c:v>1.8455557111830601E-2</c:v>
                </c:pt>
                <c:pt idx="2104">
                  <c:v>-2.3341929066452098</c:v>
                </c:pt>
                <c:pt idx="2105">
                  <c:v>-0.32720177021219399</c:v>
                </c:pt>
                <c:pt idx="2106">
                  <c:v>1.78491343096761</c:v>
                </c:pt>
                <c:pt idx="2107">
                  <c:v>1.1433836328024001</c:v>
                </c:pt>
                <c:pt idx="2108">
                  <c:v>2.1426857075869599</c:v>
                </c:pt>
                <c:pt idx="2109">
                  <c:v>0.75225141302128795</c:v>
                </c:pt>
                <c:pt idx="2110">
                  <c:v>-1.1268523754501301</c:v>
                </c:pt>
                <c:pt idx="2111">
                  <c:v>1.2128574222533499</c:v>
                </c:pt>
                <c:pt idx="2112">
                  <c:v>0.262148124359525</c:v>
                </c:pt>
                <c:pt idx="2113">
                  <c:v>-0.433953589685251</c:v>
                </c:pt>
                <c:pt idx="2114">
                  <c:v>1.2190278979344999</c:v>
                </c:pt>
                <c:pt idx="2115">
                  <c:v>1.9098682791291499</c:v>
                </c:pt>
                <c:pt idx="2116">
                  <c:v>2.0233316571065698</c:v>
                </c:pt>
                <c:pt idx="2117">
                  <c:v>1.26736696157202</c:v>
                </c:pt>
                <c:pt idx="2118">
                  <c:v>0.86795018129902302</c:v>
                </c:pt>
                <c:pt idx="2119">
                  <c:v>-0.36456666918578701</c:v>
                </c:pt>
                <c:pt idx="2120">
                  <c:v>0.96394452531368202</c:v>
                </c:pt>
                <c:pt idx="2121">
                  <c:v>-1.11321207277859E-2</c:v>
                </c:pt>
                <c:pt idx="2122">
                  <c:v>-0.76496040285492495</c:v>
                </c:pt>
                <c:pt idx="2123">
                  <c:v>-4.3703658529139098</c:v>
                </c:pt>
                <c:pt idx="2124">
                  <c:v>-4.6681358587028301</c:v>
                </c:pt>
                <c:pt idx="2125">
                  <c:v>0.97131368130070395</c:v>
                </c:pt>
                <c:pt idx="2126">
                  <c:v>-1.80849880005019</c:v>
                </c:pt>
                <c:pt idx="2127">
                  <c:v>-4.3937198622937998</c:v>
                </c:pt>
                <c:pt idx="2128">
                  <c:v>0.63590969882225001</c:v>
                </c:pt>
                <c:pt idx="2129">
                  <c:v>1.28928534973454</c:v>
                </c:pt>
                <c:pt idx="2130">
                  <c:v>-0.33655442673346903</c:v>
                </c:pt>
                <c:pt idx="2131">
                  <c:v>-6.7064056509081094E-2</c:v>
                </c:pt>
                <c:pt idx="2132">
                  <c:v>-1.08683013283207</c:v>
                </c:pt>
                <c:pt idx="2133">
                  <c:v>0.54483809905073399</c:v>
                </c:pt>
                <c:pt idx="2134">
                  <c:v>-0.300077103558751</c:v>
                </c:pt>
                <c:pt idx="2135">
                  <c:v>0.94854610353755198</c:v>
                </c:pt>
                <c:pt idx="2136">
                  <c:v>-0.307504495838409</c:v>
                </c:pt>
                <c:pt idx="2137">
                  <c:v>-1.3097390444971799</c:v>
                </c:pt>
                <c:pt idx="2138">
                  <c:v>0.87245820107604599</c:v>
                </c:pt>
                <c:pt idx="2139">
                  <c:v>-1.00824183947326</c:v>
                </c:pt>
                <c:pt idx="2140">
                  <c:v>-1.1632132203622001</c:v>
                </c:pt>
                <c:pt idx="2141">
                  <c:v>1.3345856846697199</c:v>
                </c:pt>
                <c:pt idx="2142">
                  <c:v>-0.90691196831468501</c:v>
                </c:pt>
                <c:pt idx="2143">
                  <c:v>1.3469477905820699</c:v>
                </c:pt>
                <c:pt idx="2144">
                  <c:v>-1.35570937139828</c:v>
                </c:pt>
                <c:pt idx="2145">
                  <c:v>0.75959250963833602</c:v>
                </c:pt>
                <c:pt idx="2146">
                  <c:v>1.78197124801146</c:v>
                </c:pt>
                <c:pt idx="2147">
                  <c:v>-2.0685747445010199</c:v>
                </c:pt>
                <c:pt idx="2148">
                  <c:v>1.80730298783809</c:v>
                </c:pt>
                <c:pt idx="2149">
                  <c:v>-0.416305639225452</c:v>
                </c:pt>
                <c:pt idx="2150">
                  <c:v>0.87005591743655297</c:v>
                </c:pt>
                <c:pt idx="2151">
                  <c:v>-0.65837786662574105</c:v>
                </c:pt>
                <c:pt idx="2152">
                  <c:v>1.9098682791291499</c:v>
                </c:pt>
                <c:pt idx="2153">
                  <c:v>-0.46381097621713002</c:v>
                </c:pt>
                <c:pt idx="2154">
                  <c:v>0.591864776770477</c:v>
                </c:pt>
                <c:pt idx="2155">
                  <c:v>1.4561445727530899</c:v>
                </c:pt>
                <c:pt idx="2156">
                  <c:v>-1.5654559835896701E-2</c:v>
                </c:pt>
                <c:pt idx="2157">
                  <c:v>-1.0203015693263999</c:v>
                </c:pt>
                <c:pt idx="2158">
                  <c:v>-2.9097367818041602</c:v>
                </c:pt>
                <c:pt idx="2159">
                  <c:v>-0.62983269837294398</c:v>
                </c:pt>
                <c:pt idx="2160">
                  <c:v>0.33823674825535899</c:v>
                </c:pt>
                <c:pt idx="2161">
                  <c:v>-0.52679224670139202</c:v>
                </c:pt>
                <c:pt idx="2162">
                  <c:v>-1.7538465406418999</c:v>
                </c:pt>
                <c:pt idx="2163">
                  <c:v>-0.22173497289643199</c:v>
                </c:pt>
                <c:pt idx="2164">
                  <c:v>0.27378377797397002</c:v>
                </c:pt>
                <c:pt idx="2165">
                  <c:v>0.77483698514126098</c:v>
                </c:pt>
                <c:pt idx="2166">
                  <c:v>-2.9848923763477502</c:v>
                </c:pt>
                <c:pt idx="2167">
                  <c:v>-2.45295412120658</c:v>
                </c:pt>
                <c:pt idx="2168">
                  <c:v>1.8025074093570901</c:v>
                </c:pt>
                <c:pt idx="2169">
                  <c:v>1.8025074093570901</c:v>
                </c:pt>
                <c:pt idx="2170">
                  <c:v>1.2492390295626099</c:v>
                </c:pt>
                <c:pt idx="2171">
                  <c:v>0.32476935554540898</c:v>
                </c:pt>
                <c:pt idx="2172">
                  <c:v>1.2988504214680501</c:v>
                </c:pt>
                <c:pt idx="2173">
                  <c:v>-5.2484481776355799E-2</c:v>
                </c:pt>
                <c:pt idx="2174">
                  <c:v>0.616197482547583</c:v>
                </c:pt>
                <c:pt idx="2175">
                  <c:v>-0.14607855905109901</c:v>
                </c:pt>
                <c:pt idx="2176">
                  <c:v>-1.7109231465846799</c:v>
                </c:pt>
                <c:pt idx="2177">
                  <c:v>0.32476935554540898</c:v>
                </c:pt>
                <c:pt idx="2178">
                  <c:v>0.26284338498833199</c:v>
                </c:pt>
                <c:pt idx="2179">
                  <c:v>1.4230364144779</c:v>
                </c:pt>
                <c:pt idx="2180">
                  <c:v>-1.6281273630290001</c:v>
                </c:pt>
                <c:pt idx="2181">
                  <c:v>0.37359004147630298</c:v>
                </c:pt>
                <c:pt idx="2182">
                  <c:v>-0.67386333325187198</c:v>
                </c:pt>
                <c:pt idx="2183">
                  <c:v>-0.17706883529064299</c:v>
                </c:pt>
                <c:pt idx="2184">
                  <c:v>1.2988504214680501</c:v>
                </c:pt>
                <c:pt idx="2185">
                  <c:v>0.87267912402348002</c:v>
                </c:pt>
                <c:pt idx="2186">
                  <c:v>-7.7655362017663796E-3</c:v>
                </c:pt>
                <c:pt idx="2187">
                  <c:v>0.96742536062290496</c:v>
                </c:pt>
                <c:pt idx="2188">
                  <c:v>1.4252899212443899</c:v>
                </c:pt>
                <c:pt idx="2189">
                  <c:v>-0.83212151172568205</c:v>
                </c:pt>
                <c:pt idx="2190">
                  <c:v>-3.0328638650331499</c:v>
                </c:pt>
                <c:pt idx="2191">
                  <c:v>1.59454041236447</c:v>
                </c:pt>
                <c:pt idx="2192">
                  <c:v>-2.24212402766531</c:v>
                </c:pt>
                <c:pt idx="2193">
                  <c:v>1.5048328881263</c:v>
                </c:pt>
                <c:pt idx="2194">
                  <c:v>0.59044994490699998</c:v>
                </c:pt>
                <c:pt idx="2195">
                  <c:v>1.57663881876939</c:v>
                </c:pt>
                <c:pt idx="2196">
                  <c:v>-3.63045792827726E-2</c:v>
                </c:pt>
                <c:pt idx="2197">
                  <c:v>0.24978601844717199</c:v>
                </c:pt>
                <c:pt idx="2198">
                  <c:v>1.6774112077957499</c:v>
                </c:pt>
                <c:pt idx="2199">
                  <c:v>-1.37232231742238</c:v>
                </c:pt>
                <c:pt idx="2200">
                  <c:v>-0.382267599543059</c:v>
                </c:pt>
                <c:pt idx="2201">
                  <c:v>-1.9743235561944601</c:v>
                </c:pt>
                <c:pt idx="2202">
                  <c:v>-0.139009685310095</c:v>
                </c:pt>
                <c:pt idx="2203">
                  <c:v>1.7908745857731601</c:v>
                </c:pt>
                <c:pt idx="2204">
                  <c:v>1.1651169878958301</c:v>
                </c:pt>
                <c:pt idx="2205">
                  <c:v>9.0136338419731496E-2</c:v>
                </c:pt>
                <c:pt idx="2206">
                  <c:v>-8.3565315673042699E-3</c:v>
                </c:pt>
                <c:pt idx="2207">
                  <c:v>1.59260249045722</c:v>
                </c:pt>
                <c:pt idx="2208">
                  <c:v>-2.35914057662132</c:v>
                </c:pt>
                <c:pt idx="2209">
                  <c:v>-0.48738670470189699</c:v>
                </c:pt>
                <c:pt idx="2210">
                  <c:v>1.78197124801146</c:v>
                </c:pt>
                <c:pt idx="2211">
                  <c:v>-0.53407748071709304</c:v>
                </c:pt>
                <c:pt idx="2212">
                  <c:v>1.13303356038966</c:v>
                </c:pt>
                <c:pt idx="2213">
                  <c:v>-2.89107275549607</c:v>
                </c:pt>
                <c:pt idx="2214">
                  <c:v>-0.86139653229532298</c:v>
                </c:pt>
                <c:pt idx="2215">
                  <c:v>1.3469477905820699</c:v>
                </c:pt>
                <c:pt idx="2216">
                  <c:v>-0.70997450990433397</c:v>
                </c:pt>
                <c:pt idx="2217">
                  <c:v>1.62401395311999</c:v>
                </c:pt>
                <c:pt idx="2218">
                  <c:v>-1.7627422954801899</c:v>
                </c:pt>
                <c:pt idx="2219">
                  <c:v>-1.3612217619018701</c:v>
                </c:pt>
                <c:pt idx="2220">
                  <c:v>-0.28092103466783402</c:v>
                </c:pt>
                <c:pt idx="2221">
                  <c:v>-8.1173731452624395E-2</c:v>
                </c:pt>
                <c:pt idx="2222">
                  <c:v>-2.1476420913385601</c:v>
                </c:pt>
                <c:pt idx="2223">
                  <c:v>-0.65229581637066203</c:v>
                </c:pt>
                <c:pt idx="2224">
                  <c:v>1.0935033717729601</c:v>
                </c:pt>
                <c:pt idx="2225">
                  <c:v>-8.3296607262134004E-2</c:v>
                </c:pt>
                <c:pt idx="2226">
                  <c:v>1.4172784752263701</c:v>
                </c:pt>
                <c:pt idx="2227">
                  <c:v>1.48994144099229</c:v>
                </c:pt>
                <c:pt idx="2228">
                  <c:v>5.15222200966459E-2</c:v>
                </c:pt>
                <c:pt idx="2229">
                  <c:v>0.84398606332183801</c:v>
                </c:pt>
                <c:pt idx="2230">
                  <c:v>-4.5657838784460898</c:v>
                </c:pt>
                <c:pt idx="2231">
                  <c:v>0.37289915279990099</c:v>
                </c:pt>
                <c:pt idx="2232">
                  <c:v>-0.24151100873958301</c:v>
                </c:pt>
                <c:pt idx="2233">
                  <c:v>-1.3921654042127001</c:v>
                </c:pt>
                <c:pt idx="2234">
                  <c:v>1.89122411506354</c:v>
                </c:pt>
                <c:pt idx="2235">
                  <c:v>-0.37263741925732302</c:v>
                </c:pt>
                <c:pt idx="2236">
                  <c:v>8.01963428634173E-2</c:v>
                </c:pt>
                <c:pt idx="2237">
                  <c:v>1.2137028836504999</c:v>
                </c:pt>
                <c:pt idx="2238">
                  <c:v>-0.66870048762783596</c:v>
                </c:pt>
                <c:pt idx="2239">
                  <c:v>-0.96514887607546096</c:v>
                </c:pt>
                <c:pt idx="2240">
                  <c:v>-2.7693866366839499</c:v>
                </c:pt>
                <c:pt idx="2241">
                  <c:v>0.67302099002564497</c:v>
                </c:pt>
                <c:pt idx="2242">
                  <c:v>-1.21537314879263</c:v>
                </c:pt>
                <c:pt idx="2243">
                  <c:v>-1.52085710724103</c:v>
                </c:pt>
                <c:pt idx="2244">
                  <c:v>-1.99934377984107</c:v>
                </c:pt>
                <c:pt idx="2245">
                  <c:v>2.1426857075869599</c:v>
                </c:pt>
                <c:pt idx="2246">
                  <c:v>-5.3432528570648099</c:v>
                </c:pt>
                <c:pt idx="2247">
                  <c:v>1.59260249045722</c:v>
                </c:pt>
                <c:pt idx="2248">
                  <c:v>0.51215235738671605</c:v>
                </c:pt>
                <c:pt idx="2249">
                  <c:v>-1.50741707245724</c:v>
                </c:pt>
                <c:pt idx="2250">
                  <c:v>1.08736605259522</c:v>
                </c:pt>
                <c:pt idx="2251">
                  <c:v>1.04695300361238</c:v>
                </c:pt>
                <c:pt idx="2252">
                  <c:v>0.24228372075355301</c:v>
                </c:pt>
                <c:pt idx="2253">
                  <c:v>-1.88129027040402</c:v>
                </c:pt>
                <c:pt idx="2254">
                  <c:v>0.194118668178417</c:v>
                </c:pt>
                <c:pt idx="2255">
                  <c:v>-0.51638526782266603</c:v>
                </c:pt>
                <c:pt idx="2256">
                  <c:v>-1.48614516720787</c:v>
                </c:pt>
                <c:pt idx="2257">
                  <c:v>-2.0070673042774398</c:v>
                </c:pt>
                <c:pt idx="2258">
                  <c:v>1.78491343096761</c:v>
                </c:pt>
                <c:pt idx="2259">
                  <c:v>1.58843673480817</c:v>
                </c:pt>
                <c:pt idx="2260">
                  <c:v>2.1426857075869599</c:v>
                </c:pt>
                <c:pt idx="2261">
                  <c:v>-1.68322143143005</c:v>
                </c:pt>
                <c:pt idx="2262">
                  <c:v>-1.9720883140527401</c:v>
                </c:pt>
                <c:pt idx="2263">
                  <c:v>0.27921707597871598</c:v>
                </c:pt>
                <c:pt idx="2264">
                  <c:v>-0.68508592054517103</c:v>
                </c:pt>
                <c:pt idx="2265">
                  <c:v>-0.50904928633611501</c:v>
                </c:pt>
                <c:pt idx="2266">
                  <c:v>1.6774112077957499</c:v>
                </c:pt>
                <c:pt idx="2267">
                  <c:v>0.66277420512360696</c:v>
                </c:pt>
                <c:pt idx="2268">
                  <c:v>1.89122411506354</c:v>
                </c:pt>
                <c:pt idx="2269">
                  <c:v>-0.2623070947178</c:v>
                </c:pt>
                <c:pt idx="2270">
                  <c:v>3.5054804214076897E-2</c:v>
                </c:pt>
                <c:pt idx="2271">
                  <c:v>-0.33796350856313301</c:v>
                </c:pt>
                <c:pt idx="2272">
                  <c:v>-0.34597495458115402</c:v>
                </c:pt>
                <c:pt idx="2273">
                  <c:v>1.78491343096761</c:v>
                </c:pt>
                <c:pt idx="2274">
                  <c:v>-0.64741171598588998</c:v>
                </c:pt>
                <c:pt idx="2275">
                  <c:v>-0.44844462469047802</c:v>
                </c:pt>
                <c:pt idx="2276">
                  <c:v>-0.53637750609048096</c:v>
                </c:pt>
                <c:pt idx="2277">
                  <c:v>-1.3482031223808</c:v>
                </c:pt>
                <c:pt idx="2278">
                  <c:v>1.5048328881263</c:v>
                </c:pt>
                <c:pt idx="2279">
                  <c:v>-0.50158167155797795</c:v>
                </c:pt>
                <c:pt idx="2280">
                  <c:v>0.98003999379554296</c:v>
                </c:pt>
                <c:pt idx="2281">
                  <c:v>-6.4268998397472396E-2</c:v>
                </c:pt>
                <c:pt idx="2282">
                  <c:v>-0.65346751609869602</c:v>
                </c:pt>
                <c:pt idx="2283">
                  <c:v>-1.7373144013902999</c:v>
                </c:pt>
                <c:pt idx="2284">
                  <c:v>0.616197482547583</c:v>
                </c:pt>
                <c:pt idx="2285">
                  <c:v>-1.1335031726303999</c:v>
                </c:pt>
                <c:pt idx="2286">
                  <c:v>-2.3653672728809698</c:v>
                </c:pt>
                <c:pt idx="2287">
                  <c:v>0.23561106483092101</c:v>
                </c:pt>
                <c:pt idx="2288">
                  <c:v>-0.65346751609869602</c:v>
                </c:pt>
                <c:pt idx="2289">
                  <c:v>0.82627393339836996</c:v>
                </c:pt>
                <c:pt idx="2290">
                  <c:v>0.16951207806979501</c:v>
                </c:pt>
                <c:pt idx="2291">
                  <c:v>0.73662519354977596</c:v>
                </c:pt>
                <c:pt idx="2292">
                  <c:v>0.35290620366633202</c:v>
                </c:pt>
                <c:pt idx="2293">
                  <c:v>-0.42566016311723698</c:v>
                </c:pt>
                <c:pt idx="2294">
                  <c:v>0.424513324756773</c:v>
                </c:pt>
                <c:pt idx="2295">
                  <c:v>-0.53480123579884797</c:v>
                </c:pt>
                <c:pt idx="2296">
                  <c:v>-2.6559618425948299</c:v>
                </c:pt>
                <c:pt idx="2297">
                  <c:v>1.8025074093570901</c:v>
                </c:pt>
                <c:pt idx="2298">
                  <c:v>-2.0646500666245902</c:v>
                </c:pt>
                <c:pt idx="2299">
                  <c:v>-0.34021701532961801</c:v>
                </c:pt>
                <c:pt idx="2300">
                  <c:v>-0.115717401339367</c:v>
                </c:pt>
                <c:pt idx="2301">
                  <c:v>-0.815486852451624</c:v>
                </c:pt>
                <c:pt idx="2302">
                  <c:v>0.60943666481099501</c:v>
                </c:pt>
                <c:pt idx="2303">
                  <c:v>1.7889142786489101</c:v>
                </c:pt>
                <c:pt idx="2304">
                  <c:v>0.82231015002055896</c:v>
                </c:pt>
                <c:pt idx="2305">
                  <c:v>2.0233316571065698</c:v>
                </c:pt>
                <c:pt idx="2306">
                  <c:v>0.157409646828396</c:v>
                </c:pt>
                <c:pt idx="2307">
                  <c:v>0.77756261358735501</c:v>
                </c:pt>
                <c:pt idx="2308">
                  <c:v>1.6820796983549</c:v>
                </c:pt>
                <c:pt idx="2309">
                  <c:v>1.0764431346552401</c:v>
                </c:pt>
                <c:pt idx="2310">
                  <c:v>1.9149477162970401</c:v>
                </c:pt>
                <c:pt idx="2311">
                  <c:v>2.0233316571065698</c:v>
                </c:pt>
                <c:pt idx="2312">
                  <c:v>-7.0312310174032E-2</c:v>
                </c:pt>
                <c:pt idx="2313">
                  <c:v>-1.3637003804013299</c:v>
                </c:pt>
                <c:pt idx="2314">
                  <c:v>-1.1923718333839199</c:v>
                </c:pt>
                <c:pt idx="2315">
                  <c:v>-1.36713593057987</c:v>
                </c:pt>
                <c:pt idx="2316">
                  <c:v>0.12797068525601299</c:v>
                </c:pt>
                <c:pt idx="2317">
                  <c:v>0.95197073921854203</c:v>
                </c:pt>
                <c:pt idx="2318">
                  <c:v>-0.87043245757570897</c:v>
                </c:pt>
                <c:pt idx="2319">
                  <c:v>4.2922749603037401E-2</c:v>
                </c:pt>
                <c:pt idx="2320">
                  <c:v>1.3476706443479201</c:v>
                </c:pt>
                <c:pt idx="2321">
                  <c:v>-1.21569274401697</c:v>
                </c:pt>
                <c:pt idx="2322">
                  <c:v>5.1536568064589498E-2</c:v>
                </c:pt>
                <c:pt idx="2323">
                  <c:v>1.78197124801146</c:v>
                </c:pt>
                <c:pt idx="2324">
                  <c:v>5.8858451409136897E-2</c:v>
                </c:pt>
                <c:pt idx="2325">
                  <c:v>1.4883131175189901</c:v>
                </c:pt>
                <c:pt idx="2326">
                  <c:v>0.993703238171182</c:v>
                </c:pt>
                <c:pt idx="2327">
                  <c:v>0.71414608445239902</c:v>
                </c:pt>
                <c:pt idx="2328">
                  <c:v>1.1306739791840299</c:v>
                </c:pt>
                <c:pt idx="2329">
                  <c:v>0.90636628955173704</c:v>
                </c:pt>
                <c:pt idx="2330">
                  <c:v>-1.21222325923934</c:v>
                </c:pt>
                <c:pt idx="2331">
                  <c:v>1.57663881876939</c:v>
                </c:pt>
                <c:pt idx="2332">
                  <c:v>-0.20272294551704301</c:v>
                </c:pt>
                <c:pt idx="2333">
                  <c:v>0.57002098907691501</c:v>
                </c:pt>
                <c:pt idx="2334">
                  <c:v>-0.932284554498225</c:v>
                </c:pt>
                <c:pt idx="2335">
                  <c:v>1.4689182544395301</c:v>
                </c:pt>
                <c:pt idx="2336">
                  <c:v>-1.33179237108131</c:v>
                </c:pt>
                <c:pt idx="2337">
                  <c:v>-9.2452093225840304E-2</c:v>
                </c:pt>
                <c:pt idx="2338">
                  <c:v>0.262148124359525</c:v>
                </c:pt>
                <c:pt idx="2339">
                  <c:v>1.1820734309593699</c:v>
                </c:pt>
                <c:pt idx="2340">
                  <c:v>-1.2656355648234301</c:v>
                </c:pt>
                <c:pt idx="2341">
                  <c:v>0.49783910172341</c:v>
                </c:pt>
                <c:pt idx="2342">
                  <c:v>-3.6226303071833899</c:v>
                </c:pt>
                <c:pt idx="2343">
                  <c:v>-1.08633842379527</c:v>
                </c:pt>
                <c:pt idx="2344">
                  <c:v>0.35093932349012202</c:v>
                </c:pt>
                <c:pt idx="2345">
                  <c:v>1.59102304048426</c:v>
                </c:pt>
                <c:pt idx="2346">
                  <c:v>0.81470638468390499</c:v>
                </c:pt>
                <c:pt idx="2347">
                  <c:v>-0.57127702011438697</c:v>
                </c:pt>
                <c:pt idx="2348">
                  <c:v>-0.689857900259777</c:v>
                </c:pt>
                <c:pt idx="2349">
                  <c:v>-2.1592246609762</c:v>
                </c:pt>
                <c:pt idx="2350">
                  <c:v>0.75501159033425802</c:v>
                </c:pt>
                <c:pt idx="2351">
                  <c:v>-0.20579540792818901</c:v>
                </c:pt>
                <c:pt idx="2352">
                  <c:v>-0.65085784912443301</c:v>
                </c:pt>
                <c:pt idx="2353">
                  <c:v>-0.81088909724795899</c:v>
                </c:pt>
                <c:pt idx="2354">
                  <c:v>-0.93842119750015696</c:v>
                </c:pt>
                <c:pt idx="2355">
                  <c:v>0.73662519354977596</c:v>
                </c:pt>
                <c:pt idx="2356">
                  <c:v>0.95744944129925302</c:v>
                </c:pt>
                <c:pt idx="2357">
                  <c:v>0.64681053343578099</c:v>
                </c:pt>
                <c:pt idx="2358">
                  <c:v>-1.9582923015831899</c:v>
                </c:pt>
                <c:pt idx="2359">
                  <c:v>-2.1656566218550601</c:v>
                </c:pt>
                <c:pt idx="2360">
                  <c:v>1.18262188580135</c:v>
                </c:pt>
                <c:pt idx="2361">
                  <c:v>1.59260249045722</c:v>
                </c:pt>
                <c:pt idx="2362">
                  <c:v>-0.144360150642728</c:v>
                </c:pt>
                <c:pt idx="2363">
                  <c:v>0.30307725430149501</c:v>
                </c:pt>
                <c:pt idx="2364">
                  <c:v>1.70588334554996</c:v>
                </c:pt>
                <c:pt idx="2365">
                  <c:v>0.50974074614192</c:v>
                </c:pt>
                <c:pt idx="2366">
                  <c:v>-0.22173497289643199</c:v>
                </c:pt>
                <c:pt idx="2367">
                  <c:v>-2.0405898516622201</c:v>
                </c:pt>
                <c:pt idx="2368">
                  <c:v>-0.41727847560673498</c:v>
                </c:pt>
                <c:pt idx="2369">
                  <c:v>0.67140774365238598</c:v>
                </c:pt>
                <c:pt idx="2370">
                  <c:v>1.78491343096761</c:v>
                </c:pt>
                <c:pt idx="2371">
                  <c:v>0.187906710480096</c:v>
                </c:pt>
                <c:pt idx="2372">
                  <c:v>-1.48689266057261</c:v>
                </c:pt>
                <c:pt idx="2373">
                  <c:v>1.6556479644497299</c:v>
                </c:pt>
                <c:pt idx="2374">
                  <c:v>-2.2439982741895399</c:v>
                </c:pt>
                <c:pt idx="2375">
                  <c:v>-0.58363912602673995</c:v>
                </c:pt>
                <c:pt idx="2376">
                  <c:v>-0.55982314531067101</c:v>
                </c:pt>
                <c:pt idx="2377">
                  <c:v>1.5048328881263</c:v>
                </c:pt>
                <c:pt idx="2378">
                  <c:v>1.9102286362535601</c:v>
                </c:pt>
                <c:pt idx="2379">
                  <c:v>0.25257267752030599</c:v>
                </c:pt>
                <c:pt idx="2380">
                  <c:v>-1.3894269606076599</c:v>
                </c:pt>
                <c:pt idx="2381">
                  <c:v>0.759177345983305</c:v>
                </c:pt>
                <c:pt idx="2382">
                  <c:v>0.85749293500554502</c:v>
                </c:pt>
                <c:pt idx="2383">
                  <c:v>-2.1603302455644902</c:v>
                </c:pt>
                <c:pt idx="2384">
                  <c:v>-0.41727847560673498</c:v>
                </c:pt>
                <c:pt idx="2385">
                  <c:v>0.87267912402348002</c:v>
                </c:pt>
                <c:pt idx="2386">
                  <c:v>1.6587670437301301</c:v>
                </c:pt>
                <c:pt idx="2387">
                  <c:v>-2.8087010383934201</c:v>
                </c:pt>
                <c:pt idx="2388">
                  <c:v>-0.68176362759032705</c:v>
                </c:pt>
                <c:pt idx="2389">
                  <c:v>-0.62994086591076703</c:v>
                </c:pt>
                <c:pt idx="2390">
                  <c:v>-0.19619740578782999</c:v>
                </c:pt>
                <c:pt idx="2391">
                  <c:v>-2.4157052056135502</c:v>
                </c:pt>
                <c:pt idx="2392">
                  <c:v>1.00517584517903</c:v>
                </c:pt>
                <c:pt idx="2393">
                  <c:v>-2.4322125691895899</c:v>
                </c:pt>
                <c:pt idx="2394">
                  <c:v>-2.51318919200616</c:v>
                </c:pt>
                <c:pt idx="2395">
                  <c:v>1.6774112077957499</c:v>
                </c:pt>
                <c:pt idx="2396">
                  <c:v>-1.53826332998663</c:v>
                </c:pt>
                <c:pt idx="2397">
                  <c:v>1.16509804742175</c:v>
                </c:pt>
                <c:pt idx="2398">
                  <c:v>1.3345856846697199</c:v>
                </c:pt>
                <c:pt idx="2399">
                  <c:v>-0.79854296185501705</c:v>
                </c:pt>
                <c:pt idx="2400">
                  <c:v>1.3469477905820699</c:v>
                </c:pt>
                <c:pt idx="2401">
                  <c:v>-1.2027520711825701</c:v>
                </c:pt>
                <c:pt idx="2402">
                  <c:v>-7.7655362017663796E-3</c:v>
                </c:pt>
                <c:pt idx="2403">
                  <c:v>1.27090236183323</c:v>
                </c:pt>
                <c:pt idx="2404">
                  <c:v>-2.2890078720982698</c:v>
                </c:pt>
                <c:pt idx="2405">
                  <c:v>0.97271696690147702</c:v>
                </c:pt>
                <c:pt idx="2406">
                  <c:v>1.4554795787319801</c:v>
                </c:pt>
                <c:pt idx="2407">
                  <c:v>0.64748143801628399</c:v>
                </c:pt>
                <c:pt idx="2408">
                  <c:v>0.94461575896667804</c:v>
                </c:pt>
                <c:pt idx="2409">
                  <c:v>0.77605506021634796</c:v>
                </c:pt>
                <c:pt idx="2410">
                  <c:v>-8.1173731452624395E-2</c:v>
                </c:pt>
                <c:pt idx="2411">
                  <c:v>1.59260249045722</c:v>
                </c:pt>
                <c:pt idx="2412">
                  <c:v>0.157409646828396</c:v>
                </c:pt>
                <c:pt idx="2413">
                  <c:v>1.46566239953281</c:v>
                </c:pt>
                <c:pt idx="2414">
                  <c:v>1.78197124801146</c:v>
                </c:pt>
                <c:pt idx="2415">
                  <c:v>2.1426857075869599</c:v>
                </c:pt>
                <c:pt idx="2416">
                  <c:v>-0.382267599543059</c:v>
                </c:pt>
                <c:pt idx="2417">
                  <c:v>1.5700503380236901</c:v>
                </c:pt>
                <c:pt idx="2418">
                  <c:v>1.9098682791291499</c:v>
                </c:pt>
                <c:pt idx="2419">
                  <c:v>2.0233316571065698</c:v>
                </c:pt>
                <c:pt idx="2420">
                  <c:v>2.0233316571065698</c:v>
                </c:pt>
                <c:pt idx="2421">
                  <c:v>-1.64519508903949</c:v>
                </c:pt>
                <c:pt idx="2422">
                  <c:v>1.57316807287606</c:v>
                </c:pt>
                <c:pt idx="2423">
                  <c:v>1.57484591650469</c:v>
                </c:pt>
                <c:pt idx="2424">
                  <c:v>2.0233316571065698</c:v>
                </c:pt>
                <c:pt idx="2425">
                  <c:v>-1.39661610724036</c:v>
                </c:pt>
                <c:pt idx="2426">
                  <c:v>-1.38020173081956</c:v>
                </c:pt>
                <c:pt idx="2427">
                  <c:v>-1.29023722545732</c:v>
                </c:pt>
                <c:pt idx="2428">
                  <c:v>-3.08834135720055E-2</c:v>
                </c:pt>
                <c:pt idx="2429">
                  <c:v>0.98070221843878103</c:v>
                </c:pt>
                <c:pt idx="2430">
                  <c:v>1.9102286362535601</c:v>
                </c:pt>
                <c:pt idx="2431">
                  <c:v>-0.78188857640932297</c:v>
                </c:pt>
                <c:pt idx="2432">
                  <c:v>-0.31243920947110398</c:v>
                </c:pt>
                <c:pt idx="2433">
                  <c:v>1.9098682791291499</c:v>
                </c:pt>
                <c:pt idx="2434">
                  <c:v>0.36429319340998401</c:v>
                </c:pt>
                <c:pt idx="2435">
                  <c:v>0.379946223596556</c:v>
                </c:pt>
                <c:pt idx="2436">
                  <c:v>1.78197124801146</c:v>
                </c:pt>
                <c:pt idx="2437">
                  <c:v>1.3844480478940899</c:v>
                </c:pt>
                <c:pt idx="2438">
                  <c:v>0.67667053523197096</c:v>
                </c:pt>
                <c:pt idx="2439">
                  <c:v>-1.63855630247034</c:v>
                </c:pt>
                <c:pt idx="2440">
                  <c:v>9.1998348519262294E-2</c:v>
                </c:pt>
                <c:pt idx="2441">
                  <c:v>-2.2339882383634002</c:v>
                </c:pt>
                <c:pt idx="2442">
                  <c:v>2.1426857075869599</c:v>
                </c:pt>
                <c:pt idx="2443">
                  <c:v>-1.79977746469717</c:v>
                </c:pt>
                <c:pt idx="2444">
                  <c:v>0.116665002709543</c:v>
                </c:pt>
                <c:pt idx="2445">
                  <c:v>1.4062112912401099</c:v>
                </c:pt>
                <c:pt idx="2446">
                  <c:v>-1.09183133818719</c:v>
                </c:pt>
                <c:pt idx="2447">
                  <c:v>1.52174242106794</c:v>
                </c:pt>
                <c:pt idx="2448">
                  <c:v>0.77483698514126098</c:v>
                </c:pt>
                <c:pt idx="2449">
                  <c:v>-0.12219186654078</c:v>
                </c:pt>
                <c:pt idx="2450">
                  <c:v>-1.01728094353257</c:v>
                </c:pt>
                <c:pt idx="2451">
                  <c:v>1.44008225589943</c:v>
                </c:pt>
                <c:pt idx="2452">
                  <c:v>1.01979749155818</c:v>
                </c:pt>
                <c:pt idx="2453">
                  <c:v>-0.48506512647816002</c:v>
                </c:pt>
                <c:pt idx="2454">
                  <c:v>0.58961127000399205</c:v>
                </c:pt>
                <c:pt idx="2455">
                  <c:v>-3.0105608917604401</c:v>
                </c:pt>
                <c:pt idx="2456">
                  <c:v>-0.79678928236332802</c:v>
                </c:pt>
                <c:pt idx="2457">
                  <c:v>-0.15675460924194201</c:v>
                </c:pt>
                <c:pt idx="2458">
                  <c:v>-1.5096342838063299</c:v>
                </c:pt>
                <c:pt idx="2459">
                  <c:v>-0.77165387689459697</c:v>
                </c:pt>
                <c:pt idx="2460">
                  <c:v>0.73662519354977596</c:v>
                </c:pt>
                <c:pt idx="2461">
                  <c:v>-0.49518839621855398</c:v>
                </c:pt>
                <c:pt idx="2462">
                  <c:v>5.15222200966459E-2</c:v>
                </c:pt>
                <c:pt idx="2463">
                  <c:v>-0.96010253888535801</c:v>
                </c:pt>
                <c:pt idx="2464">
                  <c:v>-1.6616901185908901</c:v>
                </c:pt>
                <c:pt idx="2465">
                  <c:v>1.70137532577294</c:v>
                </c:pt>
                <c:pt idx="2466">
                  <c:v>-0.17065093935030501</c:v>
                </c:pt>
                <c:pt idx="2467">
                  <c:v>0.50116054019580503</c:v>
                </c:pt>
                <c:pt idx="2468">
                  <c:v>-2.9825584387064801</c:v>
                </c:pt>
                <c:pt idx="2469">
                  <c:v>0.95744944129925302</c:v>
                </c:pt>
                <c:pt idx="2470">
                  <c:v>0.98003999379554296</c:v>
                </c:pt>
                <c:pt idx="2471">
                  <c:v>1.70588334554996</c:v>
                </c:pt>
                <c:pt idx="2472">
                  <c:v>1.78197124801146</c:v>
                </c:pt>
                <c:pt idx="2473">
                  <c:v>-1.6884249461684</c:v>
                </c:pt>
              </c:numCache>
            </c:numRef>
          </c:xVal>
          <c:yVal>
            <c:numRef>
              <c:f>výběr!$B$2:$B$49129</c:f>
              <c:numCache>
                <c:formatCode>General</c:formatCode>
                <c:ptCount val="2475"/>
                <c:pt idx="0">
                  <c:v>36</c:v>
                </c:pt>
                <c:pt idx="1">
                  <c:v>35</c:v>
                </c:pt>
                <c:pt idx="2">
                  <c:v>24</c:v>
                </c:pt>
                <c:pt idx="3">
                  <c:v>47</c:v>
                </c:pt>
                <c:pt idx="4">
                  <c:v>28</c:v>
                </c:pt>
                <c:pt idx="5">
                  <c:v>33</c:v>
                </c:pt>
                <c:pt idx="6">
                  <c:v>23</c:v>
                </c:pt>
                <c:pt idx="7">
                  <c:v>26</c:v>
                </c:pt>
                <c:pt idx="8">
                  <c:v>35</c:v>
                </c:pt>
                <c:pt idx="9">
                  <c:v>28</c:v>
                </c:pt>
                <c:pt idx="10">
                  <c:v>39</c:v>
                </c:pt>
                <c:pt idx="11">
                  <c:v>43</c:v>
                </c:pt>
                <c:pt idx="12">
                  <c:v>40</c:v>
                </c:pt>
                <c:pt idx="13">
                  <c:v>31</c:v>
                </c:pt>
                <c:pt idx="14">
                  <c:v>37</c:v>
                </c:pt>
                <c:pt idx="15">
                  <c:v>29</c:v>
                </c:pt>
                <c:pt idx="16">
                  <c:v>45</c:v>
                </c:pt>
                <c:pt idx="17">
                  <c:v>27</c:v>
                </c:pt>
                <c:pt idx="18">
                  <c:v>24</c:v>
                </c:pt>
                <c:pt idx="19">
                  <c:v>23</c:v>
                </c:pt>
                <c:pt idx="20">
                  <c:v>32</c:v>
                </c:pt>
                <c:pt idx="21">
                  <c:v>33</c:v>
                </c:pt>
                <c:pt idx="22">
                  <c:v>29</c:v>
                </c:pt>
                <c:pt idx="23">
                  <c:v>41</c:v>
                </c:pt>
                <c:pt idx="24">
                  <c:v>40</c:v>
                </c:pt>
                <c:pt idx="25">
                  <c:v>20</c:v>
                </c:pt>
                <c:pt idx="26">
                  <c:v>25</c:v>
                </c:pt>
                <c:pt idx="27">
                  <c:v>37</c:v>
                </c:pt>
                <c:pt idx="28">
                  <c:v>33</c:v>
                </c:pt>
                <c:pt idx="29">
                  <c:v>19</c:v>
                </c:pt>
                <c:pt idx="30">
                  <c:v>27</c:v>
                </c:pt>
                <c:pt idx="31">
                  <c:v>43</c:v>
                </c:pt>
                <c:pt idx="32">
                  <c:v>30</c:v>
                </c:pt>
                <c:pt idx="33">
                  <c:v>34</c:v>
                </c:pt>
                <c:pt idx="34">
                  <c:v>41</c:v>
                </c:pt>
                <c:pt idx="35">
                  <c:v>28</c:v>
                </c:pt>
                <c:pt idx="36">
                  <c:v>39</c:v>
                </c:pt>
                <c:pt idx="37">
                  <c:v>45</c:v>
                </c:pt>
                <c:pt idx="38">
                  <c:v>38</c:v>
                </c:pt>
                <c:pt idx="39">
                  <c:v>29</c:v>
                </c:pt>
                <c:pt idx="40">
                  <c:v>32</c:v>
                </c:pt>
                <c:pt idx="41">
                  <c:v>25</c:v>
                </c:pt>
                <c:pt idx="42">
                  <c:v>38</c:v>
                </c:pt>
                <c:pt idx="43">
                  <c:v>47</c:v>
                </c:pt>
                <c:pt idx="44">
                  <c:v>44</c:v>
                </c:pt>
                <c:pt idx="45">
                  <c:v>37</c:v>
                </c:pt>
                <c:pt idx="46">
                  <c:v>42</c:v>
                </c:pt>
                <c:pt idx="47">
                  <c:v>35</c:v>
                </c:pt>
                <c:pt idx="48">
                  <c:v>24</c:v>
                </c:pt>
                <c:pt idx="49">
                  <c:v>28</c:v>
                </c:pt>
                <c:pt idx="50">
                  <c:v>30</c:v>
                </c:pt>
                <c:pt idx="51">
                  <c:v>26</c:v>
                </c:pt>
                <c:pt idx="52">
                  <c:v>36</c:v>
                </c:pt>
                <c:pt idx="53">
                  <c:v>17</c:v>
                </c:pt>
                <c:pt idx="54">
                  <c:v>28</c:v>
                </c:pt>
                <c:pt idx="55">
                  <c:v>33</c:v>
                </c:pt>
                <c:pt idx="56">
                  <c:v>28</c:v>
                </c:pt>
                <c:pt idx="57">
                  <c:v>47</c:v>
                </c:pt>
                <c:pt idx="58">
                  <c:v>16</c:v>
                </c:pt>
                <c:pt idx="59">
                  <c:v>35</c:v>
                </c:pt>
                <c:pt idx="60">
                  <c:v>33</c:v>
                </c:pt>
                <c:pt idx="61">
                  <c:v>33</c:v>
                </c:pt>
                <c:pt idx="62">
                  <c:v>32</c:v>
                </c:pt>
                <c:pt idx="63">
                  <c:v>18</c:v>
                </c:pt>
                <c:pt idx="64">
                  <c:v>42</c:v>
                </c:pt>
                <c:pt idx="65">
                  <c:v>32</c:v>
                </c:pt>
                <c:pt idx="66">
                  <c:v>36</c:v>
                </c:pt>
                <c:pt idx="67">
                  <c:v>39</c:v>
                </c:pt>
                <c:pt idx="68">
                  <c:v>33</c:v>
                </c:pt>
                <c:pt idx="69">
                  <c:v>31</c:v>
                </c:pt>
                <c:pt idx="70">
                  <c:v>34</c:v>
                </c:pt>
                <c:pt idx="71">
                  <c:v>40</c:v>
                </c:pt>
                <c:pt idx="72">
                  <c:v>42</c:v>
                </c:pt>
                <c:pt idx="73">
                  <c:v>38</c:v>
                </c:pt>
                <c:pt idx="74">
                  <c:v>39</c:v>
                </c:pt>
                <c:pt idx="75">
                  <c:v>28</c:v>
                </c:pt>
                <c:pt idx="76">
                  <c:v>33</c:v>
                </c:pt>
                <c:pt idx="77">
                  <c:v>28</c:v>
                </c:pt>
                <c:pt idx="78">
                  <c:v>40</c:v>
                </c:pt>
                <c:pt idx="79">
                  <c:v>33</c:v>
                </c:pt>
                <c:pt idx="80">
                  <c:v>43</c:v>
                </c:pt>
                <c:pt idx="81">
                  <c:v>33</c:v>
                </c:pt>
                <c:pt idx="82">
                  <c:v>30</c:v>
                </c:pt>
                <c:pt idx="83">
                  <c:v>22</c:v>
                </c:pt>
                <c:pt idx="84">
                  <c:v>31</c:v>
                </c:pt>
                <c:pt idx="85">
                  <c:v>29</c:v>
                </c:pt>
                <c:pt idx="86">
                  <c:v>29</c:v>
                </c:pt>
                <c:pt idx="87">
                  <c:v>43</c:v>
                </c:pt>
                <c:pt idx="88">
                  <c:v>33</c:v>
                </c:pt>
                <c:pt idx="89">
                  <c:v>38</c:v>
                </c:pt>
                <c:pt idx="90">
                  <c:v>19</c:v>
                </c:pt>
                <c:pt idx="91">
                  <c:v>14</c:v>
                </c:pt>
                <c:pt idx="92">
                  <c:v>37</c:v>
                </c:pt>
                <c:pt idx="93">
                  <c:v>41</c:v>
                </c:pt>
                <c:pt idx="94">
                  <c:v>30</c:v>
                </c:pt>
                <c:pt idx="95">
                  <c:v>34</c:v>
                </c:pt>
                <c:pt idx="96">
                  <c:v>38</c:v>
                </c:pt>
                <c:pt idx="97">
                  <c:v>28</c:v>
                </c:pt>
                <c:pt idx="98">
                  <c:v>28</c:v>
                </c:pt>
                <c:pt idx="99">
                  <c:v>39</c:v>
                </c:pt>
                <c:pt idx="100">
                  <c:v>37</c:v>
                </c:pt>
                <c:pt idx="101">
                  <c:v>34</c:v>
                </c:pt>
                <c:pt idx="102">
                  <c:v>36</c:v>
                </c:pt>
                <c:pt idx="103">
                  <c:v>41</c:v>
                </c:pt>
                <c:pt idx="104">
                  <c:v>30</c:v>
                </c:pt>
                <c:pt idx="105">
                  <c:v>37</c:v>
                </c:pt>
                <c:pt idx="106">
                  <c:v>33</c:v>
                </c:pt>
                <c:pt idx="107">
                  <c:v>39</c:v>
                </c:pt>
                <c:pt idx="108">
                  <c:v>29</c:v>
                </c:pt>
                <c:pt idx="109">
                  <c:v>39</c:v>
                </c:pt>
                <c:pt idx="110">
                  <c:v>31</c:v>
                </c:pt>
                <c:pt idx="111">
                  <c:v>30</c:v>
                </c:pt>
                <c:pt idx="112">
                  <c:v>27</c:v>
                </c:pt>
                <c:pt idx="113">
                  <c:v>29</c:v>
                </c:pt>
                <c:pt idx="114">
                  <c:v>19</c:v>
                </c:pt>
                <c:pt idx="115">
                  <c:v>39</c:v>
                </c:pt>
                <c:pt idx="116">
                  <c:v>42</c:v>
                </c:pt>
                <c:pt idx="117">
                  <c:v>24</c:v>
                </c:pt>
                <c:pt idx="118">
                  <c:v>35</c:v>
                </c:pt>
                <c:pt idx="119">
                  <c:v>31</c:v>
                </c:pt>
                <c:pt idx="120">
                  <c:v>19</c:v>
                </c:pt>
                <c:pt idx="121">
                  <c:v>42</c:v>
                </c:pt>
                <c:pt idx="122">
                  <c:v>46</c:v>
                </c:pt>
                <c:pt idx="123">
                  <c:v>38</c:v>
                </c:pt>
                <c:pt idx="124">
                  <c:v>23</c:v>
                </c:pt>
                <c:pt idx="125">
                  <c:v>32</c:v>
                </c:pt>
                <c:pt idx="126">
                  <c:v>44</c:v>
                </c:pt>
                <c:pt idx="127">
                  <c:v>43</c:v>
                </c:pt>
                <c:pt idx="128">
                  <c:v>33</c:v>
                </c:pt>
                <c:pt idx="129">
                  <c:v>31</c:v>
                </c:pt>
                <c:pt idx="130">
                  <c:v>43</c:v>
                </c:pt>
                <c:pt idx="131">
                  <c:v>31</c:v>
                </c:pt>
                <c:pt idx="132">
                  <c:v>26</c:v>
                </c:pt>
                <c:pt idx="133">
                  <c:v>37</c:v>
                </c:pt>
                <c:pt idx="134">
                  <c:v>32</c:v>
                </c:pt>
                <c:pt idx="135">
                  <c:v>29</c:v>
                </c:pt>
                <c:pt idx="136">
                  <c:v>36</c:v>
                </c:pt>
                <c:pt idx="137">
                  <c:v>24</c:v>
                </c:pt>
                <c:pt idx="138">
                  <c:v>44</c:v>
                </c:pt>
                <c:pt idx="139">
                  <c:v>41</c:v>
                </c:pt>
                <c:pt idx="140">
                  <c:v>20</c:v>
                </c:pt>
                <c:pt idx="141">
                  <c:v>34</c:v>
                </c:pt>
                <c:pt idx="142">
                  <c:v>44</c:v>
                </c:pt>
                <c:pt idx="143">
                  <c:v>24</c:v>
                </c:pt>
                <c:pt idx="144">
                  <c:v>28</c:v>
                </c:pt>
                <c:pt idx="145">
                  <c:v>32</c:v>
                </c:pt>
                <c:pt idx="146">
                  <c:v>41</c:v>
                </c:pt>
                <c:pt idx="147">
                  <c:v>28</c:v>
                </c:pt>
                <c:pt idx="148">
                  <c:v>24</c:v>
                </c:pt>
                <c:pt idx="149">
                  <c:v>33</c:v>
                </c:pt>
                <c:pt idx="150">
                  <c:v>28</c:v>
                </c:pt>
                <c:pt idx="151">
                  <c:v>33</c:v>
                </c:pt>
                <c:pt idx="152">
                  <c:v>28</c:v>
                </c:pt>
                <c:pt idx="153">
                  <c:v>42</c:v>
                </c:pt>
                <c:pt idx="154">
                  <c:v>33</c:v>
                </c:pt>
                <c:pt idx="155">
                  <c:v>29</c:v>
                </c:pt>
                <c:pt idx="156">
                  <c:v>31</c:v>
                </c:pt>
                <c:pt idx="157">
                  <c:v>36</c:v>
                </c:pt>
                <c:pt idx="158">
                  <c:v>9</c:v>
                </c:pt>
                <c:pt idx="159">
                  <c:v>24</c:v>
                </c:pt>
                <c:pt idx="160">
                  <c:v>34</c:v>
                </c:pt>
                <c:pt idx="161">
                  <c:v>11</c:v>
                </c:pt>
                <c:pt idx="162">
                  <c:v>16</c:v>
                </c:pt>
                <c:pt idx="163">
                  <c:v>37</c:v>
                </c:pt>
                <c:pt idx="164">
                  <c:v>27</c:v>
                </c:pt>
                <c:pt idx="165">
                  <c:v>41</c:v>
                </c:pt>
                <c:pt idx="166">
                  <c:v>34</c:v>
                </c:pt>
                <c:pt idx="167">
                  <c:v>35</c:v>
                </c:pt>
                <c:pt idx="168">
                  <c:v>31</c:v>
                </c:pt>
                <c:pt idx="169">
                  <c:v>32</c:v>
                </c:pt>
                <c:pt idx="170">
                  <c:v>32</c:v>
                </c:pt>
                <c:pt idx="171">
                  <c:v>14</c:v>
                </c:pt>
                <c:pt idx="172">
                  <c:v>33</c:v>
                </c:pt>
                <c:pt idx="173">
                  <c:v>30</c:v>
                </c:pt>
                <c:pt idx="174">
                  <c:v>30</c:v>
                </c:pt>
                <c:pt idx="175">
                  <c:v>23</c:v>
                </c:pt>
                <c:pt idx="176">
                  <c:v>30</c:v>
                </c:pt>
                <c:pt idx="177">
                  <c:v>37</c:v>
                </c:pt>
                <c:pt idx="178">
                  <c:v>16</c:v>
                </c:pt>
                <c:pt idx="179">
                  <c:v>37</c:v>
                </c:pt>
                <c:pt idx="180">
                  <c:v>44</c:v>
                </c:pt>
                <c:pt idx="181">
                  <c:v>38</c:v>
                </c:pt>
                <c:pt idx="182">
                  <c:v>39</c:v>
                </c:pt>
                <c:pt idx="183">
                  <c:v>23</c:v>
                </c:pt>
                <c:pt idx="184">
                  <c:v>26</c:v>
                </c:pt>
                <c:pt idx="185">
                  <c:v>21</c:v>
                </c:pt>
                <c:pt idx="186">
                  <c:v>30</c:v>
                </c:pt>
                <c:pt idx="187">
                  <c:v>18</c:v>
                </c:pt>
                <c:pt idx="188">
                  <c:v>17</c:v>
                </c:pt>
                <c:pt idx="189">
                  <c:v>20</c:v>
                </c:pt>
                <c:pt idx="190">
                  <c:v>33</c:v>
                </c:pt>
                <c:pt idx="191">
                  <c:v>40</c:v>
                </c:pt>
                <c:pt idx="192">
                  <c:v>37</c:v>
                </c:pt>
                <c:pt idx="193">
                  <c:v>23</c:v>
                </c:pt>
                <c:pt idx="194">
                  <c:v>35</c:v>
                </c:pt>
                <c:pt idx="195">
                  <c:v>41</c:v>
                </c:pt>
                <c:pt idx="196">
                  <c:v>32</c:v>
                </c:pt>
                <c:pt idx="197">
                  <c:v>36</c:v>
                </c:pt>
                <c:pt idx="198">
                  <c:v>27</c:v>
                </c:pt>
                <c:pt idx="199">
                  <c:v>26</c:v>
                </c:pt>
                <c:pt idx="200">
                  <c:v>29</c:v>
                </c:pt>
                <c:pt idx="201">
                  <c:v>25</c:v>
                </c:pt>
                <c:pt idx="202">
                  <c:v>17</c:v>
                </c:pt>
                <c:pt idx="203">
                  <c:v>30</c:v>
                </c:pt>
                <c:pt idx="204">
                  <c:v>38</c:v>
                </c:pt>
                <c:pt idx="205">
                  <c:v>28</c:v>
                </c:pt>
                <c:pt idx="206">
                  <c:v>46</c:v>
                </c:pt>
                <c:pt idx="207">
                  <c:v>32</c:v>
                </c:pt>
                <c:pt idx="208">
                  <c:v>29</c:v>
                </c:pt>
                <c:pt idx="209">
                  <c:v>30</c:v>
                </c:pt>
                <c:pt idx="210">
                  <c:v>33</c:v>
                </c:pt>
                <c:pt idx="211">
                  <c:v>15</c:v>
                </c:pt>
                <c:pt idx="212">
                  <c:v>31</c:v>
                </c:pt>
                <c:pt idx="213">
                  <c:v>43</c:v>
                </c:pt>
                <c:pt idx="214">
                  <c:v>19</c:v>
                </c:pt>
                <c:pt idx="215">
                  <c:v>25</c:v>
                </c:pt>
                <c:pt idx="216">
                  <c:v>39</c:v>
                </c:pt>
                <c:pt idx="217">
                  <c:v>22</c:v>
                </c:pt>
                <c:pt idx="218">
                  <c:v>39</c:v>
                </c:pt>
                <c:pt idx="219">
                  <c:v>41</c:v>
                </c:pt>
                <c:pt idx="220">
                  <c:v>22</c:v>
                </c:pt>
                <c:pt idx="221">
                  <c:v>22</c:v>
                </c:pt>
                <c:pt idx="222">
                  <c:v>23</c:v>
                </c:pt>
                <c:pt idx="223">
                  <c:v>32</c:v>
                </c:pt>
                <c:pt idx="224">
                  <c:v>17</c:v>
                </c:pt>
                <c:pt idx="225">
                  <c:v>45</c:v>
                </c:pt>
                <c:pt idx="226">
                  <c:v>21</c:v>
                </c:pt>
                <c:pt idx="227">
                  <c:v>27</c:v>
                </c:pt>
                <c:pt idx="228">
                  <c:v>40</c:v>
                </c:pt>
                <c:pt idx="229">
                  <c:v>30</c:v>
                </c:pt>
                <c:pt idx="230">
                  <c:v>30</c:v>
                </c:pt>
                <c:pt idx="231">
                  <c:v>35</c:v>
                </c:pt>
                <c:pt idx="232">
                  <c:v>25</c:v>
                </c:pt>
                <c:pt idx="233">
                  <c:v>15</c:v>
                </c:pt>
                <c:pt idx="234">
                  <c:v>39</c:v>
                </c:pt>
                <c:pt idx="235">
                  <c:v>45</c:v>
                </c:pt>
                <c:pt idx="236">
                  <c:v>30</c:v>
                </c:pt>
                <c:pt idx="237">
                  <c:v>29</c:v>
                </c:pt>
                <c:pt idx="238">
                  <c:v>28</c:v>
                </c:pt>
                <c:pt idx="239">
                  <c:v>37</c:v>
                </c:pt>
                <c:pt idx="240">
                  <c:v>30</c:v>
                </c:pt>
                <c:pt idx="241">
                  <c:v>34</c:v>
                </c:pt>
                <c:pt idx="242">
                  <c:v>33</c:v>
                </c:pt>
                <c:pt idx="243">
                  <c:v>28</c:v>
                </c:pt>
                <c:pt idx="244">
                  <c:v>26</c:v>
                </c:pt>
                <c:pt idx="245">
                  <c:v>42</c:v>
                </c:pt>
                <c:pt idx="246">
                  <c:v>29</c:v>
                </c:pt>
                <c:pt idx="247">
                  <c:v>9</c:v>
                </c:pt>
                <c:pt idx="248">
                  <c:v>14</c:v>
                </c:pt>
                <c:pt idx="249">
                  <c:v>22</c:v>
                </c:pt>
                <c:pt idx="250">
                  <c:v>32</c:v>
                </c:pt>
                <c:pt idx="251">
                  <c:v>43</c:v>
                </c:pt>
                <c:pt idx="252">
                  <c:v>29</c:v>
                </c:pt>
                <c:pt idx="253">
                  <c:v>32</c:v>
                </c:pt>
                <c:pt idx="254">
                  <c:v>27</c:v>
                </c:pt>
                <c:pt idx="255">
                  <c:v>34</c:v>
                </c:pt>
                <c:pt idx="256">
                  <c:v>19</c:v>
                </c:pt>
                <c:pt idx="257">
                  <c:v>42</c:v>
                </c:pt>
                <c:pt idx="258">
                  <c:v>34</c:v>
                </c:pt>
                <c:pt idx="259">
                  <c:v>18</c:v>
                </c:pt>
                <c:pt idx="260">
                  <c:v>26</c:v>
                </c:pt>
                <c:pt idx="261">
                  <c:v>36</c:v>
                </c:pt>
                <c:pt idx="262">
                  <c:v>40</c:v>
                </c:pt>
                <c:pt idx="263">
                  <c:v>40</c:v>
                </c:pt>
                <c:pt idx="264">
                  <c:v>25</c:v>
                </c:pt>
                <c:pt idx="265">
                  <c:v>41</c:v>
                </c:pt>
                <c:pt idx="266">
                  <c:v>28</c:v>
                </c:pt>
                <c:pt idx="267">
                  <c:v>23</c:v>
                </c:pt>
                <c:pt idx="268">
                  <c:v>26</c:v>
                </c:pt>
                <c:pt idx="269">
                  <c:v>33</c:v>
                </c:pt>
                <c:pt idx="270">
                  <c:v>28</c:v>
                </c:pt>
                <c:pt idx="271">
                  <c:v>30</c:v>
                </c:pt>
                <c:pt idx="272">
                  <c:v>39</c:v>
                </c:pt>
                <c:pt idx="273">
                  <c:v>37</c:v>
                </c:pt>
                <c:pt idx="274">
                  <c:v>28</c:v>
                </c:pt>
                <c:pt idx="275">
                  <c:v>17</c:v>
                </c:pt>
                <c:pt idx="276">
                  <c:v>21</c:v>
                </c:pt>
                <c:pt idx="277">
                  <c:v>37</c:v>
                </c:pt>
                <c:pt idx="278">
                  <c:v>34</c:v>
                </c:pt>
                <c:pt idx="279">
                  <c:v>40</c:v>
                </c:pt>
                <c:pt idx="280">
                  <c:v>37</c:v>
                </c:pt>
                <c:pt idx="281">
                  <c:v>14</c:v>
                </c:pt>
                <c:pt idx="282">
                  <c:v>36</c:v>
                </c:pt>
                <c:pt idx="283">
                  <c:v>20</c:v>
                </c:pt>
                <c:pt idx="284">
                  <c:v>31</c:v>
                </c:pt>
                <c:pt idx="285">
                  <c:v>36</c:v>
                </c:pt>
                <c:pt idx="286">
                  <c:v>32</c:v>
                </c:pt>
                <c:pt idx="287">
                  <c:v>29</c:v>
                </c:pt>
                <c:pt idx="288">
                  <c:v>28</c:v>
                </c:pt>
                <c:pt idx="289">
                  <c:v>41</c:v>
                </c:pt>
                <c:pt idx="290">
                  <c:v>48</c:v>
                </c:pt>
                <c:pt idx="291">
                  <c:v>45</c:v>
                </c:pt>
                <c:pt idx="292">
                  <c:v>33</c:v>
                </c:pt>
                <c:pt idx="293">
                  <c:v>36</c:v>
                </c:pt>
                <c:pt idx="294">
                  <c:v>24</c:v>
                </c:pt>
                <c:pt idx="295">
                  <c:v>18</c:v>
                </c:pt>
                <c:pt idx="296">
                  <c:v>13</c:v>
                </c:pt>
                <c:pt idx="297">
                  <c:v>23</c:v>
                </c:pt>
                <c:pt idx="298">
                  <c:v>39</c:v>
                </c:pt>
                <c:pt idx="299">
                  <c:v>32</c:v>
                </c:pt>
                <c:pt idx="300">
                  <c:v>23</c:v>
                </c:pt>
                <c:pt idx="301">
                  <c:v>46</c:v>
                </c:pt>
                <c:pt idx="302">
                  <c:v>31</c:v>
                </c:pt>
                <c:pt idx="303">
                  <c:v>28</c:v>
                </c:pt>
                <c:pt idx="304">
                  <c:v>17</c:v>
                </c:pt>
                <c:pt idx="305">
                  <c:v>24</c:v>
                </c:pt>
                <c:pt idx="306">
                  <c:v>35</c:v>
                </c:pt>
                <c:pt idx="307">
                  <c:v>31</c:v>
                </c:pt>
                <c:pt idx="308">
                  <c:v>22</c:v>
                </c:pt>
                <c:pt idx="309">
                  <c:v>42</c:v>
                </c:pt>
                <c:pt idx="310">
                  <c:v>20</c:v>
                </c:pt>
                <c:pt idx="311">
                  <c:v>36</c:v>
                </c:pt>
                <c:pt idx="312">
                  <c:v>44</c:v>
                </c:pt>
                <c:pt idx="313">
                  <c:v>29</c:v>
                </c:pt>
                <c:pt idx="314">
                  <c:v>40</c:v>
                </c:pt>
                <c:pt idx="315">
                  <c:v>36</c:v>
                </c:pt>
                <c:pt idx="316">
                  <c:v>31</c:v>
                </c:pt>
                <c:pt idx="317">
                  <c:v>36</c:v>
                </c:pt>
                <c:pt idx="318">
                  <c:v>34</c:v>
                </c:pt>
                <c:pt idx="319">
                  <c:v>20</c:v>
                </c:pt>
                <c:pt idx="320">
                  <c:v>29</c:v>
                </c:pt>
                <c:pt idx="321">
                  <c:v>23</c:v>
                </c:pt>
                <c:pt idx="322">
                  <c:v>30</c:v>
                </c:pt>
                <c:pt idx="323">
                  <c:v>29</c:v>
                </c:pt>
                <c:pt idx="324">
                  <c:v>31</c:v>
                </c:pt>
                <c:pt idx="325">
                  <c:v>32</c:v>
                </c:pt>
                <c:pt idx="326">
                  <c:v>23</c:v>
                </c:pt>
                <c:pt idx="327">
                  <c:v>36</c:v>
                </c:pt>
                <c:pt idx="328">
                  <c:v>41</c:v>
                </c:pt>
                <c:pt idx="329">
                  <c:v>20</c:v>
                </c:pt>
                <c:pt idx="330">
                  <c:v>39</c:v>
                </c:pt>
                <c:pt idx="331">
                  <c:v>26</c:v>
                </c:pt>
                <c:pt idx="332">
                  <c:v>37</c:v>
                </c:pt>
                <c:pt idx="333">
                  <c:v>22</c:v>
                </c:pt>
                <c:pt idx="334">
                  <c:v>31</c:v>
                </c:pt>
                <c:pt idx="335">
                  <c:v>28</c:v>
                </c:pt>
                <c:pt idx="336">
                  <c:v>21</c:v>
                </c:pt>
                <c:pt idx="337">
                  <c:v>41</c:v>
                </c:pt>
                <c:pt idx="338">
                  <c:v>27</c:v>
                </c:pt>
                <c:pt idx="339">
                  <c:v>37</c:v>
                </c:pt>
                <c:pt idx="340">
                  <c:v>36</c:v>
                </c:pt>
                <c:pt idx="341">
                  <c:v>29</c:v>
                </c:pt>
                <c:pt idx="342">
                  <c:v>35</c:v>
                </c:pt>
                <c:pt idx="343">
                  <c:v>29</c:v>
                </c:pt>
                <c:pt idx="344">
                  <c:v>33</c:v>
                </c:pt>
                <c:pt idx="345">
                  <c:v>16</c:v>
                </c:pt>
                <c:pt idx="346">
                  <c:v>29</c:v>
                </c:pt>
                <c:pt idx="347">
                  <c:v>30</c:v>
                </c:pt>
                <c:pt idx="348">
                  <c:v>36</c:v>
                </c:pt>
                <c:pt idx="349">
                  <c:v>22</c:v>
                </c:pt>
                <c:pt idx="350">
                  <c:v>44</c:v>
                </c:pt>
                <c:pt idx="351">
                  <c:v>40</c:v>
                </c:pt>
                <c:pt idx="352">
                  <c:v>40</c:v>
                </c:pt>
                <c:pt idx="353">
                  <c:v>38</c:v>
                </c:pt>
                <c:pt idx="354">
                  <c:v>33</c:v>
                </c:pt>
                <c:pt idx="355">
                  <c:v>25</c:v>
                </c:pt>
                <c:pt idx="356">
                  <c:v>21</c:v>
                </c:pt>
                <c:pt idx="357">
                  <c:v>32</c:v>
                </c:pt>
                <c:pt idx="358">
                  <c:v>24</c:v>
                </c:pt>
                <c:pt idx="359">
                  <c:v>29</c:v>
                </c:pt>
                <c:pt idx="360">
                  <c:v>31</c:v>
                </c:pt>
                <c:pt idx="361">
                  <c:v>47</c:v>
                </c:pt>
                <c:pt idx="362">
                  <c:v>41</c:v>
                </c:pt>
                <c:pt idx="363">
                  <c:v>42</c:v>
                </c:pt>
                <c:pt idx="364">
                  <c:v>26</c:v>
                </c:pt>
                <c:pt idx="365">
                  <c:v>32</c:v>
                </c:pt>
                <c:pt idx="366">
                  <c:v>21</c:v>
                </c:pt>
                <c:pt idx="367">
                  <c:v>29</c:v>
                </c:pt>
                <c:pt idx="368">
                  <c:v>26</c:v>
                </c:pt>
                <c:pt idx="369">
                  <c:v>36</c:v>
                </c:pt>
                <c:pt idx="370">
                  <c:v>10</c:v>
                </c:pt>
                <c:pt idx="371">
                  <c:v>28</c:v>
                </c:pt>
                <c:pt idx="372">
                  <c:v>25</c:v>
                </c:pt>
                <c:pt idx="373">
                  <c:v>17</c:v>
                </c:pt>
                <c:pt idx="374">
                  <c:v>37</c:v>
                </c:pt>
                <c:pt idx="375">
                  <c:v>45</c:v>
                </c:pt>
                <c:pt idx="376">
                  <c:v>24</c:v>
                </c:pt>
                <c:pt idx="377">
                  <c:v>31</c:v>
                </c:pt>
                <c:pt idx="378">
                  <c:v>45</c:v>
                </c:pt>
                <c:pt idx="379">
                  <c:v>21</c:v>
                </c:pt>
                <c:pt idx="380">
                  <c:v>37</c:v>
                </c:pt>
                <c:pt idx="381">
                  <c:v>38</c:v>
                </c:pt>
                <c:pt idx="382">
                  <c:v>28</c:v>
                </c:pt>
                <c:pt idx="383">
                  <c:v>39</c:v>
                </c:pt>
                <c:pt idx="384">
                  <c:v>42</c:v>
                </c:pt>
                <c:pt idx="385">
                  <c:v>16</c:v>
                </c:pt>
                <c:pt idx="386">
                  <c:v>27</c:v>
                </c:pt>
                <c:pt idx="387">
                  <c:v>29</c:v>
                </c:pt>
                <c:pt idx="388">
                  <c:v>34</c:v>
                </c:pt>
                <c:pt idx="389">
                  <c:v>24</c:v>
                </c:pt>
                <c:pt idx="390">
                  <c:v>44</c:v>
                </c:pt>
                <c:pt idx="391">
                  <c:v>25</c:v>
                </c:pt>
                <c:pt idx="392">
                  <c:v>19</c:v>
                </c:pt>
                <c:pt idx="393">
                  <c:v>44</c:v>
                </c:pt>
                <c:pt idx="394">
                  <c:v>39</c:v>
                </c:pt>
                <c:pt idx="395">
                  <c:v>41</c:v>
                </c:pt>
                <c:pt idx="396">
                  <c:v>43</c:v>
                </c:pt>
                <c:pt idx="397">
                  <c:v>34</c:v>
                </c:pt>
                <c:pt idx="398">
                  <c:v>42</c:v>
                </c:pt>
                <c:pt idx="399">
                  <c:v>35</c:v>
                </c:pt>
                <c:pt idx="400">
                  <c:v>14</c:v>
                </c:pt>
                <c:pt idx="401">
                  <c:v>30</c:v>
                </c:pt>
                <c:pt idx="402">
                  <c:v>29</c:v>
                </c:pt>
                <c:pt idx="403">
                  <c:v>28</c:v>
                </c:pt>
                <c:pt idx="404">
                  <c:v>20</c:v>
                </c:pt>
                <c:pt idx="405">
                  <c:v>39</c:v>
                </c:pt>
                <c:pt idx="406">
                  <c:v>35</c:v>
                </c:pt>
                <c:pt idx="407">
                  <c:v>40</c:v>
                </c:pt>
                <c:pt idx="408">
                  <c:v>22</c:v>
                </c:pt>
                <c:pt idx="409">
                  <c:v>14</c:v>
                </c:pt>
                <c:pt idx="410">
                  <c:v>37</c:v>
                </c:pt>
                <c:pt idx="411">
                  <c:v>37</c:v>
                </c:pt>
                <c:pt idx="412">
                  <c:v>23</c:v>
                </c:pt>
                <c:pt idx="413">
                  <c:v>40</c:v>
                </c:pt>
                <c:pt idx="414">
                  <c:v>25</c:v>
                </c:pt>
                <c:pt idx="415">
                  <c:v>38</c:v>
                </c:pt>
                <c:pt idx="416">
                  <c:v>30</c:v>
                </c:pt>
                <c:pt idx="417">
                  <c:v>44</c:v>
                </c:pt>
                <c:pt idx="418">
                  <c:v>48</c:v>
                </c:pt>
                <c:pt idx="419">
                  <c:v>29</c:v>
                </c:pt>
                <c:pt idx="420">
                  <c:v>26</c:v>
                </c:pt>
                <c:pt idx="421">
                  <c:v>23</c:v>
                </c:pt>
                <c:pt idx="422">
                  <c:v>20</c:v>
                </c:pt>
                <c:pt idx="423">
                  <c:v>35</c:v>
                </c:pt>
                <c:pt idx="424">
                  <c:v>44</c:v>
                </c:pt>
                <c:pt idx="425">
                  <c:v>44</c:v>
                </c:pt>
                <c:pt idx="426">
                  <c:v>39</c:v>
                </c:pt>
                <c:pt idx="427">
                  <c:v>35</c:v>
                </c:pt>
                <c:pt idx="428">
                  <c:v>24</c:v>
                </c:pt>
                <c:pt idx="429">
                  <c:v>34</c:v>
                </c:pt>
                <c:pt idx="430">
                  <c:v>33</c:v>
                </c:pt>
                <c:pt idx="431">
                  <c:v>46</c:v>
                </c:pt>
                <c:pt idx="432">
                  <c:v>33</c:v>
                </c:pt>
                <c:pt idx="433">
                  <c:v>31</c:v>
                </c:pt>
                <c:pt idx="434">
                  <c:v>37</c:v>
                </c:pt>
                <c:pt idx="435">
                  <c:v>29</c:v>
                </c:pt>
                <c:pt idx="436">
                  <c:v>28</c:v>
                </c:pt>
                <c:pt idx="437">
                  <c:v>33</c:v>
                </c:pt>
                <c:pt idx="438">
                  <c:v>44</c:v>
                </c:pt>
                <c:pt idx="439">
                  <c:v>28</c:v>
                </c:pt>
                <c:pt idx="440">
                  <c:v>25</c:v>
                </c:pt>
                <c:pt idx="441">
                  <c:v>35</c:v>
                </c:pt>
                <c:pt idx="442">
                  <c:v>39</c:v>
                </c:pt>
                <c:pt idx="443">
                  <c:v>38</c:v>
                </c:pt>
                <c:pt idx="444">
                  <c:v>41</c:v>
                </c:pt>
                <c:pt idx="445">
                  <c:v>33</c:v>
                </c:pt>
                <c:pt idx="446">
                  <c:v>33</c:v>
                </c:pt>
                <c:pt idx="447">
                  <c:v>36</c:v>
                </c:pt>
                <c:pt idx="448">
                  <c:v>12</c:v>
                </c:pt>
                <c:pt idx="449">
                  <c:v>17</c:v>
                </c:pt>
                <c:pt idx="450">
                  <c:v>42</c:v>
                </c:pt>
                <c:pt idx="451">
                  <c:v>26</c:v>
                </c:pt>
                <c:pt idx="452">
                  <c:v>12</c:v>
                </c:pt>
                <c:pt idx="453">
                  <c:v>33</c:v>
                </c:pt>
                <c:pt idx="454">
                  <c:v>45</c:v>
                </c:pt>
                <c:pt idx="455">
                  <c:v>35</c:v>
                </c:pt>
                <c:pt idx="456">
                  <c:v>39</c:v>
                </c:pt>
                <c:pt idx="457">
                  <c:v>34</c:v>
                </c:pt>
                <c:pt idx="458">
                  <c:v>35</c:v>
                </c:pt>
                <c:pt idx="459">
                  <c:v>30</c:v>
                </c:pt>
                <c:pt idx="460">
                  <c:v>37</c:v>
                </c:pt>
                <c:pt idx="461">
                  <c:v>36</c:v>
                </c:pt>
                <c:pt idx="462">
                  <c:v>34</c:v>
                </c:pt>
                <c:pt idx="463">
                  <c:v>30</c:v>
                </c:pt>
                <c:pt idx="464">
                  <c:v>32</c:v>
                </c:pt>
                <c:pt idx="465">
                  <c:v>41</c:v>
                </c:pt>
                <c:pt idx="466">
                  <c:v>18</c:v>
                </c:pt>
                <c:pt idx="467">
                  <c:v>14</c:v>
                </c:pt>
                <c:pt idx="468">
                  <c:v>32</c:v>
                </c:pt>
                <c:pt idx="469">
                  <c:v>21</c:v>
                </c:pt>
                <c:pt idx="470">
                  <c:v>30</c:v>
                </c:pt>
                <c:pt idx="471">
                  <c:v>41</c:v>
                </c:pt>
                <c:pt idx="472">
                  <c:v>32</c:v>
                </c:pt>
                <c:pt idx="473">
                  <c:v>29</c:v>
                </c:pt>
                <c:pt idx="474">
                  <c:v>25</c:v>
                </c:pt>
                <c:pt idx="475">
                  <c:v>43</c:v>
                </c:pt>
                <c:pt idx="476">
                  <c:v>37</c:v>
                </c:pt>
                <c:pt idx="477">
                  <c:v>35</c:v>
                </c:pt>
                <c:pt idx="478">
                  <c:v>44</c:v>
                </c:pt>
                <c:pt idx="479">
                  <c:v>28</c:v>
                </c:pt>
                <c:pt idx="480">
                  <c:v>31</c:v>
                </c:pt>
                <c:pt idx="481">
                  <c:v>40</c:v>
                </c:pt>
                <c:pt idx="482">
                  <c:v>42</c:v>
                </c:pt>
                <c:pt idx="483">
                  <c:v>31</c:v>
                </c:pt>
                <c:pt idx="484">
                  <c:v>37</c:v>
                </c:pt>
                <c:pt idx="485">
                  <c:v>32</c:v>
                </c:pt>
                <c:pt idx="486">
                  <c:v>41</c:v>
                </c:pt>
                <c:pt idx="487">
                  <c:v>31</c:v>
                </c:pt>
                <c:pt idx="488">
                  <c:v>27</c:v>
                </c:pt>
                <c:pt idx="489">
                  <c:v>27</c:v>
                </c:pt>
                <c:pt idx="490">
                  <c:v>38</c:v>
                </c:pt>
                <c:pt idx="491">
                  <c:v>16</c:v>
                </c:pt>
                <c:pt idx="492">
                  <c:v>34</c:v>
                </c:pt>
                <c:pt idx="493">
                  <c:v>31</c:v>
                </c:pt>
                <c:pt idx="494">
                  <c:v>39</c:v>
                </c:pt>
                <c:pt idx="495">
                  <c:v>31</c:v>
                </c:pt>
                <c:pt idx="496">
                  <c:v>33</c:v>
                </c:pt>
                <c:pt idx="497">
                  <c:v>26</c:v>
                </c:pt>
                <c:pt idx="498">
                  <c:v>13</c:v>
                </c:pt>
                <c:pt idx="499">
                  <c:v>26</c:v>
                </c:pt>
                <c:pt idx="500">
                  <c:v>36</c:v>
                </c:pt>
                <c:pt idx="501">
                  <c:v>22</c:v>
                </c:pt>
                <c:pt idx="502">
                  <c:v>20</c:v>
                </c:pt>
                <c:pt idx="503">
                  <c:v>14</c:v>
                </c:pt>
                <c:pt idx="504">
                  <c:v>33</c:v>
                </c:pt>
                <c:pt idx="505">
                  <c:v>30</c:v>
                </c:pt>
                <c:pt idx="506">
                  <c:v>18</c:v>
                </c:pt>
                <c:pt idx="507">
                  <c:v>27</c:v>
                </c:pt>
                <c:pt idx="508">
                  <c:v>38</c:v>
                </c:pt>
                <c:pt idx="509">
                  <c:v>35</c:v>
                </c:pt>
                <c:pt idx="510">
                  <c:v>38</c:v>
                </c:pt>
                <c:pt idx="511">
                  <c:v>39</c:v>
                </c:pt>
                <c:pt idx="512">
                  <c:v>21</c:v>
                </c:pt>
                <c:pt idx="513">
                  <c:v>38</c:v>
                </c:pt>
                <c:pt idx="514">
                  <c:v>21</c:v>
                </c:pt>
                <c:pt idx="515">
                  <c:v>15</c:v>
                </c:pt>
                <c:pt idx="516">
                  <c:v>38</c:v>
                </c:pt>
                <c:pt idx="517">
                  <c:v>40</c:v>
                </c:pt>
                <c:pt idx="518">
                  <c:v>34</c:v>
                </c:pt>
                <c:pt idx="519">
                  <c:v>41</c:v>
                </c:pt>
                <c:pt idx="520">
                  <c:v>43</c:v>
                </c:pt>
                <c:pt idx="521">
                  <c:v>25</c:v>
                </c:pt>
                <c:pt idx="522">
                  <c:v>35</c:v>
                </c:pt>
                <c:pt idx="523">
                  <c:v>28</c:v>
                </c:pt>
                <c:pt idx="524">
                  <c:v>30</c:v>
                </c:pt>
                <c:pt idx="525">
                  <c:v>21</c:v>
                </c:pt>
                <c:pt idx="526">
                  <c:v>35</c:v>
                </c:pt>
                <c:pt idx="527">
                  <c:v>45</c:v>
                </c:pt>
                <c:pt idx="528">
                  <c:v>44</c:v>
                </c:pt>
                <c:pt idx="529">
                  <c:v>29</c:v>
                </c:pt>
                <c:pt idx="530">
                  <c:v>17</c:v>
                </c:pt>
                <c:pt idx="531">
                  <c:v>29</c:v>
                </c:pt>
                <c:pt idx="532">
                  <c:v>27</c:v>
                </c:pt>
                <c:pt idx="533">
                  <c:v>44</c:v>
                </c:pt>
                <c:pt idx="534">
                  <c:v>31</c:v>
                </c:pt>
                <c:pt idx="535">
                  <c:v>43</c:v>
                </c:pt>
                <c:pt idx="536">
                  <c:v>30</c:v>
                </c:pt>
                <c:pt idx="537">
                  <c:v>37</c:v>
                </c:pt>
                <c:pt idx="538">
                  <c:v>23</c:v>
                </c:pt>
                <c:pt idx="539">
                  <c:v>42</c:v>
                </c:pt>
                <c:pt idx="540">
                  <c:v>40</c:v>
                </c:pt>
                <c:pt idx="541">
                  <c:v>24</c:v>
                </c:pt>
                <c:pt idx="542">
                  <c:v>24</c:v>
                </c:pt>
                <c:pt idx="543">
                  <c:v>44</c:v>
                </c:pt>
                <c:pt idx="544">
                  <c:v>26</c:v>
                </c:pt>
                <c:pt idx="545">
                  <c:v>33</c:v>
                </c:pt>
                <c:pt idx="546">
                  <c:v>36</c:v>
                </c:pt>
                <c:pt idx="547">
                  <c:v>28</c:v>
                </c:pt>
                <c:pt idx="548">
                  <c:v>45</c:v>
                </c:pt>
                <c:pt idx="549">
                  <c:v>39</c:v>
                </c:pt>
                <c:pt idx="550">
                  <c:v>42</c:v>
                </c:pt>
                <c:pt idx="551">
                  <c:v>12</c:v>
                </c:pt>
                <c:pt idx="552">
                  <c:v>19</c:v>
                </c:pt>
                <c:pt idx="553">
                  <c:v>33</c:v>
                </c:pt>
                <c:pt idx="554">
                  <c:v>37</c:v>
                </c:pt>
                <c:pt idx="555">
                  <c:v>21</c:v>
                </c:pt>
                <c:pt idx="556">
                  <c:v>37</c:v>
                </c:pt>
                <c:pt idx="557">
                  <c:v>24</c:v>
                </c:pt>
                <c:pt idx="558">
                  <c:v>37</c:v>
                </c:pt>
                <c:pt idx="559">
                  <c:v>18</c:v>
                </c:pt>
                <c:pt idx="560">
                  <c:v>24</c:v>
                </c:pt>
                <c:pt idx="561">
                  <c:v>37</c:v>
                </c:pt>
                <c:pt idx="562">
                  <c:v>34</c:v>
                </c:pt>
                <c:pt idx="563">
                  <c:v>36</c:v>
                </c:pt>
                <c:pt idx="564">
                  <c:v>16</c:v>
                </c:pt>
                <c:pt idx="565">
                  <c:v>26</c:v>
                </c:pt>
                <c:pt idx="566">
                  <c:v>32</c:v>
                </c:pt>
                <c:pt idx="567">
                  <c:v>25</c:v>
                </c:pt>
                <c:pt idx="568">
                  <c:v>16</c:v>
                </c:pt>
                <c:pt idx="569">
                  <c:v>32</c:v>
                </c:pt>
                <c:pt idx="570">
                  <c:v>44</c:v>
                </c:pt>
                <c:pt idx="571">
                  <c:v>29</c:v>
                </c:pt>
                <c:pt idx="572">
                  <c:v>30</c:v>
                </c:pt>
                <c:pt idx="573">
                  <c:v>20</c:v>
                </c:pt>
                <c:pt idx="574">
                  <c:v>35</c:v>
                </c:pt>
                <c:pt idx="575">
                  <c:v>27</c:v>
                </c:pt>
                <c:pt idx="576">
                  <c:v>33</c:v>
                </c:pt>
                <c:pt idx="577">
                  <c:v>12</c:v>
                </c:pt>
                <c:pt idx="578">
                  <c:v>40</c:v>
                </c:pt>
                <c:pt idx="579">
                  <c:v>34</c:v>
                </c:pt>
                <c:pt idx="580">
                  <c:v>24</c:v>
                </c:pt>
                <c:pt idx="581">
                  <c:v>42</c:v>
                </c:pt>
                <c:pt idx="582">
                  <c:v>27</c:v>
                </c:pt>
                <c:pt idx="583">
                  <c:v>28</c:v>
                </c:pt>
                <c:pt idx="584">
                  <c:v>42</c:v>
                </c:pt>
                <c:pt idx="585">
                  <c:v>28</c:v>
                </c:pt>
                <c:pt idx="586">
                  <c:v>12</c:v>
                </c:pt>
                <c:pt idx="587">
                  <c:v>22</c:v>
                </c:pt>
                <c:pt idx="588">
                  <c:v>43</c:v>
                </c:pt>
                <c:pt idx="589">
                  <c:v>34</c:v>
                </c:pt>
                <c:pt idx="590">
                  <c:v>29</c:v>
                </c:pt>
                <c:pt idx="591">
                  <c:v>26</c:v>
                </c:pt>
                <c:pt idx="592">
                  <c:v>34</c:v>
                </c:pt>
                <c:pt idx="593">
                  <c:v>29</c:v>
                </c:pt>
                <c:pt idx="594">
                  <c:v>28</c:v>
                </c:pt>
                <c:pt idx="595">
                  <c:v>44</c:v>
                </c:pt>
                <c:pt idx="596">
                  <c:v>17</c:v>
                </c:pt>
                <c:pt idx="597">
                  <c:v>20</c:v>
                </c:pt>
                <c:pt idx="598">
                  <c:v>37</c:v>
                </c:pt>
                <c:pt idx="599">
                  <c:v>40</c:v>
                </c:pt>
                <c:pt idx="600">
                  <c:v>39</c:v>
                </c:pt>
                <c:pt idx="601">
                  <c:v>35</c:v>
                </c:pt>
                <c:pt idx="602">
                  <c:v>25</c:v>
                </c:pt>
                <c:pt idx="603">
                  <c:v>28</c:v>
                </c:pt>
                <c:pt idx="604">
                  <c:v>43</c:v>
                </c:pt>
                <c:pt idx="605">
                  <c:v>43</c:v>
                </c:pt>
                <c:pt idx="606">
                  <c:v>39</c:v>
                </c:pt>
                <c:pt idx="607">
                  <c:v>37</c:v>
                </c:pt>
                <c:pt idx="608">
                  <c:v>31</c:v>
                </c:pt>
                <c:pt idx="609">
                  <c:v>29</c:v>
                </c:pt>
                <c:pt idx="610">
                  <c:v>24</c:v>
                </c:pt>
                <c:pt idx="611">
                  <c:v>30</c:v>
                </c:pt>
                <c:pt idx="612">
                  <c:v>44</c:v>
                </c:pt>
                <c:pt idx="613">
                  <c:v>40</c:v>
                </c:pt>
                <c:pt idx="614">
                  <c:v>25</c:v>
                </c:pt>
                <c:pt idx="615">
                  <c:v>30</c:v>
                </c:pt>
                <c:pt idx="616">
                  <c:v>32</c:v>
                </c:pt>
                <c:pt idx="617">
                  <c:v>31</c:v>
                </c:pt>
                <c:pt idx="618">
                  <c:v>41</c:v>
                </c:pt>
                <c:pt idx="619">
                  <c:v>29</c:v>
                </c:pt>
                <c:pt idx="620">
                  <c:v>43</c:v>
                </c:pt>
                <c:pt idx="621">
                  <c:v>32</c:v>
                </c:pt>
                <c:pt idx="622">
                  <c:v>32</c:v>
                </c:pt>
                <c:pt idx="623">
                  <c:v>18</c:v>
                </c:pt>
                <c:pt idx="624">
                  <c:v>25</c:v>
                </c:pt>
                <c:pt idx="625">
                  <c:v>38</c:v>
                </c:pt>
                <c:pt idx="626">
                  <c:v>29</c:v>
                </c:pt>
                <c:pt idx="627">
                  <c:v>22</c:v>
                </c:pt>
                <c:pt idx="628">
                  <c:v>36</c:v>
                </c:pt>
                <c:pt idx="629">
                  <c:v>42</c:v>
                </c:pt>
                <c:pt idx="630">
                  <c:v>29</c:v>
                </c:pt>
                <c:pt idx="631">
                  <c:v>19</c:v>
                </c:pt>
                <c:pt idx="632">
                  <c:v>34</c:v>
                </c:pt>
                <c:pt idx="633">
                  <c:v>41</c:v>
                </c:pt>
                <c:pt idx="634">
                  <c:v>16</c:v>
                </c:pt>
                <c:pt idx="635">
                  <c:v>33</c:v>
                </c:pt>
                <c:pt idx="636">
                  <c:v>46</c:v>
                </c:pt>
                <c:pt idx="637">
                  <c:v>27</c:v>
                </c:pt>
                <c:pt idx="638">
                  <c:v>19</c:v>
                </c:pt>
                <c:pt idx="639">
                  <c:v>21</c:v>
                </c:pt>
                <c:pt idx="640">
                  <c:v>32</c:v>
                </c:pt>
                <c:pt idx="641">
                  <c:v>26</c:v>
                </c:pt>
                <c:pt idx="642">
                  <c:v>40</c:v>
                </c:pt>
                <c:pt idx="643">
                  <c:v>32</c:v>
                </c:pt>
                <c:pt idx="644">
                  <c:v>30</c:v>
                </c:pt>
                <c:pt idx="645">
                  <c:v>36</c:v>
                </c:pt>
                <c:pt idx="646">
                  <c:v>41</c:v>
                </c:pt>
                <c:pt idx="647">
                  <c:v>30</c:v>
                </c:pt>
                <c:pt idx="648">
                  <c:v>31</c:v>
                </c:pt>
                <c:pt idx="649">
                  <c:v>29</c:v>
                </c:pt>
                <c:pt idx="650">
                  <c:v>33</c:v>
                </c:pt>
                <c:pt idx="651">
                  <c:v>29</c:v>
                </c:pt>
                <c:pt idx="652">
                  <c:v>42</c:v>
                </c:pt>
                <c:pt idx="653">
                  <c:v>39</c:v>
                </c:pt>
                <c:pt idx="654">
                  <c:v>27</c:v>
                </c:pt>
                <c:pt idx="655">
                  <c:v>23</c:v>
                </c:pt>
                <c:pt idx="656">
                  <c:v>32</c:v>
                </c:pt>
                <c:pt idx="657">
                  <c:v>36</c:v>
                </c:pt>
                <c:pt idx="658">
                  <c:v>21</c:v>
                </c:pt>
                <c:pt idx="659">
                  <c:v>29</c:v>
                </c:pt>
                <c:pt idx="660">
                  <c:v>36</c:v>
                </c:pt>
                <c:pt idx="661">
                  <c:v>40</c:v>
                </c:pt>
                <c:pt idx="662">
                  <c:v>16</c:v>
                </c:pt>
                <c:pt idx="663">
                  <c:v>29</c:v>
                </c:pt>
                <c:pt idx="664">
                  <c:v>35</c:v>
                </c:pt>
                <c:pt idx="665">
                  <c:v>42</c:v>
                </c:pt>
                <c:pt idx="666">
                  <c:v>37</c:v>
                </c:pt>
                <c:pt idx="667">
                  <c:v>21</c:v>
                </c:pt>
                <c:pt idx="668">
                  <c:v>36</c:v>
                </c:pt>
                <c:pt idx="669">
                  <c:v>17</c:v>
                </c:pt>
                <c:pt idx="670">
                  <c:v>39</c:v>
                </c:pt>
                <c:pt idx="671">
                  <c:v>39</c:v>
                </c:pt>
                <c:pt idx="672">
                  <c:v>24</c:v>
                </c:pt>
                <c:pt idx="673">
                  <c:v>35</c:v>
                </c:pt>
                <c:pt idx="674">
                  <c:v>21</c:v>
                </c:pt>
                <c:pt idx="675">
                  <c:v>36</c:v>
                </c:pt>
                <c:pt idx="676">
                  <c:v>24</c:v>
                </c:pt>
                <c:pt idx="677">
                  <c:v>22</c:v>
                </c:pt>
                <c:pt idx="678">
                  <c:v>21</c:v>
                </c:pt>
                <c:pt idx="679">
                  <c:v>34</c:v>
                </c:pt>
                <c:pt idx="680">
                  <c:v>39</c:v>
                </c:pt>
                <c:pt idx="681">
                  <c:v>25</c:v>
                </c:pt>
                <c:pt idx="682">
                  <c:v>21</c:v>
                </c:pt>
                <c:pt idx="683">
                  <c:v>28</c:v>
                </c:pt>
                <c:pt idx="684">
                  <c:v>16</c:v>
                </c:pt>
                <c:pt idx="685">
                  <c:v>27</c:v>
                </c:pt>
                <c:pt idx="686">
                  <c:v>12</c:v>
                </c:pt>
                <c:pt idx="687">
                  <c:v>38</c:v>
                </c:pt>
                <c:pt idx="688">
                  <c:v>40</c:v>
                </c:pt>
                <c:pt idx="689">
                  <c:v>26</c:v>
                </c:pt>
                <c:pt idx="690">
                  <c:v>33</c:v>
                </c:pt>
                <c:pt idx="691">
                  <c:v>20</c:v>
                </c:pt>
                <c:pt idx="692">
                  <c:v>32</c:v>
                </c:pt>
                <c:pt idx="693">
                  <c:v>34</c:v>
                </c:pt>
                <c:pt idx="694">
                  <c:v>8</c:v>
                </c:pt>
                <c:pt idx="695">
                  <c:v>18</c:v>
                </c:pt>
                <c:pt idx="696">
                  <c:v>38</c:v>
                </c:pt>
                <c:pt idx="697">
                  <c:v>30</c:v>
                </c:pt>
                <c:pt idx="698">
                  <c:v>42</c:v>
                </c:pt>
                <c:pt idx="699">
                  <c:v>25</c:v>
                </c:pt>
                <c:pt idx="700">
                  <c:v>22</c:v>
                </c:pt>
                <c:pt idx="701">
                  <c:v>38</c:v>
                </c:pt>
                <c:pt idx="702">
                  <c:v>34</c:v>
                </c:pt>
                <c:pt idx="703">
                  <c:v>15</c:v>
                </c:pt>
                <c:pt idx="704">
                  <c:v>42</c:v>
                </c:pt>
                <c:pt idx="705">
                  <c:v>44</c:v>
                </c:pt>
                <c:pt idx="706">
                  <c:v>42</c:v>
                </c:pt>
                <c:pt idx="707">
                  <c:v>42</c:v>
                </c:pt>
                <c:pt idx="708">
                  <c:v>36</c:v>
                </c:pt>
                <c:pt idx="709">
                  <c:v>33</c:v>
                </c:pt>
                <c:pt idx="710">
                  <c:v>31</c:v>
                </c:pt>
                <c:pt idx="711">
                  <c:v>25</c:v>
                </c:pt>
                <c:pt idx="712">
                  <c:v>24</c:v>
                </c:pt>
                <c:pt idx="713">
                  <c:v>31</c:v>
                </c:pt>
                <c:pt idx="714">
                  <c:v>19</c:v>
                </c:pt>
                <c:pt idx="715">
                  <c:v>27</c:v>
                </c:pt>
                <c:pt idx="716">
                  <c:v>35</c:v>
                </c:pt>
                <c:pt idx="717">
                  <c:v>40</c:v>
                </c:pt>
                <c:pt idx="718">
                  <c:v>34</c:v>
                </c:pt>
                <c:pt idx="719">
                  <c:v>30</c:v>
                </c:pt>
                <c:pt idx="720">
                  <c:v>29</c:v>
                </c:pt>
                <c:pt idx="721">
                  <c:v>24</c:v>
                </c:pt>
                <c:pt idx="722">
                  <c:v>35</c:v>
                </c:pt>
                <c:pt idx="723">
                  <c:v>36</c:v>
                </c:pt>
                <c:pt idx="724">
                  <c:v>33</c:v>
                </c:pt>
                <c:pt idx="725">
                  <c:v>29</c:v>
                </c:pt>
                <c:pt idx="726">
                  <c:v>28</c:v>
                </c:pt>
                <c:pt idx="727">
                  <c:v>30</c:v>
                </c:pt>
                <c:pt idx="728">
                  <c:v>40</c:v>
                </c:pt>
                <c:pt idx="729">
                  <c:v>46</c:v>
                </c:pt>
                <c:pt idx="730">
                  <c:v>40</c:v>
                </c:pt>
                <c:pt idx="731">
                  <c:v>34</c:v>
                </c:pt>
                <c:pt idx="732">
                  <c:v>25</c:v>
                </c:pt>
                <c:pt idx="733">
                  <c:v>25</c:v>
                </c:pt>
                <c:pt idx="734">
                  <c:v>18</c:v>
                </c:pt>
                <c:pt idx="735">
                  <c:v>42</c:v>
                </c:pt>
                <c:pt idx="736">
                  <c:v>15</c:v>
                </c:pt>
                <c:pt idx="737">
                  <c:v>35</c:v>
                </c:pt>
                <c:pt idx="738">
                  <c:v>33</c:v>
                </c:pt>
                <c:pt idx="739">
                  <c:v>18</c:v>
                </c:pt>
                <c:pt idx="740">
                  <c:v>34</c:v>
                </c:pt>
                <c:pt idx="741">
                  <c:v>36</c:v>
                </c:pt>
                <c:pt idx="742">
                  <c:v>32</c:v>
                </c:pt>
                <c:pt idx="743">
                  <c:v>23</c:v>
                </c:pt>
                <c:pt idx="744">
                  <c:v>44</c:v>
                </c:pt>
                <c:pt idx="745">
                  <c:v>33</c:v>
                </c:pt>
                <c:pt idx="746">
                  <c:v>39</c:v>
                </c:pt>
                <c:pt idx="747">
                  <c:v>23</c:v>
                </c:pt>
                <c:pt idx="748">
                  <c:v>37</c:v>
                </c:pt>
                <c:pt idx="749">
                  <c:v>41</c:v>
                </c:pt>
                <c:pt idx="750">
                  <c:v>29</c:v>
                </c:pt>
                <c:pt idx="751">
                  <c:v>23</c:v>
                </c:pt>
                <c:pt idx="752">
                  <c:v>24</c:v>
                </c:pt>
                <c:pt idx="753">
                  <c:v>47</c:v>
                </c:pt>
                <c:pt idx="754">
                  <c:v>33</c:v>
                </c:pt>
                <c:pt idx="755">
                  <c:v>38</c:v>
                </c:pt>
                <c:pt idx="756">
                  <c:v>39</c:v>
                </c:pt>
                <c:pt idx="757">
                  <c:v>31</c:v>
                </c:pt>
                <c:pt idx="758">
                  <c:v>21</c:v>
                </c:pt>
                <c:pt idx="759">
                  <c:v>30</c:v>
                </c:pt>
                <c:pt idx="760">
                  <c:v>42</c:v>
                </c:pt>
                <c:pt idx="761">
                  <c:v>41</c:v>
                </c:pt>
                <c:pt idx="762">
                  <c:v>41</c:v>
                </c:pt>
                <c:pt idx="763">
                  <c:v>35</c:v>
                </c:pt>
                <c:pt idx="764">
                  <c:v>29</c:v>
                </c:pt>
                <c:pt idx="765">
                  <c:v>31</c:v>
                </c:pt>
                <c:pt idx="766">
                  <c:v>31</c:v>
                </c:pt>
                <c:pt idx="767">
                  <c:v>25</c:v>
                </c:pt>
                <c:pt idx="768">
                  <c:v>29</c:v>
                </c:pt>
                <c:pt idx="769">
                  <c:v>44</c:v>
                </c:pt>
                <c:pt idx="770">
                  <c:v>34</c:v>
                </c:pt>
                <c:pt idx="771">
                  <c:v>38</c:v>
                </c:pt>
                <c:pt idx="772">
                  <c:v>21</c:v>
                </c:pt>
                <c:pt idx="773">
                  <c:v>38</c:v>
                </c:pt>
                <c:pt idx="774">
                  <c:v>31</c:v>
                </c:pt>
                <c:pt idx="775">
                  <c:v>23</c:v>
                </c:pt>
                <c:pt idx="776">
                  <c:v>31</c:v>
                </c:pt>
                <c:pt idx="777">
                  <c:v>21</c:v>
                </c:pt>
                <c:pt idx="778">
                  <c:v>15</c:v>
                </c:pt>
                <c:pt idx="779">
                  <c:v>36</c:v>
                </c:pt>
                <c:pt idx="780">
                  <c:v>27</c:v>
                </c:pt>
                <c:pt idx="781">
                  <c:v>42</c:v>
                </c:pt>
                <c:pt idx="782">
                  <c:v>41</c:v>
                </c:pt>
                <c:pt idx="783">
                  <c:v>25</c:v>
                </c:pt>
                <c:pt idx="784">
                  <c:v>34</c:v>
                </c:pt>
                <c:pt idx="785">
                  <c:v>17</c:v>
                </c:pt>
                <c:pt idx="786">
                  <c:v>38</c:v>
                </c:pt>
                <c:pt idx="787">
                  <c:v>34</c:v>
                </c:pt>
                <c:pt idx="788">
                  <c:v>27</c:v>
                </c:pt>
                <c:pt idx="789">
                  <c:v>21</c:v>
                </c:pt>
                <c:pt idx="790">
                  <c:v>28</c:v>
                </c:pt>
                <c:pt idx="791">
                  <c:v>26</c:v>
                </c:pt>
                <c:pt idx="792">
                  <c:v>46</c:v>
                </c:pt>
                <c:pt idx="793">
                  <c:v>33</c:v>
                </c:pt>
                <c:pt idx="794">
                  <c:v>39</c:v>
                </c:pt>
                <c:pt idx="795">
                  <c:v>41</c:v>
                </c:pt>
                <c:pt idx="796">
                  <c:v>22</c:v>
                </c:pt>
                <c:pt idx="797">
                  <c:v>30</c:v>
                </c:pt>
                <c:pt idx="798">
                  <c:v>35</c:v>
                </c:pt>
                <c:pt idx="799">
                  <c:v>41</c:v>
                </c:pt>
                <c:pt idx="800">
                  <c:v>32</c:v>
                </c:pt>
                <c:pt idx="801">
                  <c:v>32</c:v>
                </c:pt>
                <c:pt idx="802">
                  <c:v>22</c:v>
                </c:pt>
                <c:pt idx="803">
                  <c:v>15</c:v>
                </c:pt>
                <c:pt idx="804">
                  <c:v>35</c:v>
                </c:pt>
                <c:pt idx="805">
                  <c:v>18</c:v>
                </c:pt>
                <c:pt idx="806">
                  <c:v>44</c:v>
                </c:pt>
                <c:pt idx="807">
                  <c:v>27</c:v>
                </c:pt>
                <c:pt idx="808">
                  <c:v>36</c:v>
                </c:pt>
                <c:pt idx="809">
                  <c:v>26</c:v>
                </c:pt>
                <c:pt idx="810">
                  <c:v>33</c:v>
                </c:pt>
                <c:pt idx="811">
                  <c:v>32</c:v>
                </c:pt>
                <c:pt idx="812">
                  <c:v>33</c:v>
                </c:pt>
                <c:pt idx="813">
                  <c:v>24</c:v>
                </c:pt>
                <c:pt idx="814">
                  <c:v>44</c:v>
                </c:pt>
                <c:pt idx="815">
                  <c:v>29</c:v>
                </c:pt>
                <c:pt idx="816">
                  <c:v>24</c:v>
                </c:pt>
                <c:pt idx="817">
                  <c:v>23</c:v>
                </c:pt>
                <c:pt idx="818">
                  <c:v>27</c:v>
                </c:pt>
                <c:pt idx="819">
                  <c:v>34</c:v>
                </c:pt>
                <c:pt idx="820">
                  <c:v>21</c:v>
                </c:pt>
                <c:pt idx="821">
                  <c:v>28</c:v>
                </c:pt>
                <c:pt idx="822">
                  <c:v>31</c:v>
                </c:pt>
                <c:pt idx="823">
                  <c:v>38</c:v>
                </c:pt>
                <c:pt idx="824">
                  <c:v>20</c:v>
                </c:pt>
                <c:pt idx="825">
                  <c:v>25</c:v>
                </c:pt>
                <c:pt idx="826">
                  <c:v>31</c:v>
                </c:pt>
                <c:pt idx="827">
                  <c:v>41</c:v>
                </c:pt>
                <c:pt idx="828">
                  <c:v>29</c:v>
                </c:pt>
                <c:pt idx="829">
                  <c:v>38</c:v>
                </c:pt>
                <c:pt idx="830">
                  <c:v>13</c:v>
                </c:pt>
                <c:pt idx="831">
                  <c:v>33</c:v>
                </c:pt>
                <c:pt idx="832">
                  <c:v>29</c:v>
                </c:pt>
                <c:pt idx="833">
                  <c:v>43</c:v>
                </c:pt>
                <c:pt idx="834">
                  <c:v>39</c:v>
                </c:pt>
                <c:pt idx="835">
                  <c:v>36</c:v>
                </c:pt>
                <c:pt idx="836">
                  <c:v>27</c:v>
                </c:pt>
                <c:pt idx="837">
                  <c:v>35</c:v>
                </c:pt>
                <c:pt idx="838">
                  <c:v>28</c:v>
                </c:pt>
                <c:pt idx="839">
                  <c:v>26</c:v>
                </c:pt>
                <c:pt idx="840">
                  <c:v>28</c:v>
                </c:pt>
                <c:pt idx="841">
                  <c:v>29</c:v>
                </c:pt>
                <c:pt idx="842">
                  <c:v>46</c:v>
                </c:pt>
                <c:pt idx="843">
                  <c:v>31</c:v>
                </c:pt>
                <c:pt idx="844">
                  <c:v>29</c:v>
                </c:pt>
                <c:pt idx="845">
                  <c:v>29</c:v>
                </c:pt>
                <c:pt idx="846">
                  <c:v>18</c:v>
                </c:pt>
                <c:pt idx="847">
                  <c:v>42</c:v>
                </c:pt>
                <c:pt idx="848">
                  <c:v>12</c:v>
                </c:pt>
                <c:pt idx="849">
                  <c:v>26</c:v>
                </c:pt>
                <c:pt idx="850">
                  <c:v>36</c:v>
                </c:pt>
                <c:pt idx="851">
                  <c:v>30</c:v>
                </c:pt>
                <c:pt idx="852">
                  <c:v>30</c:v>
                </c:pt>
                <c:pt idx="853">
                  <c:v>34</c:v>
                </c:pt>
                <c:pt idx="854">
                  <c:v>39</c:v>
                </c:pt>
                <c:pt idx="855">
                  <c:v>21</c:v>
                </c:pt>
                <c:pt idx="856">
                  <c:v>29</c:v>
                </c:pt>
                <c:pt idx="857">
                  <c:v>34</c:v>
                </c:pt>
                <c:pt idx="858">
                  <c:v>28</c:v>
                </c:pt>
                <c:pt idx="859">
                  <c:v>38</c:v>
                </c:pt>
                <c:pt idx="860">
                  <c:v>31</c:v>
                </c:pt>
                <c:pt idx="861">
                  <c:v>29</c:v>
                </c:pt>
                <c:pt idx="862">
                  <c:v>23</c:v>
                </c:pt>
                <c:pt idx="863">
                  <c:v>41</c:v>
                </c:pt>
                <c:pt idx="864">
                  <c:v>38</c:v>
                </c:pt>
                <c:pt idx="865">
                  <c:v>19</c:v>
                </c:pt>
                <c:pt idx="866">
                  <c:v>33</c:v>
                </c:pt>
                <c:pt idx="867">
                  <c:v>37</c:v>
                </c:pt>
                <c:pt idx="868">
                  <c:v>40</c:v>
                </c:pt>
                <c:pt idx="869">
                  <c:v>19</c:v>
                </c:pt>
                <c:pt idx="870">
                  <c:v>41</c:v>
                </c:pt>
                <c:pt idx="871">
                  <c:v>37</c:v>
                </c:pt>
                <c:pt idx="872">
                  <c:v>33</c:v>
                </c:pt>
                <c:pt idx="873">
                  <c:v>30</c:v>
                </c:pt>
                <c:pt idx="874">
                  <c:v>35</c:v>
                </c:pt>
                <c:pt idx="875">
                  <c:v>27</c:v>
                </c:pt>
                <c:pt idx="876">
                  <c:v>34</c:v>
                </c:pt>
                <c:pt idx="877">
                  <c:v>29</c:v>
                </c:pt>
                <c:pt idx="878">
                  <c:v>38</c:v>
                </c:pt>
                <c:pt idx="879">
                  <c:v>27</c:v>
                </c:pt>
                <c:pt idx="880">
                  <c:v>21</c:v>
                </c:pt>
                <c:pt idx="881">
                  <c:v>42</c:v>
                </c:pt>
                <c:pt idx="882">
                  <c:v>30</c:v>
                </c:pt>
                <c:pt idx="883">
                  <c:v>29</c:v>
                </c:pt>
                <c:pt idx="884">
                  <c:v>28</c:v>
                </c:pt>
                <c:pt idx="885">
                  <c:v>29</c:v>
                </c:pt>
                <c:pt idx="886">
                  <c:v>18</c:v>
                </c:pt>
                <c:pt idx="887">
                  <c:v>43</c:v>
                </c:pt>
                <c:pt idx="888">
                  <c:v>38</c:v>
                </c:pt>
                <c:pt idx="889">
                  <c:v>31</c:v>
                </c:pt>
                <c:pt idx="890">
                  <c:v>20</c:v>
                </c:pt>
                <c:pt idx="891">
                  <c:v>47</c:v>
                </c:pt>
                <c:pt idx="892">
                  <c:v>35</c:v>
                </c:pt>
                <c:pt idx="893">
                  <c:v>43</c:v>
                </c:pt>
                <c:pt idx="894">
                  <c:v>32</c:v>
                </c:pt>
                <c:pt idx="895">
                  <c:v>32</c:v>
                </c:pt>
                <c:pt idx="896">
                  <c:v>28</c:v>
                </c:pt>
                <c:pt idx="897">
                  <c:v>36</c:v>
                </c:pt>
                <c:pt idx="898">
                  <c:v>22</c:v>
                </c:pt>
                <c:pt idx="899">
                  <c:v>28</c:v>
                </c:pt>
                <c:pt idx="900">
                  <c:v>32</c:v>
                </c:pt>
                <c:pt idx="901">
                  <c:v>23</c:v>
                </c:pt>
                <c:pt idx="902">
                  <c:v>39</c:v>
                </c:pt>
                <c:pt idx="903">
                  <c:v>36</c:v>
                </c:pt>
                <c:pt idx="904">
                  <c:v>35</c:v>
                </c:pt>
                <c:pt idx="905">
                  <c:v>29</c:v>
                </c:pt>
                <c:pt idx="906">
                  <c:v>47</c:v>
                </c:pt>
                <c:pt idx="907">
                  <c:v>41</c:v>
                </c:pt>
                <c:pt idx="908">
                  <c:v>39</c:v>
                </c:pt>
                <c:pt idx="909">
                  <c:v>28</c:v>
                </c:pt>
                <c:pt idx="910">
                  <c:v>38</c:v>
                </c:pt>
                <c:pt idx="911">
                  <c:v>39</c:v>
                </c:pt>
                <c:pt idx="912">
                  <c:v>21</c:v>
                </c:pt>
                <c:pt idx="913">
                  <c:v>35</c:v>
                </c:pt>
                <c:pt idx="914">
                  <c:v>37</c:v>
                </c:pt>
                <c:pt idx="915">
                  <c:v>30</c:v>
                </c:pt>
                <c:pt idx="916">
                  <c:v>28</c:v>
                </c:pt>
                <c:pt idx="917">
                  <c:v>32</c:v>
                </c:pt>
                <c:pt idx="918">
                  <c:v>20</c:v>
                </c:pt>
                <c:pt idx="919">
                  <c:v>26</c:v>
                </c:pt>
                <c:pt idx="920">
                  <c:v>26</c:v>
                </c:pt>
                <c:pt idx="921">
                  <c:v>34</c:v>
                </c:pt>
                <c:pt idx="922">
                  <c:v>41</c:v>
                </c:pt>
                <c:pt idx="923">
                  <c:v>20</c:v>
                </c:pt>
                <c:pt idx="924">
                  <c:v>45</c:v>
                </c:pt>
                <c:pt idx="925">
                  <c:v>39</c:v>
                </c:pt>
                <c:pt idx="926">
                  <c:v>44</c:v>
                </c:pt>
                <c:pt idx="927">
                  <c:v>30</c:v>
                </c:pt>
                <c:pt idx="928">
                  <c:v>29</c:v>
                </c:pt>
                <c:pt idx="929">
                  <c:v>18</c:v>
                </c:pt>
                <c:pt idx="930">
                  <c:v>34</c:v>
                </c:pt>
                <c:pt idx="931">
                  <c:v>41</c:v>
                </c:pt>
                <c:pt idx="932">
                  <c:v>31</c:v>
                </c:pt>
                <c:pt idx="933">
                  <c:v>21</c:v>
                </c:pt>
                <c:pt idx="934">
                  <c:v>21</c:v>
                </c:pt>
                <c:pt idx="935">
                  <c:v>29</c:v>
                </c:pt>
                <c:pt idx="936">
                  <c:v>19</c:v>
                </c:pt>
                <c:pt idx="937">
                  <c:v>35</c:v>
                </c:pt>
                <c:pt idx="938">
                  <c:v>32</c:v>
                </c:pt>
                <c:pt idx="939">
                  <c:v>21</c:v>
                </c:pt>
                <c:pt idx="940">
                  <c:v>36</c:v>
                </c:pt>
                <c:pt idx="941">
                  <c:v>32</c:v>
                </c:pt>
                <c:pt idx="942">
                  <c:v>21</c:v>
                </c:pt>
                <c:pt idx="943">
                  <c:v>32</c:v>
                </c:pt>
                <c:pt idx="944">
                  <c:v>29</c:v>
                </c:pt>
                <c:pt idx="945">
                  <c:v>41</c:v>
                </c:pt>
                <c:pt idx="946">
                  <c:v>36</c:v>
                </c:pt>
                <c:pt idx="947">
                  <c:v>26</c:v>
                </c:pt>
                <c:pt idx="948">
                  <c:v>23</c:v>
                </c:pt>
                <c:pt idx="949">
                  <c:v>35</c:v>
                </c:pt>
                <c:pt idx="950">
                  <c:v>33</c:v>
                </c:pt>
                <c:pt idx="951">
                  <c:v>36</c:v>
                </c:pt>
                <c:pt idx="952">
                  <c:v>40</c:v>
                </c:pt>
                <c:pt idx="953">
                  <c:v>36</c:v>
                </c:pt>
                <c:pt idx="954">
                  <c:v>37</c:v>
                </c:pt>
                <c:pt idx="955">
                  <c:v>25</c:v>
                </c:pt>
                <c:pt idx="956">
                  <c:v>39</c:v>
                </c:pt>
                <c:pt idx="957">
                  <c:v>43</c:v>
                </c:pt>
                <c:pt idx="958">
                  <c:v>27</c:v>
                </c:pt>
                <c:pt idx="959">
                  <c:v>19</c:v>
                </c:pt>
                <c:pt idx="960">
                  <c:v>44</c:v>
                </c:pt>
                <c:pt idx="961">
                  <c:v>25</c:v>
                </c:pt>
                <c:pt idx="962">
                  <c:v>21</c:v>
                </c:pt>
                <c:pt idx="963">
                  <c:v>21</c:v>
                </c:pt>
                <c:pt idx="964">
                  <c:v>42</c:v>
                </c:pt>
                <c:pt idx="965">
                  <c:v>24</c:v>
                </c:pt>
                <c:pt idx="966">
                  <c:v>32</c:v>
                </c:pt>
                <c:pt idx="967">
                  <c:v>27</c:v>
                </c:pt>
                <c:pt idx="968">
                  <c:v>42</c:v>
                </c:pt>
                <c:pt idx="969">
                  <c:v>27</c:v>
                </c:pt>
                <c:pt idx="970">
                  <c:v>27</c:v>
                </c:pt>
                <c:pt idx="971">
                  <c:v>44</c:v>
                </c:pt>
                <c:pt idx="972">
                  <c:v>32</c:v>
                </c:pt>
                <c:pt idx="973">
                  <c:v>37</c:v>
                </c:pt>
                <c:pt idx="974">
                  <c:v>25</c:v>
                </c:pt>
                <c:pt idx="975">
                  <c:v>33</c:v>
                </c:pt>
                <c:pt idx="976">
                  <c:v>38</c:v>
                </c:pt>
                <c:pt idx="977">
                  <c:v>35</c:v>
                </c:pt>
                <c:pt idx="978">
                  <c:v>26</c:v>
                </c:pt>
                <c:pt idx="979">
                  <c:v>22</c:v>
                </c:pt>
                <c:pt idx="980">
                  <c:v>36</c:v>
                </c:pt>
                <c:pt idx="981">
                  <c:v>28</c:v>
                </c:pt>
                <c:pt idx="982">
                  <c:v>28</c:v>
                </c:pt>
                <c:pt idx="983">
                  <c:v>24</c:v>
                </c:pt>
                <c:pt idx="984">
                  <c:v>31</c:v>
                </c:pt>
                <c:pt idx="985">
                  <c:v>29</c:v>
                </c:pt>
                <c:pt idx="986">
                  <c:v>43</c:v>
                </c:pt>
                <c:pt idx="987">
                  <c:v>28</c:v>
                </c:pt>
                <c:pt idx="988">
                  <c:v>44</c:v>
                </c:pt>
                <c:pt idx="989">
                  <c:v>30</c:v>
                </c:pt>
                <c:pt idx="990">
                  <c:v>48</c:v>
                </c:pt>
                <c:pt idx="991">
                  <c:v>42</c:v>
                </c:pt>
                <c:pt idx="992">
                  <c:v>43</c:v>
                </c:pt>
                <c:pt idx="993">
                  <c:v>29</c:v>
                </c:pt>
                <c:pt idx="994">
                  <c:v>18</c:v>
                </c:pt>
                <c:pt idx="995">
                  <c:v>24</c:v>
                </c:pt>
                <c:pt idx="996">
                  <c:v>27</c:v>
                </c:pt>
                <c:pt idx="997">
                  <c:v>45</c:v>
                </c:pt>
                <c:pt idx="998">
                  <c:v>16</c:v>
                </c:pt>
                <c:pt idx="999">
                  <c:v>22</c:v>
                </c:pt>
                <c:pt idx="1000">
                  <c:v>28</c:v>
                </c:pt>
                <c:pt idx="1001">
                  <c:v>35</c:v>
                </c:pt>
                <c:pt idx="1002">
                  <c:v>36</c:v>
                </c:pt>
                <c:pt idx="1003">
                  <c:v>40</c:v>
                </c:pt>
                <c:pt idx="1004">
                  <c:v>33</c:v>
                </c:pt>
                <c:pt idx="1005">
                  <c:v>19</c:v>
                </c:pt>
                <c:pt idx="1006">
                  <c:v>36</c:v>
                </c:pt>
                <c:pt idx="1007">
                  <c:v>37</c:v>
                </c:pt>
                <c:pt idx="1008">
                  <c:v>24</c:v>
                </c:pt>
                <c:pt idx="1009">
                  <c:v>42</c:v>
                </c:pt>
                <c:pt idx="1010">
                  <c:v>33</c:v>
                </c:pt>
                <c:pt idx="1011">
                  <c:v>33</c:v>
                </c:pt>
                <c:pt idx="1012">
                  <c:v>21</c:v>
                </c:pt>
                <c:pt idx="1013">
                  <c:v>32</c:v>
                </c:pt>
                <c:pt idx="1014">
                  <c:v>33</c:v>
                </c:pt>
                <c:pt idx="1015">
                  <c:v>37</c:v>
                </c:pt>
                <c:pt idx="1016">
                  <c:v>43</c:v>
                </c:pt>
                <c:pt idx="1017">
                  <c:v>39</c:v>
                </c:pt>
                <c:pt idx="1018">
                  <c:v>36</c:v>
                </c:pt>
                <c:pt idx="1019">
                  <c:v>32</c:v>
                </c:pt>
                <c:pt idx="1020">
                  <c:v>27</c:v>
                </c:pt>
                <c:pt idx="1021">
                  <c:v>42</c:v>
                </c:pt>
                <c:pt idx="1022">
                  <c:v>30</c:v>
                </c:pt>
                <c:pt idx="1023">
                  <c:v>40</c:v>
                </c:pt>
                <c:pt idx="1024">
                  <c:v>33</c:v>
                </c:pt>
                <c:pt idx="1025">
                  <c:v>41</c:v>
                </c:pt>
                <c:pt idx="1026">
                  <c:v>40</c:v>
                </c:pt>
                <c:pt idx="1027">
                  <c:v>38</c:v>
                </c:pt>
                <c:pt idx="1028">
                  <c:v>42</c:v>
                </c:pt>
                <c:pt idx="1029">
                  <c:v>18</c:v>
                </c:pt>
                <c:pt idx="1030">
                  <c:v>48</c:v>
                </c:pt>
                <c:pt idx="1031">
                  <c:v>39</c:v>
                </c:pt>
                <c:pt idx="1032">
                  <c:v>37</c:v>
                </c:pt>
                <c:pt idx="1033">
                  <c:v>25</c:v>
                </c:pt>
                <c:pt idx="1034">
                  <c:v>26</c:v>
                </c:pt>
                <c:pt idx="1035">
                  <c:v>33</c:v>
                </c:pt>
                <c:pt idx="1036">
                  <c:v>16</c:v>
                </c:pt>
                <c:pt idx="1037">
                  <c:v>24</c:v>
                </c:pt>
                <c:pt idx="1038">
                  <c:v>40</c:v>
                </c:pt>
                <c:pt idx="1039">
                  <c:v>31</c:v>
                </c:pt>
                <c:pt idx="1040">
                  <c:v>42</c:v>
                </c:pt>
                <c:pt idx="1041">
                  <c:v>32</c:v>
                </c:pt>
                <c:pt idx="1042">
                  <c:v>29</c:v>
                </c:pt>
                <c:pt idx="1043">
                  <c:v>38</c:v>
                </c:pt>
                <c:pt idx="1044">
                  <c:v>18</c:v>
                </c:pt>
                <c:pt idx="1045">
                  <c:v>38</c:v>
                </c:pt>
                <c:pt idx="1046">
                  <c:v>27</c:v>
                </c:pt>
                <c:pt idx="1047">
                  <c:v>45</c:v>
                </c:pt>
                <c:pt idx="1048">
                  <c:v>39</c:v>
                </c:pt>
                <c:pt idx="1049">
                  <c:v>36</c:v>
                </c:pt>
                <c:pt idx="1050">
                  <c:v>26</c:v>
                </c:pt>
                <c:pt idx="1051">
                  <c:v>24</c:v>
                </c:pt>
                <c:pt idx="1052">
                  <c:v>39</c:v>
                </c:pt>
                <c:pt idx="1053">
                  <c:v>31</c:v>
                </c:pt>
                <c:pt idx="1054">
                  <c:v>15</c:v>
                </c:pt>
                <c:pt idx="1055">
                  <c:v>48</c:v>
                </c:pt>
                <c:pt idx="1056">
                  <c:v>41</c:v>
                </c:pt>
                <c:pt idx="1057">
                  <c:v>26</c:v>
                </c:pt>
                <c:pt idx="1058">
                  <c:v>38</c:v>
                </c:pt>
                <c:pt idx="1059">
                  <c:v>27</c:v>
                </c:pt>
                <c:pt idx="1060">
                  <c:v>32</c:v>
                </c:pt>
                <c:pt idx="1061">
                  <c:v>16</c:v>
                </c:pt>
                <c:pt idx="1062">
                  <c:v>41</c:v>
                </c:pt>
                <c:pt idx="1063">
                  <c:v>29</c:v>
                </c:pt>
                <c:pt idx="1064">
                  <c:v>36</c:v>
                </c:pt>
                <c:pt idx="1065">
                  <c:v>37</c:v>
                </c:pt>
                <c:pt idx="1066">
                  <c:v>26</c:v>
                </c:pt>
                <c:pt idx="1067">
                  <c:v>21</c:v>
                </c:pt>
                <c:pt idx="1068">
                  <c:v>25</c:v>
                </c:pt>
                <c:pt idx="1069">
                  <c:v>32</c:v>
                </c:pt>
                <c:pt idx="1070">
                  <c:v>45</c:v>
                </c:pt>
                <c:pt idx="1071">
                  <c:v>36</c:v>
                </c:pt>
                <c:pt idx="1072">
                  <c:v>32</c:v>
                </c:pt>
                <c:pt idx="1073">
                  <c:v>26</c:v>
                </c:pt>
                <c:pt idx="1074">
                  <c:v>41</c:v>
                </c:pt>
                <c:pt idx="1075">
                  <c:v>23</c:v>
                </c:pt>
                <c:pt idx="1076">
                  <c:v>40</c:v>
                </c:pt>
                <c:pt idx="1077">
                  <c:v>37</c:v>
                </c:pt>
                <c:pt idx="1078">
                  <c:v>26</c:v>
                </c:pt>
                <c:pt idx="1079">
                  <c:v>34</c:v>
                </c:pt>
                <c:pt idx="1080">
                  <c:v>37</c:v>
                </c:pt>
                <c:pt idx="1081">
                  <c:v>42</c:v>
                </c:pt>
                <c:pt idx="1082">
                  <c:v>38</c:v>
                </c:pt>
                <c:pt idx="1083">
                  <c:v>43</c:v>
                </c:pt>
                <c:pt idx="1084">
                  <c:v>17</c:v>
                </c:pt>
                <c:pt idx="1085">
                  <c:v>33</c:v>
                </c:pt>
                <c:pt idx="1086">
                  <c:v>32</c:v>
                </c:pt>
                <c:pt idx="1087">
                  <c:v>26</c:v>
                </c:pt>
                <c:pt idx="1088">
                  <c:v>27</c:v>
                </c:pt>
                <c:pt idx="1089">
                  <c:v>36</c:v>
                </c:pt>
                <c:pt idx="1090">
                  <c:v>45</c:v>
                </c:pt>
                <c:pt idx="1091">
                  <c:v>20</c:v>
                </c:pt>
                <c:pt idx="1092">
                  <c:v>45</c:v>
                </c:pt>
                <c:pt idx="1093">
                  <c:v>26</c:v>
                </c:pt>
                <c:pt idx="1094">
                  <c:v>31</c:v>
                </c:pt>
                <c:pt idx="1095">
                  <c:v>27</c:v>
                </c:pt>
                <c:pt idx="1096">
                  <c:v>28</c:v>
                </c:pt>
                <c:pt idx="1097">
                  <c:v>37</c:v>
                </c:pt>
                <c:pt idx="1098">
                  <c:v>28</c:v>
                </c:pt>
                <c:pt idx="1099">
                  <c:v>42</c:v>
                </c:pt>
                <c:pt idx="1100">
                  <c:v>23</c:v>
                </c:pt>
                <c:pt idx="1101">
                  <c:v>36</c:v>
                </c:pt>
                <c:pt idx="1102">
                  <c:v>25</c:v>
                </c:pt>
                <c:pt idx="1103">
                  <c:v>33</c:v>
                </c:pt>
                <c:pt idx="1104">
                  <c:v>36</c:v>
                </c:pt>
                <c:pt idx="1105">
                  <c:v>24</c:v>
                </c:pt>
                <c:pt idx="1106">
                  <c:v>36</c:v>
                </c:pt>
                <c:pt idx="1107">
                  <c:v>41</c:v>
                </c:pt>
                <c:pt idx="1108">
                  <c:v>26</c:v>
                </c:pt>
                <c:pt idx="1109">
                  <c:v>27</c:v>
                </c:pt>
                <c:pt idx="1110">
                  <c:v>43</c:v>
                </c:pt>
                <c:pt idx="1111">
                  <c:v>36</c:v>
                </c:pt>
                <c:pt idx="1112">
                  <c:v>24</c:v>
                </c:pt>
                <c:pt idx="1113">
                  <c:v>33</c:v>
                </c:pt>
                <c:pt idx="1114">
                  <c:v>30</c:v>
                </c:pt>
                <c:pt idx="1115">
                  <c:v>41</c:v>
                </c:pt>
                <c:pt idx="1116">
                  <c:v>35</c:v>
                </c:pt>
                <c:pt idx="1117">
                  <c:v>23</c:v>
                </c:pt>
                <c:pt idx="1118">
                  <c:v>31</c:v>
                </c:pt>
                <c:pt idx="1119">
                  <c:v>25</c:v>
                </c:pt>
                <c:pt idx="1120">
                  <c:v>31</c:v>
                </c:pt>
                <c:pt idx="1121">
                  <c:v>24</c:v>
                </c:pt>
                <c:pt idx="1122">
                  <c:v>37</c:v>
                </c:pt>
                <c:pt idx="1123">
                  <c:v>41</c:v>
                </c:pt>
                <c:pt idx="1124">
                  <c:v>40</c:v>
                </c:pt>
                <c:pt idx="1125">
                  <c:v>27</c:v>
                </c:pt>
                <c:pt idx="1126">
                  <c:v>27</c:v>
                </c:pt>
                <c:pt idx="1127">
                  <c:v>27</c:v>
                </c:pt>
                <c:pt idx="1128">
                  <c:v>37</c:v>
                </c:pt>
                <c:pt idx="1129">
                  <c:v>36</c:v>
                </c:pt>
                <c:pt idx="1130">
                  <c:v>21</c:v>
                </c:pt>
                <c:pt idx="1131">
                  <c:v>37</c:v>
                </c:pt>
                <c:pt idx="1132">
                  <c:v>38</c:v>
                </c:pt>
                <c:pt idx="1133">
                  <c:v>36</c:v>
                </c:pt>
                <c:pt idx="1134">
                  <c:v>20</c:v>
                </c:pt>
                <c:pt idx="1135">
                  <c:v>30</c:v>
                </c:pt>
                <c:pt idx="1136">
                  <c:v>42</c:v>
                </c:pt>
                <c:pt idx="1137">
                  <c:v>28</c:v>
                </c:pt>
                <c:pt idx="1138">
                  <c:v>36</c:v>
                </c:pt>
                <c:pt idx="1139">
                  <c:v>40</c:v>
                </c:pt>
                <c:pt idx="1140">
                  <c:v>44</c:v>
                </c:pt>
                <c:pt idx="1141">
                  <c:v>36</c:v>
                </c:pt>
                <c:pt idx="1142">
                  <c:v>41</c:v>
                </c:pt>
                <c:pt idx="1143">
                  <c:v>12</c:v>
                </c:pt>
                <c:pt idx="1144">
                  <c:v>34</c:v>
                </c:pt>
                <c:pt idx="1145">
                  <c:v>33</c:v>
                </c:pt>
                <c:pt idx="1146">
                  <c:v>35</c:v>
                </c:pt>
                <c:pt idx="1147">
                  <c:v>38</c:v>
                </c:pt>
                <c:pt idx="1148">
                  <c:v>34</c:v>
                </c:pt>
                <c:pt idx="1149">
                  <c:v>39</c:v>
                </c:pt>
                <c:pt idx="1150">
                  <c:v>24</c:v>
                </c:pt>
                <c:pt idx="1151">
                  <c:v>26</c:v>
                </c:pt>
                <c:pt idx="1152">
                  <c:v>33</c:v>
                </c:pt>
                <c:pt idx="1153">
                  <c:v>18</c:v>
                </c:pt>
                <c:pt idx="1154">
                  <c:v>24</c:v>
                </c:pt>
                <c:pt idx="1155">
                  <c:v>39</c:v>
                </c:pt>
                <c:pt idx="1156">
                  <c:v>21</c:v>
                </c:pt>
                <c:pt idx="1157">
                  <c:v>42</c:v>
                </c:pt>
                <c:pt idx="1158">
                  <c:v>15</c:v>
                </c:pt>
                <c:pt idx="1159">
                  <c:v>36</c:v>
                </c:pt>
                <c:pt idx="1160">
                  <c:v>48</c:v>
                </c:pt>
                <c:pt idx="1161">
                  <c:v>44</c:v>
                </c:pt>
                <c:pt idx="1162">
                  <c:v>34</c:v>
                </c:pt>
                <c:pt idx="1163">
                  <c:v>20</c:v>
                </c:pt>
                <c:pt idx="1164">
                  <c:v>32</c:v>
                </c:pt>
                <c:pt idx="1165">
                  <c:v>31</c:v>
                </c:pt>
                <c:pt idx="1166">
                  <c:v>17</c:v>
                </c:pt>
                <c:pt idx="1167">
                  <c:v>34</c:v>
                </c:pt>
                <c:pt idx="1168">
                  <c:v>46</c:v>
                </c:pt>
                <c:pt idx="1169">
                  <c:v>38</c:v>
                </c:pt>
                <c:pt idx="1170">
                  <c:v>25</c:v>
                </c:pt>
                <c:pt idx="1171">
                  <c:v>43</c:v>
                </c:pt>
                <c:pt idx="1172">
                  <c:v>25</c:v>
                </c:pt>
                <c:pt idx="1173">
                  <c:v>41</c:v>
                </c:pt>
                <c:pt idx="1174">
                  <c:v>27</c:v>
                </c:pt>
                <c:pt idx="1175">
                  <c:v>25</c:v>
                </c:pt>
                <c:pt idx="1176">
                  <c:v>34</c:v>
                </c:pt>
                <c:pt idx="1177">
                  <c:v>33</c:v>
                </c:pt>
                <c:pt idx="1178">
                  <c:v>45</c:v>
                </c:pt>
                <c:pt idx="1179">
                  <c:v>19</c:v>
                </c:pt>
                <c:pt idx="1180">
                  <c:v>29</c:v>
                </c:pt>
                <c:pt idx="1181">
                  <c:v>43</c:v>
                </c:pt>
                <c:pt idx="1182">
                  <c:v>18</c:v>
                </c:pt>
                <c:pt idx="1183">
                  <c:v>34</c:v>
                </c:pt>
                <c:pt idx="1184">
                  <c:v>35</c:v>
                </c:pt>
                <c:pt idx="1185">
                  <c:v>21</c:v>
                </c:pt>
                <c:pt idx="1186">
                  <c:v>41</c:v>
                </c:pt>
                <c:pt idx="1187">
                  <c:v>29</c:v>
                </c:pt>
                <c:pt idx="1188">
                  <c:v>36</c:v>
                </c:pt>
                <c:pt idx="1189">
                  <c:v>9</c:v>
                </c:pt>
                <c:pt idx="1190">
                  <c:v>24</c:v>
                </c:pt>
                <c:pt idx="1191">
                  <c:v>43</c:v>
                </c:pt>
                <c:pt idx="1192">
                  <c:v>34</c:v>
                </c:pt>
                <c:pt idx="1193">
                  <c:v>21</c:v>
                </c:pt>
                <c:pt idx="1194">
                  <c:v>34</c:v>
                </c:pt>
                <c:pt idx="1195">
                  <c:v>30</c:v>
                </c:pt>
                <c:pt idx="1196">
                  <c:v>38</c:v>
                </c:pt>
                <c:pt idx="1197">
                  <c:v>28</c:v>
                </c:pt>
                <c:pt idx="1198">
                  <c:v>21</c:v>
                </c:pt>
                <c:pt idx="1199">
                  <c:v>19</c:v>
                </c:pt>
                <c:pt idx="1200">
                  <c:v>28</c:v>
                </c:pt>
                <c:pt idx="1201">
                  <c:v>32</c:v>
                </c:pt>
                <c:pt idx="1202">
                  <c:v>38</c:v>
                </c:pt>
                <c:pt idx="1203">
                  <c:v>28</c:v>
                </c:pt>
                <c:pt idx="1204">
                  <c:v>33</c:v>
                </c:pt>
                <c:pt idx="1205">
                  <c:v>31</c:v>
                </c:pt>
                <c:pt idx="1206">
                  <c:v>31</c:v>
                </c:pt>
                <c:pt idx="1207">
                  <c:v>18</c:v>
                </c:pt>
                <c:pt idx="1208">
                  <c:v>16</c:v>
                </c:pt>
                <c:pt idx="1209">
                  <c:v>29</c:v>
                </c:pt>
                <c:pt idx="1210">
                  <c:v>37</c:v>
                </c:pt>
                <c:pt idx="1211">
                  <c:v>35</c:v>
                </c:pt>
                <c:pt idx="1212">
                  <c:v>31</c:v>
                </c:pt>
                <c:pt idx="1213">
                  <c:v>36</c:v>
                </c:pt>
                <c:pt idx="1214">
                  <c:v>25</c:v>
                </c:pt>
                <c:pt idx="1215">
                  <c:v>20</c:v>
                </c:pt>
                <c:pt idx="1216">
                  <c:v>10</c:v>
                </c:pt>
                <c:pt idx="1217">
                  <c:v>25</c:v>
                </c:pt>
                <c:pt idx="1218">
                  <c:v>18</c:v>
                </c:pt>
                <c:pt idx="1219">
                  <c:v>25</c:v>
                </c:pt>
                <c:pt idx="1220">
                  <c:v>28</c:v>
                </c:pt>
                <c:pt idx="1221">
                  <c:v>42</c:v>
                </c:pt>
                <c:pt idx="1222">
                  <c:v>46</c:v>
                </c:pt>
                <c:pt idx="1223">
                  <c:v>36</c:v>
                </c:pt>
                <c:pt idx="1224">
                  <c:v>35</c:v>
                </c:pt>
                <c:pt idx="1225">
                  <c:v>30</c:v>
                </c:pt>
                <c:pt idx="1226">
                  <c:v>32</c:v>
                </c:pt>
                <c:pt idx="1227">
                  <c:v>40</c:v>
                </c:pt>
                <c:pt idx="1228">
                  <c:v>24</c:v>
                </c:pt>
                <c:pt idx="1229">
                  <c:v>27</c:v>
                </c:pt>
                <c:pt idx="1230">
                  <c:v>38</c:v>
                </c:pt>
                <c:pt idx="1231">
                  <c:v>40</c:v>
                </c:pt>
                <c:pt idx="1232">
                  <c:v>26</c:v>
                </c:pt>
                <c:pt idx="1233">
                  <c:v>38</c:v>
                </c:pt>
                <c:pt idx="1234">
                  <c:v>39</c:v>
                </c:pt>
                <c:pt idx="1235">
                  <c:v>25</c:v>
                </c:pt>
                <c:pt idx="1236">
                  <c:v>36</c:v>
                </c:pt>
                <c:pt idx="1237">
                  <c:v>33</c:v>
                </c:pt>
                <c:pt idx="1238">
                  <c:v>23</c:v>
                </c:pt>
                <c:pt idx="1239">
                  <c:v>37</c:v>
                </c:pt>
                <c:pt idx="1240">
                  <c:v>46</c:v>
                </c:pt>
                <c:pt idx="1241">
                  <c:v>39</c:v>
                </c:pt>
                <c:pt idx="1242">
                  <c:v>27</c:v>
                </c:pt>
                <c:pt idx="1243">
                  <c:v>33</c:v>
                </c:pt>
                <c:pt idx="1244">
                  <c:v>35</c:v>
                </c:pt>
                <c:pt idx="1245">
                  <c:v>27</c:v>
                </c:pt>
                <c:pt idx="1246">
                  <c:v>40</c:v>
                </c:pt>
                <c:pt idx="1247">
                  <c:v>33</c:v>
                </c:pt>
                <c:pt idx="1248">
                  <c:v>40</c:v>
                </c:pt>
                <c:pt idx="1249">
                  <c:v>37</c:v>
                </c:pt>
                <c:pt idx="1250">
                  <c:v>27</c:v>
                </c:pt>
                <c:pt idx="1251">
                  <c:v>28</c:v>
                </c:pt>
                <c:pt idx="1252">
                  <c:v>12</c:v>
                </c:pt>
                <c:pt idx="1253">
                  <c:v>20</c:v>
                </c:pt>
                <c:pt idx="1254">
                  <c:v>20</c:v>
                </c:pt>
                <c:pt idx="1255">
                  <c:v>41</c:v>
                </c:pt>
                <c:pt idx="1256">
                  <c:v>30</c:v>
                </c:pt>
                <c:pt idx="1257">
                  <c:v>21</c:v>
                </c:pt>
                <c:pt idx="1258">
                  <c:v>32</c:v>
                </c:pt>
                <c:pt idx="1259">
                  <c:v>34</c:v>
                </c:pt>
                <c:pt idx="1260">
                  <c:v>31</c:v>
                </c:pt>
                <c:pt idx="1261">
                  <c:v>35</c:v>
                </c:pt>
                <c:pt idx="1262">
                  <c:v>29</c:v>
                </c:pt>
                <c:pt idx="1263">
                  <c:v>25</c:v>
                </c:pt>
                <c:pt idx="1264">
                  <c:v>41</c:v>
                </c:pt>
                <c:pt idx="1265">
                  <c:v>42</c:v>
                </c:pt>
                <c:pt idx="1266">
                  <c:v>37</c:v>
                </c:pt>
                <c:pt idx="1267">
                  <c:v>40</c:v>
                </c:pt>
                <c:pt idx="1268">
                  <c:v>33</c:v>
                </c:pt>
                <c:pt idx="1269">
                  <c:v>35</c:v>
                </c:pt>
                <c:pt idx="1270">
                  <c:v>34</c:v>
                </c:pt>
                <c:pt idx="1271">
                  <c:v>27</c:v>
                </c:pt>
                <c:pt idx="1272">
                  <c:v>43</c:v>
                </c:pt>
                <c:pt idx="1273">
                  <c:v>19</c:v>
                </c:pt>
                <c:pt idx="1274">
                  <c:v>23</c:v>
                </c:pt>
                <c:pt idx="1275">
                  <c:v>25</c:v>
                </c:pt>
                <c:pt idx="1276">
                  <c:v>30</c:v>
                </c:pt>
                <c:pt idx="1277">
                  <c:v>45</c:v>
                </c:pt>
                <c:pt idx="1278">
                  <c:v>45</c:v>
                </c:pt>
                <c:pt idx="1279">
                  <c:v>32</c:v>
                </c:pt>
                <c:pt idx="1280">
                  <c:v>41</c:v>
                </c:pt>
                <c:pt idx="1281">
                  <c:v>23</c:v>
                </c:pt>
                <c:pt idx="1282">
                  <c:v>33</c:v>
                </c:pt>
                <c:pt idx="1283">
                  <c:v>40</c:v>
                </c:pt>
                <c:pt idx="1284">
                  <c:v>22</c:v>
                </c:pt>
                <c:pt idx="1285">
                  <c:v>28</c:v>
                </c:pt>
                <c:pt idx="1286">
                  <c:v>32</c:v>
                </c:pt>
                <c:pt idx="1287">
                  <c:v>26</c:v>
                </c:pt>
                <c:pt idx="1288">
                  <c:v>30</c:v>
                </c:pt>
                <c:pt idx="1289">
                  <c:v>22</c:v>
                </c:pt>
                <c:pt idx="1290">
                  <c:v>46</c:v>
                </c:pt>
                <c:pt idx="1291">
                  <c:v>42</c:v>
                </c:pt>
                <c:pt idx="1292">
                  <c:v>41</c:v>
                </c:pt>
                <c:pt idx="1293">
                  <c:v>46</c:v>
                </c:pt>
                <c:pt idx="1294">
                  <c:v>30</c:v>
                </c:pt>
                <c:pt idx="1295">
                  <c:v>9</c:v>
                </c:pt>
                <c:pt idx="1296">
                  <c:v>41</c:v>
                </c:pt>
                <c:pt idx="1297">
                  <c:v>36</c:v>
                </c:pt>
                <c:pt idx="1298">
                  <c:v>40</c:v>
                </c:pt>
                <c:pt idx="1299">
                  <c:v>34</c:v>
                </c:pt>
                <c:pt idx="1300">
                  <c:v>28</c:v>
                </c:pt>
                <c:pt idx="1301">
                  <c:v>20</c:v>
                </c:pt>
                <c:pt idx="1302">
                  <c:v>29</c:v>
                </c:pt>
                <c:pt idx="1303">
                  <c:v>23</c:v>
                </c:pt>
                <c:pt idx="1304">
                  <c:v>30</c:v>
                </c:pt>
                <c:pt idx="1305">
                  <c:v>41</c:v>
                </c:pt>
                <c:pt idx="1306">
                  <c:v>19</c:v>
                </c:pt>
                <c:pt idx="1307">
                  <c:v>16</c:v>
                </c:pt>
                <c:pt idx="1308">
                  <c:v>33</c:v>
                </c:pt>
                <c:pt idx="1309">
                  <c:v>24</c:v>
                </c:pt>
                <c:pt idx="1310">
                  <c:v>38</c:v>
                </c:pt>
                <c:pt idx="1311">
                  <c:v>33</c:v>
                </c:pt>
                <c:pt idx="1312">
                  <c:v>39</c:v>
                </c:pt>
                <c:pt idx="1313">
                  <c:v>25</c:v>
                </c:pt>
                <c:pt idx="1314">
                  <c:v>29</c:v>
                </c:pt>
                <c:pt idx="1315">
                  <c:v>23</c:v>
                </c:pt>
                <c:pt idx="1316">
                  <c:v>39</c:v>
                </c:pt>
                <c:pt idx="1317">
                  <c:v>42</c:v>
                </c:pt>
                <c:pt idx="1318">
                  <c:v>33</c:v>
                </c:pt>
                <c:pt idx="1319">
                  <c:v>38</c:v>
                </c:pt>
                <c:pt idx="1320">
                  <c:v>38</c:v>
                </c:pt>
                <c:pt idx="1321">
                  <c:v>33</c:v>
                </c:pt>
                <c:pt idx="1322">
                  <c:v>38</c:v>
                </c:pt>
                <c:pt idx="1323">
                  <c:v>34</c:v>
                </c:pt>
                <c:pt idx="1324">
                  <c:v>45</c:v>
                </c:pt>
                <c:pt idx="1325">
                  <c:v>21</c:v>
                </c:pt>
                <c:pt idx="1326">
                  <c:v>17</c:v>
                </c:pt>
                <c:pt idx="1327">
                  <c:v>31</c:v>
                </c:pt>
                <c:pt idx="1328">
                  <c:v>45</c:v>
                </c:pt>
                <c:pt idx="1329">
                  <c:v>29</c:v>
                </c:pt>
                <c:pt idx="1330">
                  <c:v>26</c:v>
                </c:pt>
                <c:pt idx="1331">
                  <c:v>47</c:v>
                </c:pt>
                <c:pt idx="1332">
                  <c:v>31</c:v>
                </c:pt>
                <c:pt idx="1333">
                  <c:v>35</c:v>
                </c:pt>
                <c:pt idx="1334">
                  <c:v>30</c:v>
                </c:pt>
                <c:pt idx="1335">
                  <c:v>43</c:v>
                </c:pt>
                <c:pt idx="1336">
                  <c:v>40</c:v>
                </c:pt>
                <c:pt idx="1337">
                  <c:v>37</c:v>
                </c:pt>
                <c:pt idx="1338">
                  <c:v>40</c:v>
                </c:pt>
                <c:pt idx="1339">
                  <c:v>21</c:v>
                </c:pt>
                <c:pt idx="1340">
                  <c:v>30</c:v>
                </c:pt>
                <c:pt idx="1341">
                  <c:v>18</c:v>
                </c:pt>
                <c:pt idx="1342">
                  <c:v>20</c:v>
                </c:pt>
                <c:pt idx="1343">
                  <c:v>33</c:v>
                </c:pt>
                <c:pt idx="1344">
                  <c:v>21</c:v>
                </c:pt>
                <c:pt idx="1345">
                  <c:v>42</c:v>
                </c:pt>
                <c:pt idx="1346">
                  <c:v>42</c:v>
                </c:pt>
                <c:pt idx="1347">
                  <c:v>44</c:v>
                </c:pt>
                <c:pt idx="1348">
                  <c:v>25</c:v>
                </c:pt>
                <c:pt idx="1349">
                  <c:v>25</c:v>
                </c:pt>
                <c:pt idx="1350">
                  <c:v>17</c:v>
                </c:pt>
                <c:pt idx="1351">
                  <c:v>38</c:v>
                </c:pt>
                <c:pt idx="1352">
                  <c:v>14</c:v>
                </c:pt>
                <c:pt idx="1353">
                  <c:v>21</c:v>
                </c:pt>
                <c:pt idx="1354">
                  <c:v>34</c:v>
                </c:pt>
                <c:pt idx="1355">
                  <c:v>32</c:v>
                </c:pt>
                <c:pt idx="1356">
                  <c:v>37</c:v>
                </c:pt>
                <c:pt idx="1357">
                  <c:v>25</c:v>
                </c:pt>
                <c:pt idx="1358">
                  <c:v>26</c:v>
                </c:pt>
                <c:pt idx="1359">
                  <c:v>25</c:v>
                </c:pt>
                <c:pt idx="1360">
                  <c:v>42</c:v>
                </c:pt>
                <c:pt idx="1361">
                  <c:v>43</c:v>
                </c:pt>
                <c:pt idx="1362">
                  <c:v>24</c:v>
                </c:pt>
                <c:pt idx="1363">
                  <c:v>42</c:v>
                </c:pt>
                <c:pt idx="1364">
                  <c:v>43</c:v>
                </c:pt>
                <c:pt idx="1365">
                  <c:v>26</c:v>
                </c:pt>
                <c:pt idx="1366">
                  <c:v>40</c:v>
                </c:pt>
                <c:pt idx="1367">
                  <c:v>27</c:v>
                </c:pt>
                <c:pt idx="1368">
                  <c:v>44</c:v>
                </c:pt>
                <c:pt idx="1369">
                  <c:v>38</c:v>
                </c:pt>
                <c:pt idx="1370">
                  <c:v>27</c:v>
                </c:pt>
                <c:pt idx="1371">
                  <c:v>20</c:v>
                </c:pt>
                <c:pt idx="1372">
                  <c:v>32</c:v>
                </c:pt>
                <c:pt idx="1373">
                  <c:v>44</c:v>
                </c:pt>
                <c:pt idx="1374">
                  <c:v>24</c:v>
                </c:pt>
                <c:pt idx="1375">
                  <c:v>36</c:v>
                </c:pt>
                <c:pt idx="1376">
                  <c:v>34</c:v>
                </c:pt>
                <c:pt idx="1377">
                  <c:v>40</c:v>
                </c:pt>
                <c:pt idx="1378">
                  <c:v>28</c:v>
                </c:pt>
                <c:pt idx="1379">
                  <c:v>22</c:v>
                </c:pt>
                <c:pt idx="1380">
                  <c:v>26</c:v>
                </c:pt>
                <c:pt idx="1381">
                  <c:v>35</c:v>
                </c:pt>
                <c:pt idx="1382">
                  <c:v>33</c:v>
                </c:pt>
                <c:pt idx="1383">
                  <c:v>43</c:v>
                </c:pt>
                <c:pt idx="1384">
                  <c:v>45</c:v>
                </c:pt>
                <c:pt idx="1385">
                  <c:v>17</c:v>
                </c:pt>
                <c:pt idx="1386">
                  <c:v>20</c:v>
                </c:pt>
                <c:pt idx="1387">
                  <c:v>37</c:v>
                </c:pt>
                <c:pt idx="1388">
                  <c:v>26</c:v>
                </c:pt>
                <c:pt idx="1389">
                  <c:v>41</c:v>
                </c:pt>
                <c:pt idx="1390">
                  <c:v>37</c:v>
                </c:pt>
                <c:pt idx="1391">
                  <c:v>34</c:v>
                </c:pt>
                <c:pt idx="1392">
                  <c:v>32</c:v>
                </c:pt>
                <c:pt idx="1393">
                  <c:v>30</c:v>
                </c:pt>
                <c:pt idx="1394">
                  <c:v>42</c:v>
                </c:pt>
                <c:pt idx="1395">
                  <c:v>39</c:v>
                </c:pt>
                <c:pt idx="1396">
                  <c:v>28</c:v>
                </c:pt>
                <c:pt idx="1397">
                  <c:v>18</c:v>
                </c:pt>
                <c:pt idx="1398">
                  <c:v>37</c:v>
                </c:pt>
                <c:pt idx="1399">
                  <c:v>41</c:v>
                </c:pt>
                <c:pt idx="1400">
                  <c:v>32</c:v>
                </c:pt>
                <c:pt idx="1401">
                  <c:v>37</c:v>
                </c:pt>
                <c:pt idx="1402">
                  <c:v>48</c:v>
                </c:pt>
                <c:pt idx="1403">
                  <c:v>44</c:v>
                </c:pt>
                <c:pt idx="1404">
                  <c:v>35</c:v>
                </c:pt>
                <c:pt idx="1405">
                  <c:v>44</c:v>
                </c:pt>
                <c:pt idx="1406">
                  <c:v>20</c:v>
                </c:pt>
                <c:pt idx="1407">
                  <c:v>46</c:v>
                </c:pt>
                <c:pt idx="1408">
                  <c:v>28</c:v>
                </c:pt>
                <c:pt idx="1409">
                  <c:v>26</c:v>
                </c:pt>
                <c:pt idx="1410">
                  <c:v>38</c:v>
                </c:pt>
                <c:pt idx="1411">
                  <c:v>24</c:v>
                </c:pt>
                <c:pt idx="1412">
                  <c:v>34</c:v>
                </c:pt>
                <c:pt idx="1413">
                  <c:v>30</c:v>
                </c:pt>
                <c:pt idx="1414">
                  <c:v>37</c:v>
                </c:pt>
                <c:pt idx="1415">
                  <c:v>28</c:v>
                </c:pt>
                <c:pt idx="1416">
                  <c:v>27</c:v>
                </c:pt>
                <c:pt idx="1417">
                  <c:v>39</c:v>
                </c:pt>
                <c:pt idx="1418">
                  <c:v>25</c:v>
                </c:pt>
                <c:pt idx="1419">
                  <c:v>28</c:v>
                </c:pt>
                <c:pt idx="1420">
                  <c:v>38</c:v>
                </c:pt>
                <c:pt idx="1421">
                  <c:v>44</c:v>
                </c:pt>
                <c:pt idx="1422">
                  <c:v>40</c:v>
                </c:pt>
                <c:pt idx="1423">
                  <c:v>43</c:v>
                </c:pt>
                <c:pt idx="1424">
                  <c:v>30</c:v>
                </c:pt>
                <c:pt idx="1425">
                  <c:v>18</c:v>
                </c:pt>
                <c:pt idx="1426">
                  <c:v>39</c:v>
                </c:pt>
                <c:pt idx="1427">
                  <c:v>28</c:v>
                </c:pt>
                <c:pt idx="1428">
                  <c:v>36</c:v>
                </c:pt>
                <c:pt idx="1429">
                  <c:v>35</c:v>
                </c:pt>
                <c:pt idx="1430">
                  <c:v>26</c:v>
                </c:pt>
                <c:pt idx="1431">
                  <c:v>37</c:v>
                </c:pt>
                <c:pt idx="1432">
                  <c:v>25</c:v>
                </c:pt>
                <c:pt idx="1433">
                  <c:v>27</c:v>
                </c:pt>
                <c:pt idx="1434">
                  <c:v>23</c:v>
                </c:pt>
                <c:pt idx="1435">
                  <c:v>26</c:v>
                </c:pt>
                <c:pt idx="1436">
                  <c:v>23</c:v>
                </c:pt>
                <c:pt idx="1437">
                  <c:v>32</c:v>
                </c:pt>
                <c:pt idx="1438">
                  <c:v>13</c:v>
                </c:pt>
                <c:pt idx="1439">
                  <c:v>39</c:v>
                </c:pt>
                <c:pt idx="1440">
                  <c:v>16</c:v>
                </c:pt>
                <c:pt idx="1441">
                  <c:v>29</c:v>
                </c:pt>
                <c:pt idx="1442">
                  <c:v>25</c:v>
                </c:pt>
                <c:pt idx="1443">
                  <c:v>42</c:v>
                </c:pt>
                <c:pt idx="1444">
                  <c:v>29</c:v>
                </c:pt>
                <c:pt idx="1445">
                  <c:v>32</c:v>
                </c:pt>
                <c:pt idx="1446">
                  <c:v>45</c:v>
                </c:pt>
                <c:pt idx="1447">
                  <c:v>47</c:v>
                </c:pt>
                <c:pt idx="1448">
                  <c:v>35</c:v>
                </c:pt>
                <c:pt idx="1449">
                  <c:v>34</c:v>
                </c:pt>
                <c:pt idx="1450">
                  <c:v>22</c:v>
                </c:pt>
                <c:pt idx="1451">
                  <c:v>25</c:v>
                </c:pt>
                <c:pt idx="1452">
                  <c:v>38</c:v>
                </c:pt>
                <c:pt idx="1453">
                  <c:v>14</c:v>
                </c:pt>
                <c:pt idx="1454">
                  <c:v>37</c:v>
                </c:pt>
                <c:pt idx="1455">
                  <c:v>30</c:v>
                </c:pt>
                <c:pt idx="1456">
                  <c:v>31</c:v>
                </c:pt>
                <c:pt idx="1457">
                  <c:v>36</c:v>
                </c:pt>
                <c:pt idx="1458">
                  <c:v>38</c:v>
                </c:pt>
                <c:pt idx="1459">
                  <c:v>39</c:v>
                </c:pt>
                <c:pt idx="1460">
                  <c:v>25</c:v>
                </c:pt>
                <c:pt idx="1461">
                  <c:v>34</c:v>
                </c:pt>
                <c:pt idx="1462">
                  <c:v>27</c:v>
                </c:pt>
                <c:pt idx="1463">
                  <c:v>39</c:v>
                </c:pt>
                <c:pt idx="1464">
                  <c:v>18</c:v>
                </c:pt>
                <c:pt idx="1465">
                  <c:v>21</c:v>
                </c:pt>
                <c:pt idx="1466">
                  <c:v>29</c:v>
                </c:pt>
                <c:pt idx="1467">
                  <c:v>16</c:v>
                </c:pt>
                <c:pt idx="1468">
                  <c:v>29</c:v>
                </c:pt>
                <c:pt idx="1469">
                  <c:v>19</c:v>
                </c:pt>
                <c:pt idx="1470">
                  <c:v>33</c:v>
                </c:pt>
                <c:pt idx="1471">
                  <c:v>25</c:v>
                </c:pt>
                <c:pt idx="1472">
                  <c:v>40</c:v>
                </c:pt>
                <c:pt idx="1473">
                  <c:v>38</c:v>
                </c:pt>
                <c:pt idx="1474">
                  <c:v>26</c:v>
                </c:pt>
                <c:pt idx="1475">
                  <c:v>35</c:v>
                </c:pt>
                <c:pt idx="1476">
                  <c:v>23</c:v>
                </c:pt>
                <c:pt idx="1477">
                  <c:v>32</c:v>
                </c:pt>
                <c:pt idx="1478">
                  <c:v>30</c:v>
                </c:pt>
                <c:pt idx="1479">
                  <c:v>39</c:v>
                </c:pt>
                <c:pt idx="1480">
                  <c:v>31</c:v>
                </c:pt>
                <c:pt idx="1481">
                  <c:v>38</c:v>
                </c:pt>
                <c:pt idx="1482">
                  <c:v>35</c:v>
                </c:pt>
                <c:pt idx="1483">
                  <c:v>34</c:v>
                </c:pt>
                <c:pt idx="1484">
                  <c:v>30</c:v>
                </c:pt>
                <c:pt idx="1485">
                  <c:v>30</c:v>
                </c:pt>
                <c:pt idx="1486">
                  <c:v>24</c:v>
                </c:pt>
                <c:pt idx="1487">
                  <c:v>28</c:v>
                </c:pt>
                <c:pt idx="1488">
                  <c:v>14</c:v>
                </c:pt>
                <c:pt idx="1489">
                  <c:v>24</c:v>
                </c:pt>
                <c:pt idx="1490">
                  <c:v>41</c:v>
                </c:pt>
                <c:pt idx="1491">
                  <c:v>29</c:v>
                </c:pt>
                <c:pt idx="1492">
                  <c:v>20</c:v>
                </c:pt>
                <c:pt idx="1493">
                  <c:v>23</c:v>
                </c:pt>
                <c:pt idx="1494">
                  <c:v>31</c:v>
                </c:pt>
                <c:pt idx="1495">
                  <c:v>21</c:v>
                </c:pt>
                <c:pt idx="1496">
                  <c:v>39</c:v>
                </c:pt>
                <c:pt idx="1497">
                  <c:v>34</c:v>
                </c:pt>
                <c:pt idx="1498">
                  <c:v>25</c:v>
                </c:pt>
                <c:pt idx="1499">
                  <c:v>34</c:v>
                </c:pt>
                <c:pt idx="1500">
                  <c:v>39</c:v>
                </c:pt>
                <c:pt idx="1501">
                  <c:v>37</c:v>
                </c:pt>
                <c:pt idx="1502">
                  <c:v>31</c:v>
                </c:pt>
                <c:pt idx="1503">
                  <c:v>44</c:v>
                </c:pt>
                <c:pt idx="1504">
                  <c:v>33</c:v>
                </c:pt>
                <c:pt idx="1505">
                  <c:v>28</c:v>
                </c:pt>
                <c:pt idx="1506">
                  <c:v>19</c:v>
                </c:pt>
                <c:pt idx="1507">
                  <c:v>19</c:v>
                </c:pt>
                <c:pt idx="1508">
                  <c:v>31</c:v>
                </c:pt>
                <c:pt idx="1509">
                  <c:v>22</c:v>
                </c:pt>
                <c:pt idx="1510">
                  <c:v>34</c:v>
                </c:pt>
                <c:pt idx="1511">
                  <c:v>37</c:v>
                </c:pt>
                <c:pt idx="1512">
                  <c:v>36</c:v>
                </c:pt>
                <c:pt idx="1513">
                  <c:v>25</c:v>
                </c:pt>
                <c:pt idx="1514">
                  <c:v>26</c:v>
                </c:pt>
                <c:pt idx="1515">
                  <c:v>45</c:v>
                </c:pt>
                <c:pt idx="1516">
                  <c:v>38</c:v>
                </c:pt>
                <c:pt idx="1517">
                  <c:v>34</c:v>
                </c:pt>
                <c:pt idx="1518">
                  <c:v>43</c:v>
                </c:pt>
                <c:pt idx="1519">
                  <c:v>39</c:v>
                </c:pt>
                <c:pt idx="1520">
                  <c:v>35</c:v>
                </c:pt>
                <c:pt idx="1521">
                  <c:v>37</c:v>
                </c:pt>
                <c:pt idx="1522">
                  <c:v>37</c:v>
                </c:pt>
                <c:pt idx="1523">
                  <c:v>23</c:v>
                </c:pt>
                <c:pt idx="1524">
                  <c:v>11</c:v>
                </c:pt>
                <c:pt idx="1525">
                  <c:v>26</c:v>
                </c:pt>
                <c:pt idx="1526">
                  <c:v>26</c:v>
                </c:pt>
                <c:pt idx="1527">
                  <c:v>34</c:v>
                </c:pt>
                <c:pt idx="1528">
                  <c:v>27</c:v>
                </c:pt>
                <c:pt idx="1529">
                  <c:v>34</c:v>
                </c:pt>
                <c:pt idx="1530">
                  <c:v>27</c:v>
                </c:pt>
                <c:pt idx="1531">
                  <c:v>43</c:v>
                </c:pt>
                <c:pt idx="1532">
                  <c:v>32</c:v>
                </c:pt>
                <c:pt idx="1533">
                  <c:v>26</c:v>
                </c:pt>
                <c:pt idx="1534">
                  <c:v>31</c:v>
                </c:pt>
                <c:pt idx="1535">
                  <c:v>37</c:v>
                </c:pt>
                <c:pt idx="1536">
                  <c:v>43</c:v>
                </c:pt>
                <c:pt idx="1537">
                  <c:v>38</c:v>
                </c:pt>
                <c:pt idx="1538">
                  <c:v>38</c:v>
                </c:pt>
                <c:pt idx="1539">
                  <c:v>38</c:v>
                </c:pt>
                <c:pt idx="1540">
                  <c:v>33</c:v>
                </c:pt>
                <c:pt idx="1541">
                  <c:v>39</c:v>
                </c:pt>
                <c:pt idx="1542">
                  <c:v>29</c:v>
                </c:pt>
                <c:pt idx="1543">
                  <c:v>35</c:v>
                </c:pt>
                <c:pt idx="1544">
                  <c:v>36</c:v>
                </c:pt>
                <c:pt idx="1545">
                  <c:v>36</c:v>
                </c:pt>
                <c:pt idx="1546">
                  <c:v>28</c:v>
                </c:pt>
                <c:pt idx="1547">
                  <c:v>32</c:v>
                </c:pt>
                <c:pt idx="1548">
                  <c:v>42</c:v>
                </c:pt>
                <c:pt idx="1549">
                  <c:v>39</c:v>
                </c:pt>
                <c:pt idx="1550">
                  <c:v>36</c:v>
                </c:pt>
                <c:pt idx="1551">
                  <c:v>35</c:v>
                </c:pt>
                <c:pt idx="1552">
                  <c:v>18</c:v>
                </c:pt>
                <c:pt idx="1553">
                  <c:v>41</c:v>
                </c:pt>
                <c:pt idx="1554">
                  <c:v>24</c:v>
                </c:pt>
                <c:pt idx="1555">
                  <c:v>33</c:v>
                </c:pt>
                <c:pt idx="1556">
                  <c:v>40</c:v>
                </c:pt>
                <c:pt idx="1557">
                  <c:v>37</c:v>
                </c:pt>
                <c:pt idx="1558">
                  <c:v>34</c:v>
                </c:pt>
                <c:pt idx="1559">
                  <c:v>29</c:v>
                </c:pt>
                <c:pt idx="1560">
                  <c:v>9</c:v>
                </c:pt>
                <c:pt idx="1561">
                  <c:v>23</c:v>
                </c:pt>
                <c:pt idx="1562">
                  <c:v>31</c:v>
                </c:pt>
                <c:pt idx="1563">
                  <c:v>21</c:v>
                </c:pt>
                <c:pt idx="1564">
                  <c:v>40</c:v>
                </c:pt>
                <c:pt idx="1565">
                  <c:v>37</c:v>
                </c:pt>
                <c:pt idx="1566">
                  <c:v>28</c:v>
                </c:pt>
                <c:pt idx="1567">
                  <c:v>35</c:v>
                </c:pt>
                <c:pt idx="1568">
                  <c:v>43</c:v>
                </c:pt>
                <c:pt idx="1569">
                  <c:v>44</c:v>
                </c:pt>
                <c:pt idx="1570">
                  <c:v>18</c:v>
                </c:pt>
                <c:pt idx="1571">
                  <c:v>35</c:v>
                </c:pt>
                <c:pt idx="1572">
                  <c:v>37</c:v>
                </c:pt>
                <c:pt idx="1573">
                  <c:v>33</c:v>
                </c:pt>
                <c:pt idx="1574">
                  <c:v>40</c:v>
                </c:pt>
                <c:pt idx="1575">
                  <c:v>29</c:v>
                </c:pt>
                <c:pt idx="1576">
                  <c:v>32</c:v>
                </c:pt>
                <c:pt idx="1577">
                  <c:v>21</c:v>
                </c:pt>
                <c:pt idx="1578">
                  <c:v>32</c:v>
                </c:pt>
                <c:pt idx="1579">
                  <c:v>15</c:v>
                </c:pt>
                <c:pt idx="1580">
                  <c:v>21</c:v>
                </c:pt>
                <c:pt idx="1581">
                  <c:v>25</c:v>
                </c:pt>
                <c:pt idx="1582">
                  <c:v>22</c:v>
                </c:pt>
                <c:pt idx="1583">
                  <c:v>33</c:v>
                </c:pt>
                <c:pt idx="1584">
                  <c:v>37</c:v>
                </c:pt>
                <c:pt idx="1585">
                  <c:v>38</c:v>
                </c:pt>
                <c:pt idx="1586">
                  <c:v>37</c:v>
                </c:pt>
                <c:pt idx="1587">
                  <c:v>27</c:v>
                </c:pt>
                <c:pt idx="1588">
                  <c:v>17</c:v>
                </c:pt>
                <c:pt idx="1589">
                  <c:v>25</c:v>
                </c:pt>
                <c:pt idx="1590">
                  <c:v>45</c:v>
                </c:pt>
                <c:pt idx="1591">
                  <c:v>38</c:v>
                </c:pt>
                <c:pt idx="1592">
                  <c:v>43</c:v>
                </c:pt>
                <c:pt idx="1593">
                  <c:v>24</c:v>
                </c:pt>
                <c:pt idx="1594">
                  <c:v>27</c:v>
                </c:pt>
                <c:pt idx="1595">
                  <c:v>18</c:v>
                </c:pt>
                <c:pt idx="1596">
                  <c:v>41</c:v>
                </c:pt>
                <c:pt idx="1597">
                  <c:v>39</c:v>
                </c:pt>
                <c:pt idx="1598">
                  <c:v>39</c:v>
                </c:pt>
                <c:pt idx="1599">
                  <c:v>26</c:v>
                </c:pt>
                <c:pt idx="1600">
                  <c:v>39</c:v>
                </c:pt>
                <c:pt idx="1601">
                  <c:v>33</c:v>
                </c:pt>
                <c:pt idx="1602">
                  <c:v>31</c:v>
                </c:pt>
                <c:pt idx="1603">
                  <c:v>32</c:v>
                </c:pt>
                <c:pt idx="1604">
                  <c:v>14</c:v>
                </c:pt>
                <c:pt idx="1605">
                  <c:v>26</c:v>
                </c:pt>
                <c:pt idx="1606">
                  <c:v>40</c:v>
                </c:pt>
                <c:pt idx="1607">
                  <c:v>34</c:v>
                </c:pt>
                <c:pt idx="1608">
                  <c:v>10</c:v>
                </c:pt>
                <c:pt idx="1609">
                  <c:v>41</c:v>
                </c:pt>
                <c:pt idx="1610">
                  <c:v>28</c:v>
                </c:pt>
                <c:pt idx="1611">
                  <c:v>42</c:v>
                </c:pt>
                <c:pt idx="1612">
                  <c:v>30</c:v>
                </c:pt>
                <c:pt idx="1613">
                  <c:v>38</c:v>
                </c:pt>
                <c:pt idx="1614">
                  <c:v>19</c:v>
                </c:pt>
                <c:pt idx="1615">
                  <c:v>34</c:v>
                </c:pt>
                <c:pt idx="1616">
                  <c:v>38</c:v>
                </c:pt>
                <c:pt idx="1617">
                  <c:v>42</c:v>
                </c:pt>
                <c:pt idx="1618">
                  <c:v>41</c:v>
                </c:pt>
                <c:pt idx="1619">
                  <c:v>28</c:v>
                </c:pt>
                <c:pt idx="1620">
                  <c:v>33</c:v>
                </c:pt>
                <c:pt idx="1621">
                  <c:v>32</c:v>
                </c:pt>
                <c:pt idx="1622">
                  <c:v>34</c:v>
                </c:pt>
                <c:pt idx="1623">
                  <c:v>34</c:v>
                </c:pt>
                <c:pt idx="1624">
                  <c:v>25</c:v>
                </c:pt>
                <c:pt idx="1625">
                  <c:v>37</c:v>
                </c:pt>
                <c:pt idx="1626">
                  <c:v>34</c:v>
                </c:pt>
                <c:pt idx="1627">
                  <c:v>22</c:v>
                </c:pt>
                <c:pt idx="1628">
                  <c:v>33</c:v>
                </c:pt>
                <c:pt idx="1629">
                  <c:v>43</c:v>
                </c:pt>
                <c:pt idx="1630">
                  <c:v>41</c:v>
                </c:pt>
                <c:pt idx="1631">
                  <c:v>24</c:v>
                </c:pt>
                <c:pt idx="1632">
                  <c:v>29</c:v>
                </c:pt>
                <c:pt idx="1633">
                  <c:v>42</c:v>
                </c:pt>
                <c:pt idx="1634">
                  <c:v>36</c:v>
                </c:pt>
                <c:pt idx="1635">
                  <c:v>40</c:v>
                </c:pt>
                <c:pt idx="1636">
                  <c:v>8</c:v>
                </c:pt>
                <c:pt idx="1637">
                  <c:v>36</c:v>
                </c:pt>
                <c:pt idx="1638">
                  <c:v>26</c:v>
                </c:pt>
                <c:pt idx="1639">
                  <c:v>33</c:v>
                </c:pt>
                <c:pt idx="1640">
                  <c:v>19</c:v>
                </c:pt>
                <c:pt idx="1641">
                  <c:v>45</c:v>
                </c:pt>
                <c:pt idx="1642">
                  <c:v>28</c:v>
                </c:pt>
                <c:pt idx="1643">
                  <c:v>32</c:v>
                </c:pt>
                <c:pt idx="1644">
                  <c:v>14</c:v>
                </c:pt>
                <c:pt idx="1645">
                  <c:v>23</c:v>
                </c:pt>
                <c:pt idx="1646">
                  <c:v>46</c:v>
                </c:pt>
                <c:pt idx="1647">
                  <c:v>42</c:v>
                </c:pt>
                <c:pt idx="1648">
                  <c:v>44</c:v>
                </c:pt>
                <c:pt idx="1649">
                  <c:v>31</c:v>
                </c:pt>
                <c:pt idx="1650">
                  <c:v>31</c:v>
                </c:pt>
                <c:pt idx="1651">
                  <c:v>38</c:v>
                </c:pt>
                <c:pt idx="1652">
                  <c:v>38</c:v>
                </c:pt>
                <c:pt idx="1653">
                  <c:v>35</c:v>
                </c:pt>
                <c:pt idx="1654">
                  <c:v>34</c:v>
                </c:pt>
                <c:pt idx="1655">
                  <c:v>30</c:v>
                </c:pt>
                <c:pt idx="1656">
                  <c:v>23</c:v>
                </c:pt>
                <c:pt idx="1657">
                  <c:v>37</c:v>
                </c:pt>
                <c:pt idx="1658">
                  <c:v>24</c:v>
                </c:pt>
                <c:pt idx="1659">
                  <c:v>17</c:v>
                </c:pt>
                <c:pt idx="1660">
                  <c:v>31</c:v>
                </c:pt>
                <c:pt idx="1661">
                  <c:v>37</c:v>
                </c:pt>
                <c:pt idx="1662">
                  <c:v>36</c:v>
                </c:pt>
                <c:pt idx="1663">
                  <c:v>33</c:v>
                </c:pt>
                <c:pt idx="1664">
                  <c:v>28</c:v>
                </c:pt>
                <c:pt idx="1665">
                  <c:v>34</c:v>
                </c:pt>
                <c:pt idx="1666">
                  <c:v>32</c:v>
                </c:pt>
                <c:pt idx="1667">
                  <c:v>24</c:v>
                </c:pt>
                <c:pt idx="1668">
                  <c:v>24</c:v>
                </c:pt>
                <c:pt idx="1669">
                  <c:v>29</c:v>
                </c:pt>
                <c:pt idx="1670">
                  <c:v>35</c:v>
                </c:pt>
                <c:pt idx="1671">
                  <c:v>27</c:v>
                </c:pt>
                <c:pt idx="1672">
                  <c:v>19</c:v>
                </c:pt>
                <c:pt idx="1673">
                  <c:v>36</c:v>
                </c:pt>
                <c:pt idx="1674">
                  <c:v>25</c:v>
                </c:pt>
                <c:pt idx="1675">
                  <c:v>19</c:v>
                </c:pt>
                <c:pt idx="1676">
                  <c:v>35</c:v>
                </c:pt>
                <c:pt idx="1677">
                  <c:v>24</c:v>
                </c:pt>
                <c:pt idx="1678">
                  <c:v>19</c:v>
                </c:pt>
                <c:pt idx="1679">
                  <c:v>21</c:v>
                </c:pt>
                <c:pt idx="1680">
                  <c:v>34</c:v>
                </c:pt>
                <c:pt idx="1681">
                  <c:v>31</c:v>
                </c:pt>
                <c:pt idx="1682">
                  <c:v>31</c:v>
                </c:pt>
                <c:pt idx="1683">
                  <c:v>31</c:v>
                </c:pt>
                <c:pt idx="1684">
                  <c:v>39</c:v>
                </c:pt>
                <c:pt idx="1685">
                  <c:v>43</c:v>
                </c:pt>
                <c:pt idx="1686">
                  <c:v>38</c:v>
                </c:pt>
                <c:pt idx="1687">
                  <c:v>26</c:v>
                </c:pt>
                <c:pt idx="1688">
                  <c:v>35</c:v>
                </c:pt>
                <c:pt idx="1689">
                  <c:v>29</c:v>
                </c:pt>
                <c:pt idx="1690">
                  <c:v>24</c:v>
                </c:pt>
                <c:pt idx="1691">
                  <c:v>37</c:v>
                </c:pt>
                <c:pt idx="1692">
                  <c:v>35</c:v>
                </c:pt>
                <c:pt idx="1693">
                  <c:v>36</c:v>
                </c:pt>
                <c:pt idx="1694">
                  <c:v>26</c:v>
                </c:pt>
                <c:pt idx="1695">
                  <c:v>23</c:v>
                </c:pt>
                <c:pt idx="1696">
                  <c:v>43</c:v>
                </c:pt>
                <c:pt idx="1697">
                  <c:v>33</c:v>
                </c:pt>
                <c:pt idx="1698">
                  <c:v>27</c:v>
                </c:pt>
                <c:pt idx="1699">
                  <c:v>17</c:v>
                </c:pt>
                <c:pt idx="1700">
                  <c:v>39</c:v>
                </c:pt>
                <c:pt idx="1701">
                  <c:v>36</c:v>
                </c:pt>
                <c:pt idx="1702">
                  <c:v>43</c:v>
                </c:pt>
                <c:pt idx="1703">
                  <c:v>34</c:v>
                </c:pt>
                <c:pt idx="1704">
                  <c:v>30</c:v>
                </c:pt>
                <c:pt idx="1705">
                  <c:v>23</c:v>
                </c:pt>
                <c:pt idx="1706">
                  <c:v>29</c:v>
                </c:pt>
                <c:pt idx="1707">
                  <c:v>39</c:v>
                </c:pt>
                <c:pt idx="1708">
                  <c:v>18</c:v>
                </c:pt>
                <c:pt idx="1709">
                  <c:v>34</c:v>
                </c:pt>
                <c:pt idx="1710">
                  <c:v>34</c:v>
                </c:pt>
                <c:pt idx="1711">
                  <c:v>23</c:v>
                </c:pt>
                <c:pt idx="1712">
                  <c:v>19</c:v>
                </c:pt>
                <c:pt idx="1713">
                  <c:v>34</c:v>
                </c:pt>
                <c:pt idx="1714">
                  <c:v>46</c:v>
                </c:pt>
                <c:pt idx="1715">
                  <c:v>27</c:v>
                </c:pt>
                <c:pt idx="1716">
                  <c:v>38</c:v>
                </c:pt>
                <c:pt idx="1717">
                  <c:v>19</c:v>
                </c:pt>
                <c:pt idx="1718">
                  <c:v>21</c:v>
                </c:pt>
                <c:pt idx="1719">
                  <c:v>28</c:v>
                </c:pt>
                <c:pt idx="1720">
                  <c:v>21</c:v>
                </c:pt>
                <c:pt idx="1721">
                  <c:v>27</c:v>
                </c:pt>
                <c:pt idx="1722">
                  <c:v>35</c:v>
                </c:pt>
                <c:pt idx="1723">
                  <c:v>32</c:v>
                </c:pt>
                <c:pt idx="1724">
                  <c:v>24</c:v>
                </c:pt>
                <c:pt idx="1725">
                  <c:v>27</c:v>
                </c:pt>
                <c:pt idx="1726">
                  <c:v>33</c:v>
                </c:pt>
                <c:pt idx="1727">
                  <c:v>43</c:v>
                </c:pt>
                <c:pt idx="1728">
                  <c:v>28</c:v>
                </c:pt>
                <c:pt idx="1729">
                  <c:v>21</c:v>
                </c:pt>
                <c:pt idx="1730">
                  <c:v>37</c:v>
                </c:pt>
                <c:pt idx="1731">
                  <c:v>37</c:v>
                </c:pt>
                <c:pt idx="1732">
                  <c:v>47</c:v>
                </c:pt>
                <c:pt idx="1733">
                  <c:v>40</c:v>
                </c:pt>
                <c:pt idx="1734">
                  <c:v>43</c:v>
                </c:pt>
                <c:pt idx="1735">
                  <c:v>34</c:v>
                </c:pt>
                <c:pt idx="1736">
                  <c:v>31</c:v>
                </c:pt>
                <c:pt idx="1737">
                  <c:v>36</c:v>
                </c:pt>
                <c:pt idx="1738">
                  <c:v>27</c:v>
                </c:pt>
                <c:pt idx="1739">
                  <c:v>30</c:v>
                </c:pt>
                <c:pt idx="1740">
                  <c:v>33</c:v>
                </c:pt>
                <c:pt idx="1741">
                  <c:v>29</c:v>
                </c:pt>
                <c:pt idx="1742">
                  <c:v>32</c:v>
                </c:pt>
                <c:pt idx="1743">
                  <c:v>31</c:v>
                </c:pt>
                <c:pt idx="1744">
                  <c:v>34</c:v>
                </c:pt>
                <c:pt idx="1745">
                  <c:v>26</c:v>
                </c:pt>
                <c:pt idx="1746">
                  <c:v>19</c:v>
                </c:pt>
                <c:pt idx="1747">
                  <c:v>34</c:v>
                </c:pt>
                <c:pt idx="1748">
                  <c:v>30</c:v>
                </c:pt>
                <c:pt idx="1749">
                  <c:v>33</c:v>
                </c:pt>
                <c:pt idx="1750">
                  <c:v>27</c:v>
                </c:pt>
                <c:pt idx="1751">
                  <c:v>34</c:v>
                </c:pt>
                <c:pt idx="1752">
                  <c:v>35</c:v>
                </c:pt>
                <c:pt idx="1753">
                  <c:v>42</c:v>
                </c:pt>
                <c:pt idx="1754">
                  <c:v>21</c:v>
                </c:pt>
                <c:pt idx="1755">
                  <c:v>46</c:v>
                </c:pt>
                <c:pt idx="1756">
                  <c:v>37</c:v>
                </c:pt>
                <c:pt idx="1757">
                  <c:v>26</c:v>
                </c:pt>
                <c:pt idx="1758">
                  <c:v>38</c:v>
                </c:pt>
                <c:pt idx="1759">
                  <c:v>38</c:v>
                </c:pt>
                <c:pt idx="1760">
                  <c:v>25</c:v>
                </c:pt>
                <c:pt idx="1761">
                  <c:v>23</c:v>
                </c:pt>
                <c:pt idx="1762">
                  <c:v>36</c:v>
                </c:pt>
                <c:pt idx="1763">
                  <c:v>25</c:v>
                </c:pt>
                <c:pt idx="1764">
                  <c:v>38</c:v>
                </c:pt>
                <c:pt idx="1765">
                  <c:v>43</c:v>
                </c:pt>
                <c:pt idx="1766">
                  <c:v>34</c:v>
                </c:pt>
                <c:pt idx="1767">
                  <c:v>39</c:v>
                </c:pt>
                <c:pt idx="1768">
                  <c:v>36</c:v>
                </c:pt>
                <c:pt idx="1769">
                  <c:v>18</c:v>
                </c:pt>
                <c:pt idx="1770">
                  <c:v>42</c:v>
                </c:pt>
                <c:pt idx="1771">
                  <c:v>33</c:v>
                </c:pt>
                <c:pt idx="1772">
                  <c:v>16</c:v>
                </c:pt>
                <c:pt idx="1773">
                  <c:v>21</c:v>
                </c:pt>
                <c:pt idx="1774">
                  <c:v>35</c:v>
                </c:pt>
                <c:pt idx="1775">
                  <c:v>24</c:v>
                </c:pt>
                <c:pt idx="1776">
                  <c:v>35</c:v>
                </c:pt>
                <c:pt idx="1777">
                  <c:v>21</c:v>
                </c:pt>
                <c:pt idx="1778">
                  <c:v>18</c:v>
                </c:pt>
                <c:pt idx="1779">
                  <c:v>28</c:v>
                </c:pt>
                <c:pt idx="1780">
                  <c:v>27</c:v>
                </c:pt>
                <c:pt idx="1781">
                  <c:v>27</c:v>
                </c:pt>
                <c:pt idx="1782">
                  <c:v>31</c:v>
                </c:pt>
                <c:pt idx="1783">
                  <c:v>17</c:v>
                </c:pt>
                <c:pt idx="1784">
                  <c:v>32</c:v>
                </c:pt>
                <c:pt idx="1785">
                  <c:v>37</c:v>
                </c:pt>
                <c:pt idx="1786">
                  <c:v>37</c:v>
                </c:pt>
                <c:pt idx="1787">
                  <c:v>36</c:v>
                </c:pt>
                <c:pt idx="1788">
                  <c:v>23</c:v>
                </c:pt>
                <c:pt idx="1789">
                  <c:v>19</c:v>
                </c:pt>
                <c:pt idx="1790">
                  <c:v>23</c:v>
                </c:pt>
                <c:pt idx="1791">
                  <c:v>32</c:v>
                </c:pt>
                <c:pt idx="1792">
                  <c:v>22</c:v>
                </c:pt>
                <c:pt idx="1793">
                  <c:v>32</c:v>
                </c:pt>
                <c:pt idx="1794">
                  <c:v>32</c:v>
                </c:pt>
                <c:pt idx="1795">
                  <c:v>26</c:v>
                </c:pt>
                <c:pt idx="1796">
                  <c:v>21</c:v>
                </c:pt>
                <c:pt idx="1797">
                  <c:v>37</c:v>
                </c:pt>
                <c:pt idx="1798">
                  <c:v>39</c:v>
                </c:pt>
                <c:pt idx="1799">
                  <c:v>19</c:v>
                </c:pt>
                <c:pt idx="1800">
                  <c:v>34</c:v>
                </c:pt>
                <c:pt idx="1801">
                  <c:v>40</c:v>
                </c:pt>
                <c:pt idx="1802">
                  <c:v>45</c:v>
                </c:pt>
                <c:pt idx="1803">
                  <c:v>35</c:v>
                </c:pt>
                <c:pt idx="1804">
                  <c:v>27</c:v>
                </c:pt>
                <c:pt idx="1805">
                  <c:v>22</c:v>
                </c:pt>
                <c:pt idx="1806">
                  <c:v>41</c:v>
                </c:pt>
                <c:pt idx="1807">
                  <c:v>38</c:v>
                </c:pt>
                <c:pt idx="1808">
                  <c:v>29</c:v>
                </c:pt>
                <c:pt idx="1809">
                  <c:v>17</c:v>
                </c:pt>
                <c:pt idx="1810">
                  <c:v>32</c:v>
                </c:pt>
                <c:pt idx="1811">
                  <c:v>22</c:v>
                </c:pt>
                <c:pt idx="1812">
                  <c:v>26</c:v>
                </c:pt>
                <c:pt idx="1813">
                  <c:v>40</c:v>
                </c:pt>
                <c:pt idx="1814">
                  <c:v>23</c:v>
                </c:pt>
                <c:pt idx="1815">
                  <c:v>26</c:v>
                </c:pt>
                <c:pt idx="1816">
                  <c:v>41</c:v>
                </c:pt>
                <c:pt idx="1817">
                  <c:v>32</c:v>
                </c:pt>
                <c:pt idx="1818">
                  <c:v>36</c:v>
                </c:pt>
                <c:pt idx="1819">
                  <c:v>26</c:v>
                </c:pt>
                <c:pt idx="1820">
                  <c:v>41</c:v>
                </c:pt>
                <c:pt idx="1821">
                  <c:v>37</c:v>
                </c:pt>
                <c:pt idx="1822">
                  <c:v>24</c:v>
                </c:pt>
                <c:pt idx="1823">
                  <c:v>42</c:v>
                </c:pt>
                <c:pt idx="1824">
                  <c:v>37</c:v>
                </c:pt>
                <c:pt idx="1825">
                  <c:v>29</c:v>
                </c:pt>
                <c:pt idx="1826">
                  <c:v>31</c:v>
                </c:pt>
                <c:pt idx="1827">
                  <c:v>42</c:v>
                </c:pt>
                <c:pt idx="1828">
                  <c:v>34</c:v>
                </c:pt>
                <c:pt idx="1829">
                  <c:v>28</c:v>
                </c:pt>
                <c:pt idx="1830">
                  <c:v>37</c:v>
                </c:pt>
                <c:pt idx="1831">
                  <c:v>37</c:v>
                </c:pt>
                <c:pt idx="1832">
                  <c:v>18</c:v>
                </c:pt>
                <c:pt idx="1833">
                  <c:v>41</c:v>
                </c:pt>
                <c:pt idx="1834">
                  <c:v>31</c:v>
                </c:pt>
                <c:pt idx="1835">
                  <c:v>29</c:v>
                </c:pt>
                <c:pt idx="1836">
                  <c:v>45</c:v>
                </c:pt>
                <c:pt idx="1837">
                  <c:v>43</c:v>
                </c:pt>
                <c:pt idx="1838">
                  <c:v>31</c:v>
                </c:pt>
                <c:pt idx="1839">
                  <c:v>29</c:v>
                </c:pt>
                <c:pt idx="1840">
                  <c:v>23</c:v>
                </c:pt>
                <c:pt idx="1841">
                  <c:v>25</c:v>
                </c:pt>
                <c:pt idx="1842">
                  <c:v>16</c:v>
                </c:pt>
                <c:pt idx="1843">
                  <c:v>43</c:v>
                </c:pt>
                <c:pt idx="1844">
                  <c:v>35</c:v>
                </c:pt>
                <c:pt idx="1845">
                  <c:v>25</c:v>
                </c:pt>
                <c:pt idx="1846">
                  <c:v>23</c:v>
                </c:pt>
                <c:pt idx="1847">
                  <c:v>24</c:v>
                </c:pt>
                <c:pt idx="1848">
                  <c:v>30</c:v>
                </c:pt>
                <c:pt idx="1849">
                  <c:v>26</c:v>
                </c:pt>
                <c:pt idx="1850">
                  <c:v>44</c:v>
                </c:pt>
                <c:pt idx="1851">
                  <c:v>39</c:v>
                </c:pt>
                <c:pt idx="1852">
                  <c:v>41</c:v>
                </c:pt>
                <c:pt idx="1853">
                  <c:v>33</c:v>
                </c:pt>
                <c:pt idx="1854">
                  <c:v>23</c:v>
                </c:pt>
                <c:pt idx="1855">
                  <c:v>32</c:v>
                </c:pt>
                <c:pt idx="1856">
                  <c:v>16</c:v>
                </c:pt>
                <c:pt idx="1857">
                  <c:v>21</c:v>
                </c:pt>
                <c:pt idx="1858">
                  <c:v>41</c:v>
                </c:pt>
                <c:pt idx="1859">
                  <c:v>12</c:v>
                </c:pt>
                <c:pt idx="1860">
                  <c:v>14</c:v>
                </c:pt>
                <c:pt idx="1861">
                  <c:v>22</c:v>
                </c:pt>
                <c:pt idx="1862">
                  <c:v>33</c:v>
                </c:pt>
                <c:pt idx="1863">
                  <c:v>27</c:v>
                </c:pt>
                <c:pt idx="1864">
                  <c:v>20</c:v>
                </c:pt>
                <c:pt idx="1865">
                  <c:v>29</c:v>
                </c:pt>
                <c:pt idx="1866">
                  <c:v>30</c:v>
                </c:pt>
                <c:pt idx="1867">
                  <c:v>26</c:v>
                </c:pt>
                <c:pt idx="1868">
                  <c:v>40</c:v>
                </c:pt>
                <c:pt idx="1869">
                  <c:v>31</c:v>
                </c:pt>
                <c:pt idx="1870">
                  <c:v>33</c:v>
                </c:pt>
                <c:pt idx="1871">
                  <c:v>33</c:v>
                </c:pt>
                <c:pt idx="1872">
                  <c:v>34</c:v>
                </c:pt>
                <c:pt idx="1873">
                  <c:v>20</c:v>
                </c:pt>
                <c:pt idx="1874">
                  <c:v>14</c:v>
                </c:pt>
                <c:pt idx="1875">
                  <c:v>34</c:v>
                </c:pt>
                <c:pt idx="1876">
                  <c:v>37</c:v>
                </c:pt>
                <c:pt idx="1877">
                  <c:v>38</c:v>
                </c:pt>
                <c:pt idx="1878">
                  <c:v>22</c:v>
                </c:pt>
                <c:pt idx="1879">
                  <c:v>44</c:v>
                </c:pt>
                <c:pt idx="1880">
                  <c:v>37</c:v>
                </c:pt>
                <c:pt idx="1881">
                  <c:v>38</c:v>
                </c:pt>
                <c:pt idx="1882">
                  <c:v>37</c:v>
                </c:pt>
                <c:pt idx="1883">
                  <c:v>31</c:v>
                </c:pt>
                <c:pt idx="1884">
                  <c:v>24</c:v>
                </c:pt>
                <c:pt idx="1885">
                  <c:v>27</c:v>
                </c:pt>
                <c:pt idx="1886">
                  <c:v>25</c:v>
                </c:pt>
                <c:pt idx="1887">
                  <c:v>35</c:v>
                </c:pt>
                <c:pt idx="1888">
                  <c:v>24</c:v>
                </c:pt>
                <c:pt idx="1889">
                  <c:v>24</c:v>
                </c:pt>
                <c:pt idx="1890">
                  <c:v>31</c:v>
                </c:pt>
                <c:pt idx="1891">
                  <c:v>35</c:v>
                </c:pt>
                <c:pt idx="1892">
                  <c:v>25</c:v>
                </c:pt>
                <c:pt idx="1893">
                  <c:v>26</c:v>
                </c:pt>
                <c:pt idx="1894">
                  <c:v>39</c:v>
                </c:pt>
                <c:pt idx="1895">
                  <c:v>20</c:v>
                </c:pt>
                <c:pt idx="1896">
                  <c:v>25</c:v>
                </c:pt>
                <c:pt idx="1897">
                  <c:v>45</c:v>
                </c:pt>
                <c:pt idx="1898">
                  <c:v>43</c:v>
                </c:pt>
                <c:pt idx="1899">
                  <c:v>37</c:v>
                </c:pt>
                <c:pt idx="1900">
                  <c:v>40</c:v>
                </c:pt>
                <c:pt idx="1901">
                  <c:v>39</c:v>
                </c:pt>
                <c:pt idx="1902">
                  <c:v>25</c:v>
                </c:pt>
                <c:pt idx="1903">
                  <c:v>44</c:v>
                </c:pt>
                <c:pt idx="1904">
                  <c:v>26</c:v>
                </c:pt>
                <c:pt idx="1905">
                  <c:v>24</c:v>
                </c:pt>
                <c:pt idx="1906">
                  <c:v>25</c:v>
                </c:pt>
                <c:pt idx="1907">
                  <c:v>46</c:v>
                </c:pt>
                <c:pt idx="1908">
                  <c:v>26</c:v>
                </c:pt>
                <c:pt idx="1909">
                  <c:v>31</c:v>
                </c:pt>
                <c:pt idx="1910">
                  <c:v>31</c:v>
                </c:pt>
                <c:pt idx="1911">
                  <c:v>44</c:v>
                </c:pt>
                <c:pt idx="1912">
                  <c:v>29</c:v>
                </c:pt>
                <c:pt idx="1913">
                  <c:v>44</c:v>
                </c:pt>
                <c:pt idx="1914">
                  <c:v>42</c:v>
                </c:pt>
                <c:pt idx="1915">
                  <c:v>40</c:v>
                </c:pt>
                <c:pt idx="1916">
                  <c:v>37</c:v>
                </c:pt>
                <c:pt idx="1917">
                  <c:v>42</c:v>
                </c:pt>
                <c:pt idx="1918">
                  <c:v>22</c:v>
                </c:pt>
                <c:pt idx="1919">
                  <c:v>38</c:v>
                </c:pt>
                <c:pt idx="1920">
                  <c:v>40</c:v>
                </c:pt>
                <c:pt idx="1921">
                  <c:v>43</c:v>
                </c:pt>
                <c:pt idx="1922">
                  <c:v>45</c:v>
                </c:pt>
                <c:pt idx="1923">
                  <c:v>26</c:v>
                </c:pt>
                <c:pt idx="1924">
                  <c:v>17</c:v>
                </c:pt>
                <c:pt idx="1925">
                  <c:v>26</c:v>
                </c:pt>
                <c:pt idx="1926">
                  <c:v>27</c:v>
                </c:pt>
                <c:pt idx="1927">
                  <c:v>37</c:v>
                </c:pt>
                <c:pt idx="1928">
                  <c:v>38</c:v>
                </c:pt>
                <c:pt idx="1929">
                  <c:v>28</c:v>
                </c:pt>
                <c:pt idx="1930">
                  <c:v>39</c:v>
                </c:pt>
                <c:pt idx="1931">
                  <c:v>34</c:v>
                </c:pt>
                <c:pt idx="1932">
                  <c:v>27</c:v>
                </c:pt>
                <c:pt idx="1933">
                  <c:v>37</c:v>
                </c:pt>
                <c:pt idx="1934">
                  <c:v>28</c:v>
                </c:pt>
                <c:pt idx="1935">
                  <c:v>44</c:v>
                </c:pt>
                <c:pt idx="1936">
                  <c:v>30</c:v>
                </c:pt>
                <c:pt idx="1937">
                  <c:v>37</c:v>
                </c:pt>
                <c:pt idx="1938">
                  <c:v>26</c:v>
                </c:pt>
                <c:pt idx="1939">
                  <c:v>37</c:v>
                </c:pt>
                <c:pt idx="1940">
                  <c:v>33</c:v>
                </c:pt>
                <c:pt idx="1941">
                  <c:v>24</c:v>
                </c:pt>
                <c:pt idx="1942">
                  <c:v>48</c:v>
                </c:pt>
                <c:pt idx="1943">
                  <c:v>23</c:v>
                </c:pt>
                <c:pt idx="1944">
                  <c:v>19</c:v>
                </c:pt>
                <c:pt idx="1945">
                  <c:v>32</c:v>
                </c:pt>
                <c:pt idx="1946">
                  <c:v>37</c:v>
                </c:pt>
                <c:pt idx="1947">
                  <c:v>29</c:v>
                </c:pt>
                <c:pt idx="1948">
                  <c:v>16</c:v>
                </c:pt>
                <c:pt idx="1949">
                  <c:v>12</c:v>
                </c:pt>
                <c:pt idx="1950">
                  <c:v>20</c:v>
                </c:pt>
                <c:pt idx="1951">
                  <c:v>33</c:v>
                </c:pt>
                <c:pt idx="1952">
                  <c:v>11</c:v>
                </c:pt>
                <c:pt idx="1953">
                  <c:v>29</c:v>
                </c:pt>
                <c:pt idx="1954">
                  <c:v>32</c:v>
                </c:pt>
                <c:pt idx="1955">
                  <c:v>39</c:v>
                </c:pt>
                <c:pt idx="1956">
                  <c:v>18</c:v>
                </c:pt>
                <c:pt idx="1957">
                  <c:v>23</c:v>
                </c:pt>
                <c:pt idx="1958">
                  <c:v>34</c:v>
                </c:pt>
                <c:pt idx="1959">
                  <c:v>28</c:v>
                </c:pt>
                <c:pt idx="1960">
                  <c:v>26</c:v>
                </c:pt>
                <c:pt idx="1961">
                  <c:v>27</c:v>
                </c:pt>
                <c:pt idx="1962">
                  <c:v>38</c:v>
                </c:pt>
                <c:pt idx="1963">
                  <c:v>29</c:v>
                </c:pt>
                <c:pt idx="1964">
                  <c:v>18</c:v>
                </c:pt>
                <c:pt idx="1965">
                  <c:v>35</c:v>
                </c:pt>
                <c:pt idx="1966">
                  <c:v>29</c:v>
                </c:pt>
                <c:pt idx="1967">
                  <c:v>40</c:v>
                </c:pt>
                <c:pt idx="1968">
                  <c:v>37</c:v>
                </c:pt>
                <c:pt idx="1969">
                  <c:v>25</c:v>
                </c:pt>
                <c:pt idx="1970">
                  <c:v>25</c:v>
                </c:pt>
                <c:pt idx="1971">
                  <c:v>39</c:v>
                </c:pt>
                <c:pt idx="1972">
                  <c:v>45</c:v>
                </c:pt>
                <c:pt idx="1973">
                  <c:v>35</c:v>
                </c:pt>
                <c:pt idx="1974">
                  <c:v>32</c:v>
                </c:pt>
                <c:pt idx="1975">
                  <c:v>24</c:v>
                </c:pt>
                <c:pt idx="1976">
                  <c:v>9</c:v>
                </c:pt>
                <c:pt idx="1977">
                  <c:v>45</c:v>
                </c:pt>
                <c:pt idx="1978">
                  <c:v>22</c:v>
                </c:pt>
                <c:pt idx="1979">
                  <c:v>30</c:v>
                </c:pt>
                <c:pt idx="1980">
                  <c:v>18</c:v>
                </c:pt>
                <c:pt idx="1981">
                  <c:v>26</c:v>
                </c:pt>
                <c:pt idx="1982">
                  <c:v>31</c:v>
                </c:pt>
                <c:pt idx="1983">
                  <c:v>39</c:v>
                </c:pt>
                <c:pt idx="1984">
                  <c:v>24</c:v>
                </c:pt>
                <c:pt idx="1985">
                  <c:v>26</c:v>
                </c:pt>
                <c:pt idx="1986">
                  <c:v>27</c:v>
                </c:pt>
                <c:pt idx="1987">
                  <c:v>34</c:v>
                </c:pt>
                <c:pt idx="1988">
                  <c:v>46</c:v>
                </c:pt>
                <c:pt idx="1989">
                  <c:v>38</c:v>
                </c:pt>
                <c:pt idx="1990">
                  <c:v>30</c:v>
                </c:pt>
                <c:pt idx="1991">
                  <c:v>19</c:v>
                </c:pt>
                <c:pt idx="1992">
                  <c:v>38</c:v>
                </c:pt>
                <c:pt idx="1993">
                  <c:v>36</c:v>
                </c:pt>
                <c:pt idx="1994">
                  <c:v>24</c:v>
                </c:pt>
                <c:pt idx="1995">
                  <c:v>27</c:v>
                </c:pt>
                <c:pt idx="1996">
                  <c:v>26</c:v>
                </c:pt>
                <c:pt idx="1997">
                  <c:v>45</c:v>
                </c:pt>
                <c:pt idx="1998">
                  <c:v>37</c:v>
                </c:pt>
                <c:pt idx="1999">
                  <c:v>35</c:v>
                </c:pt>
                <c:pt idx="2000">
                  <c:v>35</c:v>
                </c:pt>
                <c:pt idx="2001">
                  <c:v>14</c:v>
                </c:pt>
                <c:pt idx="2002">
                  <c:v>29</c:v>
                </c:pt>
                <c:pt idx="2003">
                  <c:v>43</c:v>
                </c:pt>
                <c:pt idx="2004">
                  <c:v>32</c:v>
                </c:pt>
                <c:pt idx="2005">
                  <c:v>36</c:v>
                </c:pt>
                <c:pt idx="2006">
                  <c:v>44</c:v>
                </c:pt>
                <c:pt idx="2007">
                  <c:v>26</c:v>
                </c:pt>
                <c:pt idx="2008">
                  <c:v>41</c:v>
                </c:pt>
                <c:pt idx="2009">
                  <c:v>32</c:v>
                </c:pt>
                <c:pt idx="2010">
                  <c:v>25</c:v>
                </c:pt>
                <c:pt idx="2011">
                  <c:v>31</c:v>
                </c:pt>
                <c:pt idx="2012">
                  <c:v>21</c:v>
                </c:pt>
                <c:pt idx="2013">
                  <c:v>42</c:v>
                </c:pt>
                <c:pt idx="2014">
                  <c:v>42</c:v>
                </c:pt>
                <c:pt idx="2015">
                  <c:v>18</c:v>
                </c:pt>
                <c:pt idx="2016">
                  <c:v>20</c:v>
                </c:pt>
                <c:pt idx="2017">
                  <c:v>31</c:v>
                </c:pt>
                <c:pt idx="2018">
                  <c:v>24</c:v>
                </c:pt>
                <c:pt idx="2019">
                  <c:v>28</c:v>
                </c:pt>
                <c:pt idx="2020">
                  <c:v>31</c:v>
                </c:pt>
                <c:pt idx="2021">
                  <c:v>37</c:v>
                </c:pt>
                <c:pt idx="2022">
                  <c:v>40</c:v>
                </c:pt>
                <c:pt idx="2023">
                  <c:v>30</c:v>
                </c:pt>
                <c:pt idx="2024">
                  <c:v>45</c:v>
                </c:pt>
                <c:pt idx="2025">
                  <c:v>35</c:v>
                </c:pt>
                <c:pt idx="2026">
                  <c:v>23</c:v>
                </c:pt>
                <c:pt idx="2027">
                  <c:v>29</c:v>
                </c:pt>
                <c:pt idx="2028">
                  <c:v>37</c:v>
                </c:pt>
                <c:pt idx="2029">
                  <c:v>26</c:v>
                </c:pt>
                <c:pt idx="2030">
                  <c:v>27</c:v>
                </c:pt>
                <c:pt idx="2031">
                  <c:v>27</c:v>
                </c:pt>
                <c:pt idx="2032">
                  <c:v>37</c:v>
                </c:pt>
                <c:pt idx="2033">
                  <c:v>36</c:v>
                </c:pt>
                <c:pt idx="2034">
                  <c:v>25</c:v>
                </c:pt>
                <c:pt idx="2035">
                  <c:v>24</c:v>
                </c:pt>
                <c:pt idx="2036">
                  <c:v>23</c:v>
                </c:pt>
                <c:pt idx="2037">
                  <c:v>27</c:v>
                </c:pt>
                <c:pt idx="2038">
                  <c:v>35</c:v>
                </c:pt>
                <c:pt idx="2039">
                  <c:v>43</c:v>
                </c:pt>
                <c:pt idx="2040">
                  <c:v>42</c:v>
                </c:pt>
                <c:pt idx="2041">
                  <c:v>12</c:v>
                </c:pt>
                <c:pt idx="2042">
                  <c:v>41</c:v>
                </c:pt>
                <c:pt idx="2043">
                  <c:v>44</c:v>
                </c:pt>
                <c:pt idx="2044">
                  <c:v>38</c:v>
                </c:pt>
                <c:pt idx="2045">
                  <c:v>30</c:v>
                </c:pt>
                <c:pt idx="2046">
                  <c:v>28</c:v>
                </c:pt>
                <c:pt idx="2047">
                  <c:v>22</c:v>
                </c:pt>
                <c:pt idx="2048">
                  <c:v>19</c:v>
                </c:pt>
                <c:pt idx="2049">
                  <c:v>25</c:v>
                </c:pt>
                <c:pt idx="2050">
                  <c:v>37</c:v>
                </c:pt>
                <c:pt idx="2051">
                  <c:v>38</c:v>
                </c:pt>
                <c:pt idx="2052">
                  <c:v>11</c:v>
                </c:pt>
                <c:pt idx="2053">
                  <c:v>26</c:v>
                </c:pt>
                <c:pt idx="2054">
                  <c:v>42</c:v>
                </c:pt>
                <c:pt idx="2055">
                  <c:v>29</c:v>
                </c:pt>
                <c:pt idx="2056">
                  <c:v>18</c:v>
                </c:pt>
                <c:pt idx="2057">
                  <c:v>31</c:v>
                </c:pt>
                <c:pt idx="2058">
                  <c:v>28</c:v>
                </c:pt>
                <c:pt idx="2059">
                  <c:v>41</c:v>
                </c:pt>
                <c:pt idx="2060">
                  <c:v>26</c:v>
                </c:pt>
                <c:pt idx="2061">
                  <c:v>28</c:v>
                </c:pt>
                <c:pt idx="2062">
                  <c:v>41</c:v>
                </c:pt>
                <c:pt idx="2063">
                  <c:v>17</c:v>
                </c:pt>
                <c:pt idx="2064">
                  <c:v>42</c:v>
                </c:pt>
                <c:pt idx="2065">
                  <c:v>25</c:v>
                </c:pt>
                <c:pt idx="2066">
                  <c:v>36</c:v>
                </c:pt>
                <c:pt idx="2067">
                  <c:v>32</c:v>
                </c:pt>
                <c:pt idx="2068">
                  <c:v>39</c:v>
                </c:pt>
                <c:pt idx="2069">
                  <c:v>31</c:v>
                </c:pt>
                <c:pt idx="2070">
                  <c:v>18</c:v>
                </c:pt>
                <c:pt idx="2071">
                  <c:v>18</c:v>
                </c:pt>
                <c:pt idx="2072">
                  <c:v>36</c:v>
                </c:pt>
                <c:pt idx="2073">
                  <c:v>30</c:v>
                </c:pt>
                <c:pt idx="2074">
                  <c:v>40</c:v>
                </c:pt>
                <c:pt idx="2075">
                  <c:v>42</c:v>
                </c:pt>
                <c:pt idx="2076">
                  <c:v>27</c:v>
                </c:pt>
                <c:pt idx="2077">
                  <c:v>30</c:v>
                </c:pt>
                <c:pt idx="2078">
                  <c:v>29</c:v>
                </c:pt>
                <c:pt idx="2079">
                  <c:v>34</c:v>
                </c:pt>
                <c:pt idx="2080">
                  <c:v>33</c:v>
                </c:pt>
                <c:pt idx="2081">
                  <c:v>28</c:v>
                </c:pt>
                <c:pt idx="2082">
                  <c:v>34</c:v>
                </c:pt>
                <c:pt idx="2083">
                  <c:v>36</c:v>
                </c:pt>
                <c:pt idx="2084">
                  <c:v>26</c:v>
                </c:pt>
                <c:pt idx="2085">
                  <c:v>45</c:v>
                </c:pt>
                <c:pt idx="2086">
                  <c:v>26</c:v>
                </c:pt>
                <c:pt idx="2087">
                  <c:v>35</c:v>
                </c:pt>
                <c:pt idx="2088">
                  <c:v>25</c:v>
                </c:pt>
                <c:pt idx="2089">
                  <c:v>33</c:v>
                </c:pt>
                <c:pt idx="2090">
                  <c:v>41</c:v>
                </c:pt>
                <c:pt idx="2091">
                  <c:v>36</c:v>
                </c:pt>
                <c:pt idx="2092">
                  <c:v>16</c:v>
                </c:pt>
                <c:pt idx="2093">
                  <c:v>34</c:v>
                </c:pt>
                <c:pt idx="2094">
                  <c:v>22</c:v>
                </c:pt>
                <c:pt idx="2095">
                  <c:v>21</c:v>
                </c:pt>
                <c:pt idx="2096">
                  <c:v>36</c:v>
                </c:pt>
                <c:pt idx="2097">
                  <c:v>33</c:v>
                </c:pt>
                <c:pt idx="2098">
                  <c:v>21</c:v>
                </c:pt>
                <c:pt idx="2099">
                  <c:v>34</c:v>
                </c:pt>
                <c:pt idx="2100">
                  <c:v>39</c:v>
                </c:pt>
                <c:pt idx="2101">
                  <c:v>28</c:v>
                </c:pt>
                <c:pt idx="2102">
                  <c:v>18</c:v>
                </c:pt>
                <c:pt idx="2103">
                  <c:v>21</c:v>
                </c:pt>
                <c:pt idx="2104">
                  <c:v>35</c:v>
                </c:pt>
                <c:pt idx="2105">
                  <c:v>27</c:v>
                </c:pt>
                <c:pt idx="2106">
                  <c:v>48</c:v>
                </c:pt>
                <c:pt idx="2107">
                  <c:v>38</c:v>
                </c:pt>
                <c:pt idx="2108">
                  <c:v>38</c:v>
                </c:pt>
                <c:pt idx="2109">
                  <c:v>44</c:v>
                </c:pt>
                <c:pt idx="2110">
                  <c:v>45</c:v>
                </c:pt>
                <c:pt idx="2111">
                  <c:v>40</c:v>
                </c:pt>
                <c:pt idx="2112">
                  <c:v>39</c:v>
                </c:pt>
                <c:pt idx="2113">
                  <c:v>26</c:v>
                </c:pt>
                <c:pt idx="2114">
                  <c:v>32</c:v>
                </c:pt>
                <c:pt idx="2115">
                  <c:v>43</c:v>
                </c:pt>
                <c:pt idx="2116">
                  <c:v>26</c:v>
                </c:pt>
                <c:pt idx="2117">
                  <c:v>37</c:v>
                </c:pt>
                <c:pt idx="2118">
                  <c:v>37</c:v>
                </c:pt>
                <c:pt idx="2119">
                  <c:v>39</c:v>
                </c:pt>
                <c:pt idx="2120">
                  <c:v>35</c:v>
                </c:pt>
                <c:pt idx="2121">
                  <c:v>34</c:v>
                </c:pt>
                <c:pt idx="2122">
                  <c:v>8</c:v>
                </c:pt>
                <c:pt idx="2123">
                  <c:v>20</c:v>
                </c:pt>
                <c:pt idx="2124">
                  <c:v>31</c:v>
                </c:pt>
                <c:pt idx="2125">
                  <c:v>23</c:v>
                </c:pt>
                <c:pt idx="2126">
                  <c:v>27</c:v>
                </c:pt>
                <c:pt idx="2127">
                  <c:v>13</c:v>
                </c:pt>
                <c:pt idx="2128">
                  <c:v>32</c:v>
                </c:pt>
                <c:pt idx="2129">
                  <c:v>35</c:v>
                </c:pt>
                <c:pt idx="2130">
                  <c:v>21</c:v>
                </c:pt>
                <c:pt idx="2131">
                  <c:v>34</c:v>
                </c:pt>
                <c:pt idx="2132">
                  <c:v>33</c:v>
                </c:pt>
                <c:pt idx="2133">
                  <c:v>28</c:v>
                </c:pt>
                <c:pt idx="2134">
                  <c:v>33</c:v>
                </c:pt>
                <c:pt idx="2135">
                  <c:v>42</c:v>
                </c:pt>
                <c:pt idx="2136">
                  <c:v>42</c:v>
                </c:pt>
                <c:pt idx="2137">
                  <c:v>32</c:v>
                </c:pt>
                <c:pt idx="2138">
                  <c:v>38</c:v>
                </c:pt>
                <c:pt idx="2139">
                  <c:v>36</c:v>
                </c:pt>
                <c:pt idx="2140">
                  <c:v>29</c:v>
                </c:pt>
                <c:pt idx="2141">
                  <c:v>33</c:v>
                </c:pt>
                <c:pt idx="2142">
                  <c:v>28</c:v>
                </c:pt>
                <c:pt idx="2143">
                  <c:v>22</c:v>
                </c:pt>
                <c:pt idx="2144">
                  <c:v>39</c:v>
                </c:pt>
                <c:pt idx="2145">
                  <c:v>34</c:v>
                </c:pt>
                <c:pt idx="2146">
                  <c:v>37</c:v>
                </c:pt>
                <c:pt idx="2147">
                  <c:v>24</c:v>
                </c:pt>
                <c:pt idx="2148">
                  <c:v>40</c:v>
                </c:pt>
                <c:pt idx="2149">
                  <c:v>27</c:v>
                </c:pt>
                <c:pt idx="2150">
                  <c:v>39</c:v>
                </c:pt>
                <c:pt idx="2151">
                  <c:v>34</c:v>
                </c:pt>
                <c:pt idx="2152">
                  <c:v>37</c:v>
                </c:pt>
                <c:pt idx="2153">
                  <c:v>32</c:v>
                </c:pt>
                <c:pt idx="2154">
                  <c:v>29</c:v>
                </c:pt>
                <c:pt idx="2155">
                  <c:v>35</c:v>
                </c:pt>
                <c:pt idx="2156">
                  <c:v>40</c:v>
                </c:pt>
                <c:pt idx="2157">
                  <c:v>41</c:v>
                </c:pt>
                <c:pt idx="2158">
                  <c:v>20</c:v>
                </c:pt>
                <c:pt idx="2159">
                  <c:v>19</c:v>
                </c:pt>
                <c:pt idx="2160">
                  <c:v>33</c:v>
                </c:pt>
                <c:pt idx="2161">
                  <c:v>31</c:v>
                </c:pt>
                <c:pt idx="2162">
                  <c:v>12</c:v>
                </c:pt>
                <c:pt idx="2163">
                  <c:v>31</c:v>
                </c:pt>
                <c:pt idx="2164">
                  <c:v>28</c:v>
                </c:pt>
                <c:pt idx="2165">
                  <c:v>43</c:v>
                </c:pt>
                <c:pt idx="2166">
                  <c:v>33</c:v>
                </c:pt>
                <c:pt idx="2167">
                  <c:v>29</c:v>
                </c:pt>
                <c:pt idx="2168">
                  <c:v>43</c:v>
                </c:pt>
                <c:pt idx="2169">
                  <c:v>40</c:v>
                </c:pt>
                <c:pt idx="2170">
                  <c:v>44</c:v>
                </c:pt>
                <c:pt idx="2171">
                  <c:v>37</c:v>
                </c:pt>
                <c:pt idx="2172">
                  <c:v>36</c:v>
                </c:pt>
                <c:pt idx="2173">
                  <c:v>35</c:v>
                </c:pt>
                <c:pt idx="2174">
                  <c:v>42</c:v>
                </c:pt>
                <c:pt idx="2175">
                  <c:v>37</c:v>
                </c:pt>
                <c:pt idx="2176">
                  <c:v>32</c:v>
                </c:pt>
                <c:pt idx="2177">
                  <c:v>26</c:v>
                </c:pt>
                <c:pt idx="2178">
                  <c:v>36</c:v>
                </c:pt>
                <c:pt idx="2179">
                  <c:v>29</c:v>
                </c:pt>
                <c:pt idx="2180">
                  <c:v>32</c:v>
                </c:pt>
                <c:pt idx="2181">
                  <c:v>29</c:v>
                </c:pt>
                <c:pt idx="2182">
                  <c:v>32</c:v>
                </c:pt>
                <c:pt idx="2183">
                  <c:v>31</c:v>
                </c:pt>
                <c:pt idx="2184">
                  <c:v>28</c:v>
                </c:pt>
                <c:pt idx="2185">
                  <c:v>33</c:v>
                </c:pt>
                <c:pt idx="2186">
                  <c:v>34</c:v>
                </c:pt>
                <c:pt idx="2187">
                  <c:v>43</c:v>
                </c:pt>
                <c:pt idx="2188">
                  <c:v>39</c:v>
                </c:pt>
                <c:pt idx="2189">
                  <c:v>32</c:v>
                </c:pt>
                <c:pt idx="2190">
                  <c:v>36</c:v>
                </c:pt>
                <c:pt idx="2191">
                  <c:v>31</c:v>
                </c:pt>
                <c:pt idx="2192">
                  <c:v>10</c:v>
                </c:pt>
                <c:pt idx="2193">
                  <c:v>41</c:v>
                </c:pt>
                <c:pt idx="2194">
                  <c:v>31</c:v>
                </c:pt>
                <c:pt idx="2195">
                  <c:v>37</c:v>
                </c:pt>
                <c:pt idx="2196">
                  <c:v>32</c:v>
                </c:pt>
                <c:pt idx="2197">
                  <c:v>40</c:v>
                </c:pt>
                <c:pt idx="2198">
                  <c:v>24</c:v>
                </c:pt>
                <c:pt idx="2199">
                  <c:v>38</c:v>
                </c:pt>
                <c:pt idx="2200">
                  <c:v>26</c:v>
                </c:pt>
                <c:pt idx="2201">
                  <c:v>37</c:v>
                </c:pt>
                <c:pt idx="2202">
                  <c:v>27</c:v>
                </c:pt>
                <c:pt idx="2203">
                  <c:v>42</c:v>
                </c:pt>
                <c:pt idx="2204">
                  <c:v>45</c:v>
                </c:pt>
                <c:pt idx="2205">
                  <c:v>37</c:v>
                </c:pt>
                <c:pt idx="2206">
                  <c:v>33</c:v>
                </c:pt>
                <c:pt idx="2207">
                  <c:v>40</c:v>
                </c:pt>
                <c:pt idx="2208">
                  <c:v>18</c:v>
                </c:pt>
                <c:pt idx="2209">
                  <c:v>47</c:v>
                </c:pt>
                <c:pt idx="2210">
                  <c:v>41</c:v>
                </c:pt>
                <c:pt idx="2211">
                  <c:v>32</c:v>
                </c:pt>
                <c:pt idx="2212">
                  <c:v>32</c:v>
                </c:pt>
                <c:pt idx="2213">
                  <c:v>21</c:v>
                </c:pt>
                <c:pt idx="2214">
                  <c:v>30</c:v>
                </c:pt>
                <c:pt idx="2215">
                  <c:v>37</c:v>
                </c:pt>
                <c:pt idx="2216">
                  <c:v>20</c:v>
                </c:pt>
                <c:pt idx="2217">
                  <c:v>37</c:v>
                </c:pt>
                <c:pt idx="2218">
                  <c:v>32</c:v>
                </c:pt>
                <c:pt idx="2219">
                  <c:v>19</c:v>
                </c:pt>
                <c:pt idx="2220">
                  <c:v>36</c:v>
                </c:pt>
                <c:pt idx="2221">
                  <c:v>36</c:v>
                </c:pt>
                <c:pt idx="2222">
                  <c:v>28</c:v>
                </c:pt>
                <c:pt idx="2223">
                  <c:v>43</c:v>
                </c:pt>
                <c:pt idx="2224">
                  <c:v>28</c:v>
                </c:pt>
                <c:pt idx="2225">
                  <c:v>40</c:v>
                </c:pt>
                <c:pt idx="2226">
                  <c:v>33</c:v>
                </c:pt>
                <c:pt idx="2227">
                  <c:v>45</c:v>
                </c:pt>
                <c:pt idx="2228">
                  <c:v>38</c:v>
                </c:pt>
                <c:pt idx="2229">
                  <c:v>29</c:v>
                </c:pt>
                <c:pt idx="2230">
                  <c:v>34</c:v>
                </c:pt>
                <c:pt idx="2231">
                  <c:v>27</c:v>
                </c:pt>
                <c:pt idx="2232">
                  <c:v>33</c:v>
                </c:pt>
                <c:pt idx="2233">
                  <c:v>25</c:v>
                </c:pt>
                <c:pt idx="2234">
                  <c:v>40</c:v>
                </c:pt>
                <c:pt idx="2235">
                  <c:v>21</c:v>
                </c:pt>
                <c:pt idx="2236">
                  <c:v>17</c:v>
                </c:pt>
                <c:pt idx="2237">
                  <c:v>40</c:v>
                </c:pt>
                <c:pt idx="2238">
                  <c:v>36</c:v>
                </c:pt>
                <c:pt idx="2239">
                  <c:v>25</c:v>
                </c:pt>
                <c:pt idx="2240">
                  <c:v>26</c:v>
                </c:pt>
                <c:pt idx="2241">
                  <c:v>41</c:v>
                </c:pt>
                <c:pt idx="2242">
                  <c:v>29</c:v>
                </c:pt>
                <c:pt idx="2243">
                  <c:v>30</c:v>
                </c:pt>
                <c:pt idx="2244">
                  <c:v>26</c:v>
                </c:pt>
                <c:pt idx="2245">
                  <c:v>43</c:v>
                </c:pt>
                <c:pt idx="2246">
                  <c:v>35</c:v>
                </c:pt>
                <c:pt idx="2247">
                  <c:v>42</c:v>
                </c:pt>
                <c:pt idx="2248">
                  <c:v>28</c:v>
                </c:pt>
                <c:pt idx="2249">
                  <c:v>30</c:v>
                </c:pt>
                <c:pt idx="2250">
                  <c:v>38</c:v>
                </c:pt>
                <c:pt idx="2251">
                  <c:v>32</c:v>
                </c:pt>
                <c:pt idx="2252">
                  <c:v>48</c:v>
                </c:pt>
                <c:pt idx="2253">
                  <c:v>26</c:v>
                </c:pt>
                <c:pt idx="2254">
                  <c:v>30</c:v>
                </c:pt>
                <c:pt idx="2255">
                  <c:v>42</c:v>
                </c:pt>
                <c:pt idx="2256">
                  <c:v>21</c:v>
                </c:pt>
                <c:pt idx="2257">
                  <c:v>24</c:v>
                </c:pt>
                <c:pt idx="2258">
                  <c:v>31</c:v>
                </c:pt>
                <c:pt idx="2259">
                  <c:v>34</c:v>
                </c:pt>
                <c:pt idx="2260">
                  <c:v>26</c:v>
                </c:pt>
                <c:pt idx="2261">
                  <c:v>33</c:v>
                </c:pt>
                <c:pt idx="2262">
                  <c:v>26</c:v>
                </c:pt>
                <c:pt idx="2263">
                  <c:v>21</c:v>
                </c:pt>
                <c:pt idx="2264">
                  <c:v>33</c:v>
                </c:pt>
                <c:pt idx="2265">
                  <c:v>45</c:v>
                </c:pt>
                <c:pt idx="2266">
                  <c:v>39</c:v>
                </c:pt>
                <c:pt idx="2267">
                  <c:v>38</c:v>
                </c:pt>
                <c:pt idx="2268">
                  <c:v>30</c:v>
                </c:pt>
                <c:pt idx="2269">
                  <c:v>37</c:v>
                </c:pt>
                <c:pt idx="2270">
                  <c:v>42</c:v>
                </c:pt>
                <c:pt idx="2271">
                  <c:v>38</c:v>
                </c:pt>
                <c:pt idx="2272">
                  <c:v>33</c:v>
                </c:pt>
                <c:pt idx="2273">
                  <c:v>31</c:v>
                </c:pt>
                <c:pt idx="2274">
                  <c:v>26</c:v>
                </c:pt>
                <c:pt idx="2275">
                  <c:v>19</c:v>
                </c:pt>
                <c:pt idx="2276">
                  <c:v>28</c:v>
                </c:pt>
                <c:pt idx="2277">
                  <c:v>27</c:v>
                </c:pt>
                <c:pt idx="2278">
                  <c:v>39</c:v>
                </c:pt>
                <c:pt idx="2279">
                  <c:v>24</c:v>
                </c:pt>
                <c:pt idx="2280">
                  <c:v>42</c:v>
                </c:pt>
                <c:pt idx="2281">
                  <c:v>39</c:v>
                </c:pt>
                <c:pt idx="2282">
                  <c:v>30</c:v>
                </c:pt>
                <c:pt idx="2283">
                  <c:v>19</c:v>
                </c:pt>
                <c:pt idx="2284">
                  <c:v>29</c:v>
                </c:pt>
                <c:pt idx="2285">
                  <c:v>33</c:v>
                </c:pt>
                <c:pt idx="2286">
                  <c:v>23</c:v>
                </c:pt>
                <c:pt idx="2287">
                  <c:v>37</c:v>
                </c:pt>
                <c:pt idx="2288">
                  <c:v>35</c:v>
                </c:pt>
                <c:pt idx="2289">
                  <c:v>14</c:v>
                </c:pt>
                <c:pt idx="2290">
                  <c:v>35</c:v>
                </c:pt>
                <c:pt idx="2291">
                  <c:v>28</c:v>
                </c:pt>
                <c:pt idx="2292">
                  <c:v>35</c:v>
                </c:pt>
                <c:pt idx="2293">
                  <c:v>42</c:v>
                </c:pt>
                <c:pt idx="2294">
                  <c:v>38</c:v>
                </c:pt>
                <c:pt idx="2295">
                  <c:v>34</c:v>
                </c:pt>
                <c:pt idx="2296">
                  <c:v>38</c:v>
                </c:pt>
                <c:pt idx="2297">
                  <c:v>36</c:v>
                </c:pt>
                <c:pt idx="2298">
                  <c:v>39</c:v>
                </c:pt>
                <c:pt idx="2299">
                  <c:v>32</c:v>
                </c:pt>
                <c:pt idx="2300">
                  <c:v>30</c:v>
                </c:pt>
                <c:pt idx="2301">
                  <c:v>29</c:v>
                </c:pt>
                <c:pt idx="2302">
                  <c:v>40</c:v>
                </c:pt>
                <c:pt idx="2303">
                  <c:v>46</c:v>
                </c:pt>
                <c:pt idx="2304">
                  <c:v>30</c:v>
                </c:pt>
                <c:pt idx="2305">
                  <c:v>41</c:v>
                </c:pt>
                <c:pt idx="2306">
                  <c:v>31</c:v>
                </c:pt>
                <c:pt idx="2307">
                  <c:v>38</c:v>
                </c:pt>
                <c:pt idx="2308">
                  <c:v>33</c:v>
                </c:pt>
                <c:pt idx="2309">
                  <c:v>24</c:v>
                </c:pt>
                <c:pt idx="2310">
                  <c:v>40</c:v>
                </c:pt>
                <c:pt idx="2311">
                  <c:v>40</c:v>
                </c:pt>
                <c:pt idx="2312">
                  <c:v>38</c:v>
                </c:pt>
                <c:pt idx="2313">
                  <c:v>21</c:v>
                </c:pt>
                <c:pt idx="2314">
                  <c:v>26</c:v>
                </c:pt>
                <c:pt idx="2315">
                  <c:v>33</c:v>
                </c:pt>
                <c:pt idx="2316">
                  <c:v>26</c:v>
                </c:pt>
                <c:pt idx="2317">
                  <c:v>46</c:v>
                </c:pt>
                <c:pt idx="2318">
                  <c:v>30</c:v>
                </c:pt>
                <c:pt idx="2319">
                  <c:v>29</c:v>
                </c:pt>
                <c:pt idx="2320">
                  <c:v>34</c:v>
                </c:pt>
                <c:pt idx="2321">
                  <c:v>38</c:v>
                </c:pt>
                <c:pt idx="2322">
                  <c:v>19</c:v>
                </c:pt>
                <c:pt idx="2323">
                  <c:v>42</c:v>
                </c:pt>
                <c:pt idx="2324">
                  <c:v>34</c:v>
                </c:pt>
                <c:pt idx="2325">
                  <c:v>39</c:v>
                </c:pt>
                <c:pt idx="2326">
                  <c:v>43</c:v>
                </c:pt>
                <c:pt idx="2327">
                  <c:v>24</c:v>
                </c:pt>
                <c:pt idx="2328">
                  <c:v>25</c:v>
                </c:pt>
                <c:pt idx="2329">
                  <c:v>35</c:v>
                </c:pt>
                <c:pt idx="2330">
                  <c:v>24</c:v>
                </c:pt>
                <c:pt idx="2331">
                  <c:v>43</c:v>
                </c:pt>
                <c:pt idx="2332">
                  <c:v>31</c:v>
                </c:pt>
                <c:pt idx="2333">
                  <c:v>35</c:v>
                </c:pt>
                <c:pt idx="2334">
                  <c:v>29</c:v>
                </c:pt>
                <c:pt idx="2335">
                  <c:v>17</c:v>
                </c:pt>
                <c:pt idx="2336">
                  <c:v>31</c:v>
                </c:pt>
                <c:pt idx="2337">
                  <c:v>30</c:v>
                </c:pt>
                <c:pt idx="2338">
                  <c:v>23</c:v>
                </c:pt>
                <c:pt idx="2339">
                  <c:v>35</c:v>
                </c:pt>
                <c:pt idx="2340">
                  <c:v>30</c:v>
                </c:pt>
                <c:pt idx="2341">
                  <c:v>40</c:v>
                </c:pt>
                <c:pt idx="2342">
                  <c:v>14</c:v>
                </c:pt>
                <c:pt idx="2343">
                  <c:v>34</c:v>
                </c:pt>
                <c:pt idx="2344">
                  <c:v>43</c:v>
                </c:pt>
                <c:pt idx="2345">
                  <c:v>29</c:v>
                </c:pt>
                <c:pt idx="2346">
                  <c:v>41</c:v>
                </c:pt>
                <c:pt idx="2347">
                  <c:v>24</c:v>
                </c:pt>
                <c:pt idx="2348">
                  <c:v>33</c:v>
                </c:pt>
                <c:pt idx="2349">
                  <c:v>22</c:v>
                </c:pt>
                <c:pt idx="2350">
                  <c:v>43</c:v>
                </c:pt>
                <c:pt idx="2351">
                  <c:v>33</c:v>
                </c:pt>
                <c:pt idx="2352">
                  <c:v>26</c:v>
                </c:pt>
                <c:pt idx="2353">
                  <c:v>25</c:v>
                </c:pt>
                <c:pt idx="2354">
                  <c:v>25</c:v>
                </c:pt>
                <c:pt idx="2355">
                  <c:v>27</c:v>
                </c:pt>
                <c:pt idx="2356">
                  <c:v>37</c:v>
                </c:pt>
                <c:pt idx="2357">
                  <c:v>37</c:v>
                </c:pt>
                <c:pt idx="2358">
                  <c:v>25</c:v>
                </c:pt>
                <c:pt idx="2359">
                  <c:v>25</c:v>
                </c:pt>
                <c:pt idx="2360">
                  <c:v>36</c:v>
                </c:pt>
                <c:pt idx="2361">
                  <c:v>34</c:v>
                </c:pt>
                <c:pt idx="2362">
                  <c:v>26</c:v>
                </c:pt>
                <c:pt idx="2363">
                  <c:v>43</c:v>
                </c:pt>
                <c:pt idx="2364">
                  <c:v>35</c:v>
                </c:pt>
                <c:pt idx="2365">
                  <c:v>27</c:v>
                </c:pt>
                <c:pt idx="2366">
                  <c:v>37</c:v>
                </c:pt>
                <c:pt idx="2367">
                  <c:v>18</c:v>
                </c:pt>
                <c:pt idx="2368">
                  <c:v>36</c:v>
                </c:pt>
                <c:pt idx="2369">
                  <c:v>22</c:v>
                </c:pt>
                <c:pt idx="2370">
                  <c:v>31</c:v>
                </c:pt>
                <c:pt idx="2371">
                  <c:v>28</c:v>
                </c:pt>
                <c:pt idx="2372">
                  <c:v>28</c:v>
                </c:pt>
                <c:pt idx="2373">
                  <c:v>34</c:v>
                </c:pt>
                <c:pt idx="2374">
                  <c:v>25</c:v>
                </c:pt>
                <c:pt idx="2375">
                  <c:v>32</c:v>
                </c:pt>
                <c:pt idx="2376">
                  <c:v>21</c:v>
                </c:pt>
                <c:pt idx="2377">
                  <c:v>34</c:v>
                </c:pt>
                <c:pt idx="2378">
                  <c:v>31</c:v>
                </c:pt>
                <c:pt idx="2379">
                  <c:v>39</c:v>
                </c:pt>
                <c:pt idx="2380">
                  <c:v>26</c:v>
                </c:pt>
                <c:pt idx="2381">
                  <c:v>21</c:v>
                </c:pt>
                <c:pt idx="2382">
                  <c:v>45</c:v>
                </c:pt>
                <c:pt idx="2383">
                  <c:v>14</c:v>
                </c:pt>
                <c:pt idx="2384">
                  <c:v>28</c:v>
                </c:pt>
                <c:pt idx="2385">
                  <c:v>18</c:v>
                </c:pt>
                <c:pt idx="2386">
                  <c:v>36</c:v>
                </c:pt>
                <c:pt idx="2387">
                  <c:v>13</c:v>
                </c:pt>
                <c:pt idx="2388">
                  <c:v>30</c:v>
                </c:pt>
                <c:pt idx="2389">
                  <c:v>14</c:v>
                </c:pt>
                <c:pt idx="2390">
                  <c:v>31</c:v>
                </c:pt>
                <c:pt idx="2391">
                  <c:v>34</c:v>
                </c:pt>
                <c:pt idx="2392">
                  <c:v>36</c:v>
                </c:pt>
                <c:pt idx="2393">
                  <c:v>23</c:v>
                </c:pt>
                <c:pt idx="2394">
                  <c:v>24</c:v>
                </c:pt>
                <c:pt idx="2395">
                  <c:v>39</c:v>
                </c:pt>
                <c:pt idx="2396">
                  <c:v>44</c:v>
                </c:pt>
                <c:pt idx="2397">
                  <c:v>45</c:v>
                </c:pt>
                <c:pt idx="2398">
                  <c:v>39</c:v>
                </c:pt>
                <c:pt idx="2399">
                  <c:v>32</c:v>
                </c:pt>
                <c:pt idx="2400">
                  <c:v>31</c:v>
                </c:pt>
                <c:pt idx="2401">
                  <c:v>20</c:v>
                </c:pt>
                <c:pt idx="2402">
                  <c:v>16</c:v>
                </c:pt>
                <c:pt idx="2403">
                  <c:v>35</c:v>
                </c:pt>
                <c:pt idx="2404">
                  <c:v>24</c:v>
                </c:pt>
                <c:pt idx="2405">
                  <c:v>36</c:v>
                </c:pt>
                <c:pt idx="2406">
                  <c:v>25</c:v>
                </c:pt>
                <c:pt idx="2407">
                  <c:v>35</c:v>
                </c:pt>
                <c:pt idx="2408">
                  <c:v>36</c:v>
                </c:pt>
                <c:pt idx="2409">
                  <c:v>35</c:v>
                </c:pt>
                <c:pt idx="2410">
                  <c:v>46</c:v>
                </c:pt>
                <c:pt idx="2411">
                  <c:v>39</c:v>
                </c:pt>
                <c:pt idx="2412">
                  <c:v>43</c:v>
                </c:pt>
                <c:pt idx="2413">
                  <c:v>38</c:v>
                </c:pt>
                <c:pt idx="2414">
                  <c:v>33</c:v>
                </c:pt>
                <c:pt idx="2415">
                  <c:v>45</c:v>
                </c:pt>
                <c:pt idx="2416">
                  <c:v>42</c:v>
                </c:pt>
                <c:pt idx="2417">
                  <c:v>39</c:v>
                </c:pt>
                <c:pt idx="2418">
                  <c:v>28</c:v>
                </c:pt>
                <c:pt idx="2419">
                  <c:v>38</c:v>
                </c:pt>
                <c:pt idx="2420">
                  <c:v>41</c:v>
                </c:pt>
                <c:pt idx="2421">
                  <c:v>19</c:v>
                </c:pt>
                <c:pt idx="2422">
                  <c:v>47</c:v>
                </c:pt>
                <c:pt idx="2423">
                  <c:v>41</c:v>
                </c:pt>
                <c:pt idx="2424">
                  <c:v>40</c:v>
                </c:pt>
                <c:pt idx="2425">
                  <c:v>20</c:v>
                </c:pt>
                <c:pt idx="2426">
                  <c:v>14</c:v>
                </c:pt>
                <c:pt idx="2427">
                  <c:v>29</c:v>
                </c:pt>
                <c:pt idx="2428">
                  <c:v>39</c:v>
                </c:pt>
                <c:pt idx="2429">
                  <c:v>43</c:v>
                </c:pt>
                <c:pt idx="2430">
                  <c:v>30</c:v>
                </c:pt>
                <c:pt idx="2431">
                  <c:v>29</c:v>
                </c:pt>
                <c:pt idx="2432">
                  <c:v>39</c:v>
                </c:pt>
                <c:pt idx="2433">
                  <c:v>34</c:v>
                </c:pt>
                <c:pt idx="2434">
                  <c:v>8</c:v>
                </c:pt>
                <c:pt idx="2435">
                  <c:v>12</c:v>
                </c:pt>
                <c:pt idx="2436">
                  <c:v>36</c:v>
                </c:pt>
                <c:pt idx="2437">
                  <c:v>14</c:v>
                </c:pt>
                <c:pt idx="2438">
                  <c:v>36</c:v>
                </c:pt>
                <c:pt idx="2439">
                  <c:v>34</c:v>
                </c:pt>
                <c:pt idx="2440">
                  <c:v>20</c:v>
                </c:pt>
                <c:pt idx="2441">
                  <c:v>26</c:v>
                </c:pt>
                <c:pt idx="2442">
                  <c:v>31</c:v>
                </c:pt>
                <c:pt idx="2443">
                  <c:v>27</c:v>
                </c:pt>
                <c:pt idx="2444">
                  <c:v>40</c:v>
                </c:pt>
                <c:pt idx="2445">
                  <c:v>38</c:v>
                </c:pt>
                <c:pt idx="2446">
                  <c:v>27</c:v>
                </c:pt>
                <c:pt idx="2447">
                  <c:v>22</c:v>
                </c:pt>
                <c:pt idx="2448">
                  <c:v>23</c:v>
                </c:pt>
                <c:pt idx="2449">
                  <c:v>25</c:v>
                </c:pt>
                <c:pt idx="2450">
                  <c:v>33</c:v>
                </c:pt>
                <c:pt idx="2451">
                  <c:v>45</c:v>
                </c:pt>
                <c:pt idx="2452">
                  <c:v>41</c:v>
                </c:pt>
                <c:pt idx="2453">
                  <c:v>16</c:v>
                </c:pt>
                <c:pt idx="2454">
                  <c:v>30</c:v>
                </c:pt>
                <c:pt idx="2455">
                  <c:v>14</c:v>
                </c:pt>
                <c:pt idx="2456">
                  <c:v>31</c:v>
                </c:pt>
                <c:pt idx="2457">
                  <c:v>26</c:v>
                </c:pt>
                <c:pt idx="2458">
                  <c:v>43</c:v>
                </c:pt>
                <c:pt idx="2459">
                  <c:v>24</c:v>
                </c:pt>
                <c:pt idx="2460">
                  <c:v>39</c:v>
                </c:pt>
                <c:pt idx="2461">
                  <c:v>32</c:v>
                </c:pt>
                <c:pt idx="2462">
                  <c:v>32</c:v>
                </c:pt>
                <c:pt idx="2463">
                  <c:v>25</c:v>
                </c:pt>
                <c:pt idx="2464">
                  <c:v>25</c:v>
                </c:pt>
                <c:pt idx="2465">
                  <c:v>39</c:v>
                </c:pt>
                <c:pt idx="2466">
                  <c:v>28</c:v>
                </c:pt>
                <c:pt idx="2467">
                  <c:v>36</c:v>
                </c:pt>
                <c:pt idx="2468">
                  <c:v>24</c:v>
                </c:pt>
                <c:pt idx="2469">
                  <c:v>36</c:v>
                </c:pt>
                <c:pt idx="2470">
                  <c:v>39</c:v>
                </c:pt>
                <c:pt idx="2471">
                  <c:v>33</c:v>
                </c:pt>
                <c:pt idx="2472">
                  <c:v>36</c:v>
                </c:pt>
                <c:pt idx="2473">
                  <c:v>36</c:v>
                </c:pt>
              </c:numCache>
            </c:numRef>
          </c:yVal>
          <c:smooth val="0"/>
          <c:extLst>
            <c:ext xmlns:c16="http://schemas.microsoft.com/office/drawing/2014/chart" uri="{C3380CC4-5D6E-409C-BE32-E72D297353CC}">
              <c16:uniqueId val="{00000002-3B9B-4127-A971-61B3675E5F6E}"/>
            </c:ext>
          </c:extLst>
        </c:ser>
        <c:dLbls>
          <c:showLegendKey val="0"/>
          <c:showVal val="0"/>
          <c:showCatName val="0"/>
          <c:showSerName val="0"/>
          <c:showPercent val="0"/>
          <c:showBubbleSize val="0"/>
        </c:dLbls>
        <c:axId val="1187533135"/>
        <c:axId val="1187531471"/>
      </c:scatterChart>
      <c:valAx>
        <c:axId val="118753313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r>
                  <a:rPr lang="cs-CZ"/>
                  <a:t>Socio-ekonomický status testovaných žáků 9. ročníků</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crossAx val="1187531471"/>
        <c:crosses val="autoZero"/>
        <c:crossBetween val="midCat"/>
      </c:valAx>
      <c:valAx>
        <c:axId val="1187531471"/>
        <c:scaling>
          <c:orientation val="minMax"/>
          <c:max val="5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r>
                  <a:rPr lang="cs-CZ"/>
                  <a:t>Skóre testovaných žáků 9. ročníků z ČJ</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cs-CZ"/>
          </a:p>
        </c:txPr>
        <c:crossAx val="11875331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Segoe UI" panose="020B0502040204020203" pitchFamily="34" charset="0"/>
          <a:cs typeface="Segoe UI" panose="020B0502040204020203" pitchFamily="34" charset="0"/>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85F_E3653CD6.xml><?xml version="1.0" encoding="utf-8"?>
<p188:cmLst xmlns:a="http://schemas.openxmlformats.org/drawingml/2006/main" xmlns:r="http://schemas.openxmlformats.org/officeDocument/2006/relationships" xmlns:p188="http://schemas.microsoft.com/office/powerpoint/2018/8/main">
  <p188:cm id="{6C194A51-D27B-4CEB-A75E-63F258A1E4BF}" authorId="{55C81320-3D89-9D2D-620A-9B64C79D663D}" created="2022-10-31T13:20:07.833">
    <pc:sldMkLst xmlns:pc="http://schemas.microsoft.com/office/powerpoint/2013/main/command">
      <pc:docMk/>
      <pc:sldMk cId="3815062742" sldId="2143"/>
    </pc:sldMkLst>
    <p188:txBody>
      <a:bodyPr/>
      <a:lstStyle/>
      <a:p>
        <a:r>
          <a:rPr lang="cs-CZ"/>
          <a:t>Pozor, na tomto a dalším snímku není zobrazen "Index ekonomického, sociálního a kulturního statusu" (ESCS) z šetření PISA (ani 2015, ani 2018), ale HDP (GDP) na úrovni regionů NUTS 2 (viz poznámka ke snímku).</a:t>
        </a:r>
      </a:p>
    </p188:txBody>
  </p188:cm>
</p188:cmLst>
</file>

<file path=ppt/comments/modernComment_930_154944BF.xml><?xml version="1.0" encoding="utf-8"?>
<p188:cmLst xmlns:a="http://schemas.openxmlformats.org/drawingml/2006/main" xmlns:r="http://schemas.openxmlformats.org/officeDocument/2006/relationships" xmlns:p188="http://schemas.microsoft.com/office/powerpoint/2018/8/main">
  <p188:cm id="{91D81580-B817-48AB-9EC9-6797440EB1F9}" authorId="{55C81320-3D89-9D2D-620A-9B64C79D663D}" created="2022-10-24T08:40:24.613">
    <ac:deMkLst xmlns:ac="http://schemas.microsoft.com/office/drawing/2013/main/command">
      <pc:docMk xmlns:pc="http://schemas.microsoft.com/office/powerpoint/2013/main/command"/>
      <pc:sldMk xmlns:pc="http://schemas.microsoft.com/office/powerpoint/2013/main/command" cId="357123263" sldId="2352"/>
      <ac:spMk id="7" creationId="{F2119B60-C8A4-4450-93CC-1013EEC12608}"/>
    </ac:deMkLst>
    <p188:txBody>
      <a:bodyPr/>
      <a:lstStyle/>
      <a:p>
        <a:r>
          <a:rPr lang="cs-CZ"/>
          <a:t>Znovu zařazený snímek, nyní po úpravě umožňující lepší zhodnocení rozdílů mezi výsledky okresů.</a:t>
        </a:r>
      </a:p>
    </p188:txBody>
  </p188:cm>
  <p188:cm id="{E522E7D1-3E0C-4CDD-A403-6F74B3A1AF1B}" authorId="{55C81320-3D89-9D2D-620A-9B64C79D663D}" status="resolved" created="2022-10-24T09:09:35.228" complete="100000">
    <ac:deMkLst xmlns:ac="http://schemas.microsoft.com/office/drawing/2013/main/command">
      <pc:docMk xmlns:pc="http://schemas.microsoft.com/office/powerpoint/2013/main/command"/>
      <pc:sldMk xmlns:pc="http://schemas.microsoft.com/office/powerpoint/2013/main/command" cId="357123263" sldId="2352"/>
      <ac:spMk id="7" creationId="{F2119B60-C8A4-4450-93CC-1013EEC12608}"/>
    </ac:deMkLst>
    <p188:replyLst>
      <p188:reply id="{BFD6249B-BEE3-4A14-BFE2-C4BBF3D3623D}" authorId="{E295207D-2E13-41AB-7E59-62E4BBFDF458}" created="2022-10-26T08:27:51.961">
        <p188:txBody>
          <a:bodyPr/>
          <a:lstStyle/>
          <a:p>
            <a:r>
              <a:rPr lang="cs-CZ"/>
              <a:t>viz další snímek</a:t>
            </a:r>
          </a:p>
        </p188:txBody>
      </p188:reply>
    </p188:replyLst>
    <p188:txBody>
      <a:bodyPr/>
      <a:lstStyle/>
      <a:p>
        <a:r>
          <a:rPr lang="cs-CZ"/>
          <a:t>Jako alternativu lze použít mapovou vizualizaci (převzato z návrhu NZ CP4), zobrazující procentuální úspěšnost, ovšem s omezením rozdělní okresů do 4 kategorií.</a:t>
        </a:r>
      </a:p>
    </p188:txBody>
  </p188:cm>
</p188:cmLst>
</file>

<file path=ppt/comments/modernComment_931_81C0E257.xml><?xml version="1.0" encoding="utf-8"?>
<p188:cmLst xmlns:a="http://schemas.openxmlformats.org/drawingml/2006/main" xmlns:r="http://schemas.openxmlformats.org/officeDocument/2006/relationships" xmlns:p188="http://schemas.microsoft.com/office/powerpoint/2018/8/main">
  <p188:cm id="{875CB560-B60E-44B6-AE37-65C63CDDBC34}" authorId="{55C81320-3D89-9D2D-620A-9B64C79D663D}" created="2022-10-24T09:14:20.706">
    <pc:sldMkLst xmlns:pc="http://schemas.microsoft.com/office/powerpoint/2013/main/command">
      <pc:docMk/>
      <pc:sldMk cId="2176901719" sldId="2353"/>
    </pc:sldMkLst>
    <p188:txBody>
      <a:bodyPr/>
      <a:lstStyle/>
      <a:p>
        <a:r>
          <a:rPr lang="cs-CZ"/>
          <a:t>Zde byl odebrán druhý sloupcový graf zobrazující ICC pro SES.</a:t>
        </a:r>
      </a:p>
    </p188:txBody>
  </p188:cm>
  <p188:cm id="{F030A2CF-A66B-47E4-A4FF-B2B27EC23BA3}" authorId="{55C81320-3D89-9D2D-620A-9B64C79D663D}" created="2022-10-24T09:14:43.168">
    <pc:sldMkLst xmlns:pc="http://schemas.microsoft.com/office/powerpoint/2013/main/command">
      <pc:docMk/>
      <pc:sldMk cId="2176901719" sldId="2353"/>
    </pc:sldMkLst>
    <p188:txBody>
      <a:bodyPr/>
      <a:lstStyle/>
      <a:p>
        <a:r>
          <a:rPr lang="cs-CZ"/>
          <a:t>Do grafu bylo přidáno srovnání s jinými zeměmi z šetření PISA 2018.
</a:t>
        </a:r>
      </a:p>
    </p188:txBody>
  </p188:cm>
  <p188:cm id="{60FCB275-BC84-423D-B314-7152B95D7442}" authorId="{55C81320-3D89-9D2D-620A-9B64C79D663D}" created="2022-10-24T11:12:31.066">
    <pc:sldMkLst xmlns:pc="http://schemas.microsoft.com/office/powerpoint/2013/main/command">
      <pc:docMk/>
      <pc:sldMk cId="2176901719" sldId="2353"/>
    </pc:sldMkLst>
    <p188:txBody>
      <a:bodyPr/>
      <a:lstStyle/>
      <a:p>
        <a:r>
          <a:rPr lang="cs-CZ"/>
          <a:t>Upraveno dle požadavku.
</a:t>
        </a:r>
      </a:p>
    </p188:txBody>
  </p188:cm>
</p188:cmLst>
</file>

<file path=ppt/comments/modernComment_936_DDEC1498.xml><?xml version="1.0" encoding="utf-8"?>
<p188:cmLst xmlns:a="http://schemas.openxmlformats.org/drawingml/2006/main" xmlns:r="http://schemas.openxmlformats.org/officeDocument/2006/relationships" xmlns:p188="http://schemas.microsoft.com/office/powerpoint/2018/8/main">
  <p188:cm id="{1BA3BB81-9626-427F-9B95-D20DC34BFB61}" authorId="{55C81320-3D89-9D2D-620A-9B64C79D663D}" created="2022-10-24T12:05:12.761">
    <pc:sldMkLst xmlns:pc="http://schemas.microsoft.com/office/powerpoint/2013/main/command">
      <pc:docMk/>
      <pc:sldMk cId="3723236504" sldId="2358"/>
    </pc:sldMkLst>
    <p188:replyLst>
      <p188:reply id="{562C803E-610B-4527-BF7F-40191C5ACF41}" authorId="{E295207D-2E13-41AB-7E59-62E4BBFDF458}" created="2022-10-31T10:32:57.752">
        <p188:txBody>
          <a:bodyPr/>
          <a:lstStyle/>
          <a:p>
            <a:r>
              <a:rPr lang="cs-CZ"/>
              <a:t>pouze pravý dolní kvadrant</a:t>
            </a:r>
          </a:p>
        </p188:txBody>
      </p188:reply>
    </p188:replyLst>
    <p188:txBody>
      <a:bodyPr/>
      <a:lstStyle/>
      <a:p>
        <a:r>
          <a:rPr lang="cs-CZ"/>
          <a:t>Upravil jsem hodnoty na ose Y, aby se vizuálně zdůraznil lineární trend (podobně jako u okresního grafu).</a:t>
        </a:r>
      </a:p>
    </p188:txBody>
  </p188:cm>
  <p188:cm id="{76338FE5-C3A0-4AA4-AD46-F585C4BD8263}" authorId="{55C81320-3D89-9D2D-620A-9B64C79D663D}" created="2022-10-31T13:24:23.497">
    <pc:sldMkLst xmlns:pc="http://schemas.microsoft.com/office/powerpoint/2013/main/command">
      <pc:docMk/>
      <pc:sldMk cId="3723236504" sldId="2358"/>
    </pc:sldMkLst>
    <p188:txBody>
      <a:bodyPr/>
      <a:lstStyle/>
      <a:p>
        <a:r>
          <a:rPr lang="cs-CZ"/>
          <a:t>Doplnění k síle (lineárního) vztahu: Vztah mezi výsledky žáků a SES (zde r = 0,421 či R2  = 17,7 %) je v souladu se zjištěními z šetření PISA (okolo r = 0,4). V mezinárodním srovnání se stále jedná o jeden z nejsilnějších vztahů mezi výsledky vzdělávání a SES ze všech zúčastněných zemí.</a:t>
        </a:r>
      </a:p>
    </p188:txBody>
  </p188:cm>
  <p188:cm id="{4ED2A520-8B9C-4AC1-8366-CBE4C63A1827}" authorId="{55C81320-3D89-9D2D-620A-9B64C79D663D}" created="2022-10-31T13:41:11.230">
    <pc:sldMkLst xmlns:pc="http://schemas.microsoft.com/office/powerpoint/2013/main/command">
      <pc:docMk/>
      <pc:sldMk cId="3723236504" sldId="2358"/>
    </pc:sldMkLst>
    <p188:txBody>
      <a:bodyPr/>
      <a:lstStyle/>
      <a:p>
        <a:r>
          <a:rPr lang="cs-CZ"/>
          <a:t>K počtu bodům v grafu: Pro účely vizualizace vztahu na individuální úrovni bylo nutné redukovat počet bodů/žáků, a to při zachování věcné informace o síle vztahu mezi proměnnými. Jako řešení jsem zvolil realizaci náhodného výběru cca 2400 žáků ze všech dostupných dat pro 9. ročník (původní velikost souboru byla cca 49 120). Síla vztahu byla v tomto nově vytvořeném výběrovém souboru zachována, způsob výběru pak metodologicky dovoluje zobecnit zjištění na původní soubor, resp. základní populaci (oporu pro výběr).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DFA099-207C-4BE4-BB07-0470BD4951D7}" type="datetimeFigureOut">
              <a:rPr lang="cs-CZ" smtClean="0"/>
              <a:t>07.11.2022</a:t>
            </a:fld>
            <a:endParaRPr lang="cs-CZ"/>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F951478-F19E-4633-88C0-479FB37509DF}" type="slidenum">
              <a:rPr lang="cs-CZ" smtClean="0"/>
              <a:t>‹#›</a:t>
            </a:fld>
            <a:endParaRPr lang="cs-CZ"/>
          </a:p>
        </p:txBody>
      </p:sp>
    </p:spTree>
    <p:extLst>
      <p:ext uri="{BB962C8B-B14F-4D97-AF65-F5344CB8AC3E}">
        <p14:creationId xmlns:p14="http://schemas.microsoft.com/office/powerpoint/2010/main" val="1374562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44C9FF4-6B3A-4A34-A367-27C1545402EF}" type="datetimeFigureOut">
              <a:rPr lang="cs-CZ" smtClean="0"/>
              <a:t>07.11.2022</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9F1405F-BD78-4C66-8AA1-DFA6E68AFB49}" type="slidenum">
              <a:rPr lang="cs-CZ" smtClean="0"/>
              <a:t>‹#›</a:t>
            </a:fld>
            <a:endParaRPr lang="cs-CZ"/>
          </a:p>
        </p:txBody>
      </p:sp>
    </p:spTree>
    <p:extLst>
      <p:ext uri="{BB962C8B-B14F-4D97-AF65-F5344CB8AC3E}">
        <p14:creationId xmlns:p14="http://schemas.microsoft.com/office/powerpoint/2010/main" val="191626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sz="1200" b="0" i="0" u="none" strike="noStrike" baseline="0" dirty="0">
                <a:solidFill>
                  <a:srgbClr val="3A3F7C"/>
                </a:solidFill>
                <a:latin typeface="EbonyXb"/>
              </a:rPr>
              <a:t>České školství v mapách – jaké příležitosti pro práci škol, podporu zřizovatelů</a:t>
            </a:r>
          </a:p>
          <a:p>
            <a:pPr algn="l"/>
            <a:r>
              <a:rPr lang="cs-CZ" sz="1200" b="0" i="0" u="none" strike="noStrike" baseline="0" dirty="0">
                <a:solidFill>
                  <a:srgbClr val="3A3F7C"/>
                </a:solidFill>
                <a:latin typeface="EbonyXb"/>
              </a:rPr>
              <a:t>i profesní přípravu učitelů vyplývají z prostorové analýzy dat</a:t>
            </a:r>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119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Times New Roman" panose="02020603050405020304" pitchFamily="18" charset="0"/>
                <a:ea typeface="Calibri" panose="020F0502020204030204" pitchFamily="34" charset="0"/>
              </a:rPr>
              <a:t>Modely na okresní úrovni měly velmi silnou predikční sílu. Zejména model 1 vysvětluje téměř veškerou rozdílnost ve výsledcích okresů. Nicméně na úrovni jedinců (model 2) se vztahy (příběhy) mohou silně odlišovat oproti územnímu/agregovanému pohledu. Agregovaná úroveň je vhodná pro pojmenování či popis obecného kontextu. Na úrovni jednotlivých žáků je SES taktéž silným prediktorem jejich výsledků, avšak srovnatelnou nebo i větší, roli mohou mít i odlišné faktory.</a:t>
            </a:r>
          </a:p>
          <a:p>
            <a:endParaRPr lang="cs-CZ" sz="1800" dirty="0">
              <a:effectLst/>
              <a:latin typeface="Times New Roman" panose="02020603050405020304" pitchFamily="18" charset="0"/>
              <a:ea typeface="Calibri" panose="020F0502020204030204" pitchFamily="34" charset="0"/>
            </a:endParaRPr>
          </a:p>
          <a:p>
            <a:r>
              <a:rPr lang="cs-CZ" sz="1800" dirty="0">
                <a:effectLst/>
                <a:latin typeface="Times New Roman" panose="02020603050405020304" pitchFamily="18" charset="0"/>
                <a:ea typeface="Calibri" panose="020F0502020204030204" pitchFamily="34" charset="0"/>
              </a:rPr>
              <a:t>Budoucí národní zpráva z testování 2021/2022 CP4, pomocí dotazníků zjišťovala nejrůznější informace, které byly/budou dále analyzovány.</a:t>
            </a:r>
          </a:p>
          <a:p>
            <a:endParaRPr lang="cs-CZ" sz="1800" dirty="0">
              <a:effectLst/>
              <a:latin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Doplňující informace o skóre na úrovni okresů:</a:t>
            </a:r>
          </a:p>
          <a:p>
            <a:pPr algn="just">
              <a:lnSpc>
                <a:spcPct val="115000"/>
              </a:lnSpc>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ČJ:</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Nejvyšší dosažené skóre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34,3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průměrné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30,73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nejnižší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26,6</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Nejvyšší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29,5</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průměrné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23,44</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nejnižší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18,3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Doplňující informace o skóre na úrovni žáků:</a:t>
            </a:r>
          </a:p>
          <a:p>
            <a:pPr algn="just">
              <a:lnSpc>
                <a:spcPct val="115000"/>
              </a:lnSpc>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ČJ:</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Nejvyšší dosažené skóre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48</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průměrné 31,3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min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max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46</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průměr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24,4</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min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endParaRPr lang="cs-CZ" sz="1800" dirty="0">
              <a:effectLst/>
              <a:latin typeface="Times New Roman" panose="02020603050405020304" pitchFamily="18" charset="0"/>
              <a:cs typeface="Times New Roman" panose="02020603050405020304" pitchFamily="18" charset="0"/>
            </a:endParaRPr>
          </a:p>
          <a:p>
            <a:pPr algn="just">
              <a:lnSpc>
                <a:spcPct val="115000"/>
              </a:lnSpc>
            </a:pPr>
            <a:r>
              <a:rPr lang="cs-CZ" sz="1800" dirty="0">
                <a:effectLst/>
                <a:latin typeface="Times New Roman" panose="02020603050405020304" pitchFamily="18" charset="0"/>
                <a:cs typeface="Times New Roman" panose="02020603050405020304" pitchFamily="18" charset="0"/>
              </a:rPr>
              <a:t>Průměrná hodnota </a:t>
            </a:r>
            <a:r>
              <a:rPr lang="cs-CZ" sz="1800" b="1" dirty="0">
                <a:effectLst/>
                <a:latin typeface="Times New Roman" panose="02020603050405020304" pitchFamily="18" charset="0"/>
                <a:cs typeface="Times New Roman" panose="02020603050405020304" pitchFamily="18" charset="0"/>
              </a:rPr>
              <a:t>SES = 0</a:t>
            </a:r>
            <a:r>
              <a:rPr lang="cs-CZ" sz="1800" dirty="0">
                <a:effectLst/>
                <a:latin typeface="Times New Roman" panose="02020603050405020304" pitchFamily="18" charset="0"/>
                <a:cs typeface="Times New Roman" panose="02020603050405020304" pitchFamily="18" charset="0"/>
              </a:rPr>
              <a:t>.</a:t>
            </a:r>
            <a:endParaRPr lang="cs-CZ" sz="1800" dirty="0">
              <a:effectLst/>
              <a:latin typeface="Times New Roman" panose="02020603050405020304" pitchFamily="18" charset="0"/>
            </a:endParaRPr>
          </a:p>
          <a:p>
            <a:endParaRPr lang="cs-CZ"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Poznámka k SES: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Socioekonomický status žáků (SES) je jedním z nejdůležitějších a nejdiskutovanějších faktorů v kontextu dosažených výsledků žáků. V našem šetření je SES složen z informací o: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(1.) rodinném příjmu/vlastnictví; (2.) dosaženém vzdělání rodičů a (3.) zaměstnání rodičů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vzhledem k jeho povaze a typu vykonávané práce. V prezentaci pracujeme s výsledným indexem zohledňující všechny tyto oblasti.</a:t>
            </a:r>
          </a:p>
          <a:p>
            <a:endParaRPr lang="cs-CZ" sz="1800" dirty="0">
              <a:effectLst/>
              <a:latin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Poznámka ke skóre z textu NZ: </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Pro vybrané účely byl v této zprávě využit ukazatel úrovně latentní proměnné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ϴ</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znalostí a dovedností žáků v daném testu, který byl odhadován ze vzorů odpovědí žáků na testové položky prostřednictvím postupů teorie odpovědi na položku (IRT), což je v současné době standard tvorby a vyhodnocení testů. Výhodou tohoto přístupu je zohlednění váhy jednotlivých testových otázek vůči hodnocenému konstruktu testu, stejně jako zohlednění situace, kdy žák správně zodpoví danou otázku hádáním. Vedle toho umožňuje tento přístup mnohem širší rozlišení výsledků žáků v návaznosti na to, jak odpovídali jednotlivé otázky testu.</a:t>
            </a:r>
            <a:endParaRPr lang="cs-CZ" sz="1800" dirty="0">
              <a:effectLst/>
              <a:latin typeface="Times New Roman" panose="02020603050405020304" pitchFamily="18" charset="0"/>
            </a:endParaRPr>
          </a:p>
          <a:p>
            <a:endParaRPr lang="cs-CZ" sz="1800" dirty="0">
              <a:effectLst/>
              <a:latin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 CP4</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Zdrojový soubor: Dot9; Dot9 graf</a:t>
            </a:r>
          </a:p>
          <a:p>
            <a:pPr algn="just">
              <a:lnSpc>
                <a:spcPct val="115000"/>
              </a:lnSpc>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cs-CZ" sz="1800" b="1" i="0" u="none" strike="noStrike" baseline="0" dirty="0">
                <a:solidFill>
                  <a:srgbClr val="C50C2F"/>
                </a:solidFill>
                <a:latin typeface="Times New Roman" panose="02020603050405020304" pitchFamily="18" charset="0"/>
              </a:rPr>
              <a:t>SA TALIS-PISA link</a:t>
            </a:r>
          </a:p>
          <a:p>
            <a:pPr algn="just">
              <a:lnSpc>
                <a:spcPct val="115000"/>
              </a:lnSpc>
            </a:pPr>
            <a:r>
              <a:rPr lang="cs-CZ" sz="1800" b="1" i="0" u="none" strike="noStrike" baseline="0" dirty="0">
                <a:solidFill>
                  <a:srgbClr val="C50C2F"/>
                </a:solidFill>
                <a:latin typeface="Times New Roman" panose="02020603050405020304" pitchFamily="18" charset="0"/>
              </a:rPr>
              <a:t>GRAF 10 | </a:t>
            </a:r>
            <a:r>
              <a:rPr lang="cs-CZ" sz="1800" b="1" i="0" u="none" strike="noStrike" baseline="0" dirty="0">
                <a:solidFill>
                  <a:srgbClr val="45546A"/>
                </a:solidFill>
                <a:latin typeface="Times New Roman" panose="02020603050405020304" pitchFamily="18" charset="0"/>
              </a:rPr>
              <a:t>Hodnoty indexů vnímané disciplíny a delikvence dle průměrného skóre školy v testech čtenářské gramotnosti </a:t>
            </a:r>
            <a:endParaRPr lang="cs-CZ" sz="1800" b="1" i="0" u="none" strike="noStrike" baseline="0" dirty="0">
              <a:solidFill>
                <a:srgbClr val="45546A"/>
              </a:solidFill>
              <a:effectLst/>
              <a:latin typeface="Times New Roman" panose="02020603050405020304" pitchFamily="18" charset="0"/>
              <a:cs typeface="Times New Roman" panose="02020603050405020304" pitchFamily="18" charset="0"/>
            </a:endParaRPr>
          </a:p>
          <a:p>
            <a:pPr algn="just">
              <a:lnSpc>
                <a:spcPct val="115000"/>
              </a:lnSpc>
            </a:pPr>
            <a:r>
              <a:rPr lang="cs-CZ" sz="1800" b="1" i="0" u="none" strike="noStrike" baseline="0" dirty="0">
                <a:solidFill>
                  <a:srgbClr val="C50C2F"/>
                </a:solidFill>
                <a:latin typeface="Times New Roman" panose="02020603050405020304" pitchFamily="18" charset="0"/>
              </a:rPr>
              <a:t>GRAF 24 | </a:t>
            </a:r>
            <a:r>
              <a:rPr lang="cs-CZ" sz="1800" b="1" i="0" u="none" strike="noStrike" baseline="0" dirty="0">
                <a:solidFill>
                  <a:srgbClr val="45546A"/>
                </a:solidFill>
                <a:latin typeface="Times New Roman" panose="02020603050405020304" pitchFamily="18" charset="0"/>
              </a:rPr>
              <a:t>Interakce mezi individuálním SES žáka a používáním didaktického přístupu „kognitivní aktivace“ </a:t>
            </a:r>
          </a:p>
        </p:txBody>
      </p:sp>
      <p:sp>
        <p:nvSpPr>
          <p:cNvPr id="4" name="Zástupný symbol pro číslo snímku 3"/>
          <p:cNvSpPr>
            <a:spLocks noGrp="1"/>
          </p:cNvSpPr>
          <p:nvPr>
            <p:ph type="sldNum" sz="quarter" idx="5"/>
          </p:nvPr>
        </p:nvSpPr>
        <p:spPr/>
        <p:txBody>
          <a:bodyPr/>
          <a:lstStyle/>
          <a:p>
            <a:fld id="{59F1405F-BD78-4C66-8AA1-DFA6E68AFB49}" type="slidenum">
              <a:rPr lang="cs-CZ" smtClean="0"/>
              <a:t>10</a:t>
            </a:fld>
            <a:endParaRPr lang="cs-CZ"/>
          </a:p>
        </p:txBody>
      </p:sp>
    </p:spTree>
    <p:extLst>
      <p:ext uri="{BB962C8B-B14F-4D97-AF65-F5344CB8AC3E}">
        <p14:creationId xmlns:p14="http://schemas.microsoft.com/office/powerpoint/2010/main" val="366089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a:effectLst/>
                <a:latin typeface="Times New Roman" panose="02020603050405020304" pitchFamily="18" charset="0"/>
                <a:ea typeface="Times New Roman" panose="02020603050405020304" pitchFamily="18" charset="0"/>
              </a:rPr>
              <a:t>Kritéria hodnocení pro SOV za školní roky: 2018/2019; 2019/2020; 2020/2021; 2021/2022.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a:effectLst/>
                <a:latin typeface="Times New Roman" panose="02020603050405020304" pitchFamily="18" charset="0"/>
                <a:ea typeface="Times New Roman" panose="02020603050405020304" pitchFamily="18" charset="0"/>
              </a:rPr>
              <a:t>Pouze uzavřená KIČ.</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a:effectLst/>
                <a:latin typeface="Times New Roman" panose="02020603050405020304" pitchFamily="18" charset="0"/>
                <a:ea typeface="Times New Roman" panose="02020603050405020304" pitchFamily="18" charset="0"/>
              </a:rPr>
              <a:t>Číslo v závorce za územím v grafu odkazuje na počet hodnocených škol, tedy v ČR 452, JHČ 30, ČB 12, ostatní okresy v JHČ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0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a:effectLst/>
                <a:latin typeface="Times New Roman" panose="02020603050405020304" pitchFamily="18" charset="0"/>
                <a:ea typeface="Times New Roman" panose="02020603050405020304" pitchFamily="18" charset="0"/>
              </a:rPr>
              <a:t>Zdroj: </a:t>
            </a:r>
            <a:r>
              <a:rPr lang="cs-CZ" sz="1000" dirty="0" err="1">
                <a:effectLst/>
                <a:latin typeface="Times New Roman" panose="02020603050405020304" pitchFamily="18" charset="0"/>
                <a:ea typeface="Times New Roman" panose="02020603050405020304" pitchFamily="18" charset="0"/>
              </a:rPr>
              <a:t>Krit</a:t>
            </a:r>
            <a:r>
              <a:rPr lang="cs-CZ" sz="1000" dirty="0">
                <a:effectLst/>
                <a:latin typeface="Times New Roman" panose="02020603050405020304" pitchFamily="18" charset="0"/>
                <a:ea typeface="Times New Roman" panose="02020603050405020304" pitchFamily="18" charset="0"/>
              </a:rPr>
              <a:t> SOV</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a:effectLst/>
                <a:latin typeface="Times New Roman" panose="02020603050405020304" pitchFamily="18" charset="0"/>
                <a:ea typeface="Times New Roman" panose="02020603050405020304" pitchFamily="18" charset="0"/>
              </a:rPr>
              <a:t>Zdrojový soubor: Výstup SOV 2.1 &amp; 2.3</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000" dirty="0">
                <a:effectLst/>
                <a:latin typeface="Times New Roman" panose="02020603050405020304" pitchFamily="18" charset="0"/>
                <a:ea typeface="Times New Roman" panose="02020603050405020304" pitchFamily="18" charset="0"/>
              </a:rPr>
              <a:t> </a:t>
            </a:r>
            <a:endParaRPr lang="cs-CZ" sz="1000" dirty="0">
              <a:effectLst/>
              <a:latin typeface="Arial" panose="020B0604020202020204" pitchFamily="34" charset="0"/>
            </a:endParaRP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BFAAC-F8A6-4CB8-B09B-585B95DC603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66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baseline="0">
                <a:solidFill>
                  <a:srgbClr val="11110B"/>
                </a:solidFill>
                <a:latin typeface="Times New Roman" panose="02020603050405020304" pitchFamily="18" charset="0"/>
              </a:rPr>
              <a:t>Celkem se školy hodnotí v šesti oblastech, z nichž každá je tvořena několika kritérii. Inspektoři mohou kritéria hodnotit na čtyřstupňové ordinální škále (sestupně): výborná, očekávaná, vyžadující zlepšení a nevyhovující úroveň. </a:t>
            </a:r>
          </a:p>
          <a:p>
            <a:endParaRPr lang="cs-CZ" sz="1200" b="0" i="0" u="none" strike="noStrike" baseline="0">
              <a:solidFill>
                <a:srgbClr val="11110B"/>
              </a:solidFill>
              <a:latin typeface="Times New Roman" panose="02020603050405020304" pitchFamily="18" charset="0"/>
            </a:endParaRPr>
          </a:p>
          <a:p>
            <a:r>
              <a:rPr lang="cs-CZ" sz="1200" b="0" i="0" u="none" strike="noStrike" baseline="0">
                <a:solidFill>
                  <a:srgbClr val="11110B"/>
                </a:solidFill>
                <a:latin typeface="Times New Roman" panose="02020603050405020304" pitchFamily="18" charset="0"/>
              </a:rPr>
              <a:t>Představené mapy ukazují výsledky vybraných kritérií (za období školních let 2017/2018 až po leden školního roku 2020/2021 v ZV). Do výpočtu vstoupily pouze výsledky z uzavřené komplexní inspekční činnosti. Následně byl výsledný datový soubor z úrovně jednotlivých škol agregován na úroveň okresu. </a:t>
            </a:r>
            <a:r>
              <a:rPr lang="cs-CZ" sz="1200" b="1" i="0" u="none" strike="noStrike" baseline="0">
                <a:solidFill>
                  <a:srgbClr val="11110B"/>
                </a:solidFill>
                <a:latin typeface="Times New Roman" panose="02020603050405020304" pitchFamily="18" charset="0"/>
              </a:rPr>
              <a:t>Hodnoty v mapách značí procentuální podíl škol, které byly v konkrétním okresu ohodnoceny ve vybraném kritériu stupněm „vyžadující zlepšení“ a „nevyhovující“. </a:t>
            </a:r>
            <a:r>
              <a:rPr lang="cs-CZ" sz="1200" b="0" i="0" u="none" strike="noStrike" baseline="0">
                <a:solidFill>
                  <a:srgbClr val="11110B"/>
                </a:solidFill>
                <a:latin typeface="Times New Roman" panose="02020603050405020304" pitchFamily="18" charset="0"/>
              </a:rPr>
              <a:t>Nižší hodnoty odráží nižší zastoupení škol s problémem (v daném kritériu).</a:t>
            </a:r>
            <a:endParaRPr lang="cs-CZ" sz="1200" b="1" i="0" u="none" strike="noStrike" baseline="0">
              <a:solidFill>
                <a:srgbClr val="11110B"/>
              </a:solidFill>
              <a:latin typeface="Times New Roman" panose="02020603050405020304" pitchFamily="18" charset="0"/>
            </a:endParaRPr>
          </a:p>
          <a:p>
            <a:endParaRPr lang="cs-CZ" sz="1200" b="0" i="0" u="none" strike="noStrike" baseline="0">
              <a:solidFill>
                <a:srgbClr val="11110B"/>
              </a:solidFill>
              <a:latin typeface="Times New Roman" panose="02020603050405020304" pitchFamily="18" charset="0"/>
            </a:endParaRPr>
          </a:p>
          <a:p>
            <a:r>
              <a:rPr lang="cs-CZ" sz="1200" b="0" i="0" u="none" strike="noStrike" baseline="0">
                <a:solidFill>
                  <a:srgbClr val="11110B"/>
                </a:solidFill>
                <a:latin typeface="Times New Roman" panose="02020603050405020304" pitchFamily="18" charset="0"/>
              </a:rPr>
              <a:t>Zdroj: </a:t>
            </a:r>
            <a:r>
              <a:rPr lang="cs-CZ" sz="1200" b="0" i="0" u="none" strike="noStrike" baseline="0">
                <a:solidFill>
                  <a:srgbClr val="0074BA"/>
                </a:solidFill>
                <a:latin typeface="Times New Roman" panose="02020603050405020304" pitchFamily="18" charset="0"/>
              </a:rPr>
              <a:t>České školství v mapách, str. 210 (upraveno).</a:t>
            </a:r>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26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Kritérium 2.1 modelu kvalitní školy hovoří o tom, že „vedení školy aktivně řídí pedagogické procesy na úrovni školy. Podněcuje pedagogický rozvoj školy v souladu s koncepcí rozvoje školy. Systematicky vyhodnocuje stav ve všech důležitých oblastech pedagogických procesů (vzdělávání), ale i v oblasti řízení školy. Systém autoevaluace školy je promyšlený. Procesy řízení i vyhodnocování jsou prováděny efektivně tak, aby vytvářely podmínky pro zkvalitňování vzdělávání každého žáka. Vyhodnocována je i účinnost opatření zaváděných ke zlepšení stavu. Při řízení vedení školy respektuje všechny relevantní právní předpisy.“</a:t>
            </a:r>
          </a:p>
          <a:p>
            <a:endParaRPr lang="cs-CZ"/>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baseline="0">
                <a:solidFill>
                  <a:srgbClr val="11110B"/>
                </a:solidFill>
                <a:latin typeface="Times New Roman" panose="02020603050405020304" pitchFamily="18" charset="0"/>
              </a:rPr>
              <a:t>Zdroj: </a:t>
            </a:r>
            <a:r>
              <a:rPr lang="cs-CZ" sz="1200" b="0" i="0" u="none" strike="noStrike" baseline="0">
                <a:solidFill>
                  <a:srgbClr val="0074BA"/>
                </a:solidFill>
                <a:latin typeface="Times New Roman" panose="02020603050405020304" pitchFamily="18" charset="0"/>
              </a:rPr>
              <a:t>České školství v mapách, str. 211.</a:t>
            </a:r>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55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Mapa ukazuje, zda pedagogové aktivně spolupracují na svém profesním rozvoji. Kritérium předpokládá, že „pedagogové svoji práci pravidelně vyhodnocují. Jsou aktivní v přístupu ke svému profesnímu rozvoji. Pravidelně se účastní kurzů a seminářů k doplnění svého vzdělání a odborných dovedností. Účelně využívají i samostudia a rozmanitých efektivních forem sdílení zkušeností. Zajímají se o nové trendy a získané poznatky efektivně uplatňují ve výuce.“</a:t>
            </a:r>
          </a:p>
          <a:p>
            <a:endParaRPr lang="cs-CZ"/>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baseline="0">
                <a:solidFill>
                  <a:srgbClr val="11110B"/>
                </a:solidFill>
                <a:latin typeface="Times New Roman" panose="02020603050405020304" pitchFamily="18" charset="0"/>
              </a:rPr>
              <a:t>Zdroj: </a:t>
            </a:r>
            <a:r>
              <a:rPr lang="cs-CZ" sz="1200" b="0" i="0" u="none" strike="noStrike" baseline="0">
                <a:solidFill>
                  <a:srgbClr val="0074BA"/>
                </a:solidFill>
                <a:latin typeface="Times New Roman" panose="02020603050405020304" pitchFamily="18" charset="0"/>
              </a:rPr>
              <a:t>České školství v mapách, str. 149.</a:t>
            </a:r>
            <a:endParaRPr lang="cs-CZ"/>
          </a:p>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60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Mapa sleduje naplňování kritéria 4.1 v oblasti hodnotící průběh vzdělávání. Kritérium na nejvyšší výborné úrovni předpokládá, že „výuka je promyšlená a realizovaná v souladu s kurikulárními dokumenty, na základě dosavadních znalostí a zkušeností žáků a s přihlédnutím k jejich specifickým potřebám. Pedagogové systematicky vytvářejí u žáků motivaci k učení, rozvíjejí všechny složky vzdělávacích cílů a podněcují žáky ke kritickému myšlení. Na žáky kladou přiměře</a:t>
            </a:r>
            <a:r>
              <a:rPr lang="cs-CZ" sz="1800" b="0" i="1" u="none" strike="noStrike" baseline="0">
                <a:solidFill>
                  <a:srgbClr val="11110B"/>
                </a:solidFill>
                <a:latin typeface="Times New Roman" panose="02020603050405020304" pitchFamily="18" charset="0"/>
              </a:rPr>
              <a:t>né a srozumitelné požadavky, seznamují žáky se vzdělávacími cíli a vedou je k vlastnímu vyhodnocování jejich dosahování.</a:t>
            </a:r>
            <a:r>
              <a:rPr lang="cs-CZ" sz="1800" b="0" i="0" u="none" strike="noStrike" baseline="0">
                <a:solidFill>
                  <a:srgbClr val="11110B"/>
                </a:solidFill>
                <a:latin typeface="Times New Roman" panose="02020603050405020304" pitchFamily="18" charset="0"/>
              </a:rPr>
              <a:t>“</a:t>
            </a:r>
          </a:p>
          <a:p>
            <a:endParaRPr lang="cs-CZ" sz="1800" b="0" i="0" u="none" strike="noStrike" baseline="0">
              <a:solidFill>
                <a:srgbClr val="11110B"/>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baseline="0">
                <a:solidFill>
                  <a:srgbClr val="11110B"/>
                </a:solidFill>
                <a:latin typeface="Times New Roman" panose="02020603050405020304" pitchFamily="18" charset="0"/>
              </a:rPr>
              <a:t>Zdroj: </a:t>
            </a:r>
            <a:r>
              <a:rPr lang="cs-CZ" sz="1200" b="0" i="0" u="none" strike="noStrike" baseline="0">
                <a:solidFill>
                  <a:srgbClr val="0074BA"/>
                </a:solidFill>
                <a:latin typeface="Times New Roman" panose="02020603050405020304" pitchFamily="18" charset="0"/>
              </a:rPr>
              <a:t>České školství v mapách, str. 78–79.</a:t>
            </a:r>
            <a:endParaRPr lang="cs-CZ"/>
          </a:p>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291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Kritérium 6.2 z části Podpory žáků při vzdělávání se zabývá podporou žáků, kteří potřebují podpůrná opatření. „Škola systematicky identifikuje individuální potřeby žáků při vzdělávání, v případě potřeby spolupracuje s odbornými pracovišti. Má vlastní strategii práce s žáky s potřebou podpůrných opatření, tuto strategii naplňuje a vyhodnocuje její účinnost. Poskytuje specifickou podporu všem žákům, kteří ji potřebují. Škola systematicky eviduje výsledky a pokroky žáků s potřebou podpůrných opatření a skupin žáků se specifickými vzdělávacími potřebami a dbá o to, aby dosahovali maximálního učebního pokroku. Tam, kde je to vhodné z hlediska zájmu žáka, pedagogové zvou k procesu hodnocení a plánování výuky další kolegy a odborníky.“</a:t>
            </a:r>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u="none" strike="noStrike" baseline="0" dirty="0">
                <a:solidFill>
                  <a:srgbClr val="11110B"/>
                </a:solidFill>
                <a:latin typeface="Times New Roman" panose="02020603050405020304" pitchFamily="18" charset="0"/>
              </a:rPr>
              <a:t>Zdroj: </a:t>
            </a:r>
            <a:r>
              <a:rPr lang="cs-CZ" sz="1200" b="0" i="0" u="none" strike="noStrike" baseline="0" dirty="0">
                <a:solidFill>
                  <a:srgbClr val="0074BA"/>
                </a:solidFill>
                <a:latin typeface="Times New Roman" panose="02020603050405020304" pitchFamily="18" charset="0"/>
              </a:rPr>
              <a:t>České školství v mapách, str. 214.</a:t>
            </a:r>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020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800">
                <a:effectLst/>
                <a:latin typeface="Times New Roman" panose="02020603050405020304" pitchFamily="18" charset="0"/>
                <a:ea typeface="Times New Roman" panose="02020603050405020304" pitchFamily="18" charset="0"/>
              </a:rPr>
              <a:t>Předškolní vzdělávání (PV) tvoří důležitou součást českého vzdělávacího systému. </a:t>
            </a:r>
            <a:r>
              <a:rPr lang="cs-CZ" sz="2800"/>
              <a:t>Kvalitně nastavené předškolní vzdělávání může již na začátku vzdělávací dráhy pomoci snižovat nerovnosti ve vzdělávání a využívat vzdělávací potenciál všech našich dětí. </a:t>
            </a:r>
            <a:endParaRPr lang="cs-CZ" sz="1800">
              <a:solidFill>
                <a:srgbClr val="000000"/>
              </a:solidFill>
              <a:effectLst/>
              <a:latin typeface="Times New Roman" panose="02020603050405020304" pitchFamily="18" charset="0"/>
              <a:ea typeface="Times New Roman" panose="02020603050405020304" pitchFamily="18" charset="0"/>
            </a:endParaRPr>
          </a:p>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2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800">
                <a:effectLst/>
                <a:latin typeface="Times New Roman" panose="02020603050405020304" pitchFamily="18" charset="0"/>
                <a:ea typeface="Times New Roman" panose="02020603050405020304" pitchFamily="18" charset="0"/>
              </a:rPr>
              <a:t>Předškolní vzdělávání (PV) tvoří důležitou součást českého vzdělávacího systému. </a:t>
            </a:r>
            <a:r>
              <a:rPr lang="cs-CZ" sz="2800"/>
              <a:t>Kvalitně nastavené předškolní vzdělávání může již na začátku vzdělávací dráhy pomoci snižovat nerovnosti ve vzdělávání a využívat vzdělávací potenciál všech našich dětí. </a:t>
            </a:r>
            <a:endParaRPr lang="cs-CZ" sz="1800">
              <a:solidFill>
                <a:srgbClr val="000000"/>
              </a:solidFill>
              <a:effectLst/>
              <a:latin typeface="Times New Roman" panose="02020603050405020304" pitchFamily="18" charset="0"/>
              <a:ea typeface="Times New Roman" panose="02020603050405020304" pitchFamily="18" charset="0"/>
            </a:endParaRPr>
          </a:p>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5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atin typeface="Times New Roman" panose="02020603050405020304" pitchFamily="18" charset="0"/>
                <a:cs typeface="Times New Roman" panose="02020603050405020304" pitchFamily="18" charset="0"/>
              </a:rPr>
              <a:t>Představujeme Vám publikaci s názvem České školství v mapách a interaktivní aplikaci vzdelavanivdatech.cz, které se zabývají nejdůležitějšími a </a:t>
            </a:r>
            <a:r>
              <a:rPr lang="cs-CZ" err="1">
                <a:latin typeface="Times New Roman" panose="02020603050405020304" pitchFamily="18" charset="0"/>
                <a:cs typeface="Times New Roman" panose="02020603050405020304" pitchFamily="18" charset="0"/>
              </a:rPr>
              <a:t>nejklíčovějšími</a:t>
            </a:r>
            <a:r>
              <a:rPr lang="cs-CZ">
                <a:latin typeface="Times New Roman" panose="02020603050405020304" pitchFamily="18" charset="0"/>
                <a:cs typeface="Times New Roman" panose="02020603050405020304" pitchFamily="18" charset="0"/>
              </a:rPr>
              <a:t> charakteristikami české vzdělávací soustavy na úrovni okresů v kontextu aktuálně dostupných dat České školní inspekce (ČŠI), Ministerstva školství, mládeže a tělovýchovy (MŠMT), Českého statistického úřadu (ČSÚ) a dalších veřejných institucí. </a:t>
            </a:r>
          </a:p>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256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a:xfrm>
            <a:off x="679767" y="4776599"/>
            <a:ext cx="5438140" cy="3908614"/>
          </a:xfrm>
        </p:spPr>
        <p:txBody>
          <a:bodyPr/>
          <a:lstStyle/>
          <a:p>
            <a:pPr>
              <a:lnSpc>
                <a:spcPct val="130000"/>
              </a:lnSpc>
              <a:defRPr/>
            </a:pPr>
            <a:r>
              <a:rPr lang="cs-CZ">
                <a:latin typeface="Times New Roman" panose="02020603050405020304" pitchFamily="18" charset="0"/>
                <a:cs typeface="Times New Roman" panose="02020603050405020304" pitchFamily="18" charset="0"/>
              </a:rPr>
              <a:t>Z velké části se jedná buď o dosud nepublikovaná a nezveřejněná data nebo o datové sady, které nebyly vizualizovány pomocí kartogramů. Z tohoto pohledu je předkládaná analýza unikátní. </a:t>
            </a:r>
          </a:p>
          <a:p>
            <a:pPr>
              <a:lnSpc>
                <a:spcPct val="130000"/>
              </a:lnSpc>
              <a:defRPr/>
            </a:pPr>
            <a:r>
              <a:rPr lang="cs-CZ">
                <a:latin typeface="Times New Roman" panose="02020603050405020304" pitchFamily="18" charset="0"/>
                <a:cs typeface="Times New Roman" panose="02020603050405020304" pitchFamily="18" charset="0"/>
              </a:rPr>
              <a:t>Čtenář a uživatel, ať už z veřejného či soukromého sektoru, zde najde nejenom velké množství jevů zobrazených v mapách, kdy intenzita jevu je zobrazena za okres, ale také celou řadu doprovodných analýz, které se rozdílné hodnoty napříč okresy pokouší vysvětlit. </a:t>
            </a:r>
          </a:p>
          <a:p>
            <a:pPr>
              <a:lnSpc>
                <a:spcPct val="130000"/>
              </a:lnSpc>
              <a:defRPr/>
            </a:pPr>
            <a:r>
              <a:rPr lang="cs-CZ">
                <a:latin typeface="Times New Roman" panose="02020603050405020304" pitchFamily="18" charset="0"/>
                <a:cs typeface="Times New Roman" panose="02020603050405020304" pitchFamily="18" charset="0"/>
              </a:rPr>
              <a:t>Cílem není jen popis prezentovaných jevů, ale i snaha o vysvětlení, s jakými faktory sledované jevy souvisí či mohou souviset. Základní zjištění však není nové. Jsou jimi nerovnosti ve vzdělávání a ty souvisí především s rozdílnou mírou socioekonomického rozvoje regionů</a:t>
            </a:r>
            <a:r>
              <a:rPr kumimoji="0" lang="cs-CZ"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39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snímku: </a:t>
            </a:r>
            <a:r>
              <a:rPr lang="es-ES" dirty="0"/>
              <a:t>PPT_VZ_CSI_20-21_FINAL_Asociace_2.2.2022</a:t>
            </a:r>
            <a:r>
              <a:rPr lang="cs-CZ" dirty="0"/>
              <a:t> + Zdroj: </a:t>
            </a:r>
            <a:r>
              <a:rPr lang="cs-CZ" dirty="0" err="1"/>
              <a:t>Eurostat</a:t>
            </a:r>
            <a:r>
              <a:rPr lang="cs-CZ" dirty="0"/>
              <a:t>, data z roku</a:t>
            </a:r>
            <a:r>
              <a:rPr lang="cs-CZ" baseline="0" dirty="0"/>
              <a:t> </a:t>
            </a:r>
            <a:r>
              <a:rPr lang="cs-CZ" dirty="0"/>
              <a:t>2019,</a:t>
            </a:r>
            <a:r>
              <a:rPr lang="cs-CZ" baseline="0" dirty="0"/>
              <a:t> jednotky reportovány v milionech eur</a:t>
            </a:r>
          </a:p>
          <a:p>
            <a:r>
              <a:rPr lang="cs-CZ" baseline="0" dirty="0"/>
              <a:t>https://ec.europa.eu/eurostat/databrowser/view/NAMA_10R_2GDP/default/map?lang=en</a:t>
            </a: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0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třeba pro Švédsko či Polsko.</a:t>
            </a:r>
          </a:p>
          <a:p>
            <a:endParaRPr lang="cs-CZ"/>
          </a:p>
          <a:p>
            <a:r>
              <a:rPr lang="cs-CZ"/>
              <a:t>Zdroj: </a:t>
            </a:r>
            <a:r>
              <a:rPr lang="cs-CZ" err="1"/>
              <a:t>Eurostat</a:t>
            </a:r>
            <a:r>
              <a:rPr lang="cs-CZ"/>
              <a:t>, data z roku</a:t>
            </a:r>
            <a:r>
              <a:rPr lang="cs-CZ" baseline="0"/>
              <a:t> </a:t>
            </a:r>
            <a:r>
              <a:rPr lang="cs-CZ"/>
              <a:t>2019,</a:t>
            </a:r>
            <a:r>
              <a:rPr lang="cs-CZ" baseline="0"/>
              <a:t> jednotky reportovány v milionech eur</a:t>
            </a:r>
          </a:p>
          <a:p>
            <a:r>
              <a:rPr lang="cs-CZ" baseline="0"/>
              <a:t>https://ec.europa.eu/eurostat/databrowser/view/NAMA_10R_2GDP/default/map?lang=en</a:t>
            </a:r>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BDDAE-0CC9-4345-A5A2-7E570B14CBF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36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2" indent="0" algn="l" defTabSz="914400" rtl="0" eaLnBrk="1" fontAlgn="auto" latinLnBrk="0" hangingPunct="1">
              <a:lnSpc>
                <a:spcPct val="100000"/>
              </a:lnSpc>
              <a:spcBef>
                <a:spcPts val="2400"/>
              </a:spcBef>
              <a:spcAft>
                <a:spcPts val="2400"/>
              </a:spcAft>
              <a:buClrTx/>
              <a:buSzPts val="1000"/>
              <a:buFontTx/>
              <a:buNone/>
              <a:tabLst>
                <a:tab pos="1371600" algn="l"/>
              </a:tabLst>
              <a:defRPr/>
            </a:pPr>
            <a:r>
              <a:rPr kumimoji="0" lang="cs-CZ" sz="1200" b="0" i="0" u="none" strike="noStrike" kern="1200" cap="none" spc="0" normalizeH="0" baseline="0" noProof="0">
                <a:ln>
                  <a:noFill/>
                </a:ln>
                <a:solidFill>
                  <a:prstClr val="white"/>
                </a:solidFill>
                <a:effectLst/>
                <a:uLnTx/>
                <a:uFillTx/>
                <a:latin typeface="Nunito Sans"/>
                <a:ea typeface="+mn-ea"/>
                <a:cs typeface="+mn-cs"/>
              </a:rPr>
              <a:t>Analýza socioekonomických proměnných ukázala na skupinu okresů, které se kvalitativně odlišují od ostatních okresů v ČR a v nichž se problémy vzdělávacího systému kumulují.</a:t>
            </a:r>
          </a:p>
          <a:p>
            <a:pPr marL="0" marR="0" lvl="2" indent="0" algn="l" defTabSz="914400" rtl="0" eaLnBrk="1" fontAlgn="auto" latinLnBrk="0" hangingPunct="1">
              <a:lnSpc>
                <a:spcPct val="100000"/>
              </a:lnSpc>
              <a:spcBef>
                <a:spcPts val="2400"/>
              </a:spcBef>
              <a:spcAft>
                <a:spcPts val="2400"/>
              </a:spcAft>
              <a:buClrTx/>
              <a:buSzPts val="1000"/>
              <a:buFontTx/>
              <a:buNone/>
              <a:tabLst>
                <a:tab pos="1371600" algn="l"/>
              </a:tabLst>
              <a:defRPr/>
            </a:pPr>
            <a:endParaRPr kumimoji="0" lang="cs-CZ" sz="1200" b="0" i="0" u="none" strike="noStrike" kern="1200" cap="none" spc="0" normalizeH="0" baseline="0" noProof="0">
              <a:ln>
                <a:noFill/>
              </a:ln>
              <a:solidFill>
                <a:prstClr val="white"/>
              </a:solidFill>
              <a:effectLst/>
              <a:uLnTx/>
              <a:uFillTx/>
              <a:latin typeface="Nuni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u="none" strike="noStrike">
                <a:solidFill>
                  <a:schemeClr val="tx2">
                    <a:lumMod val="50000"/>
                  </a:schemeClr>
                </a:solidFill>
                <a:effectLst/>
                <a:ea typeface="Calibri" panose="020F0502020204030204" pitchFamily="34" charset="0"/>
                <a:cs typeface="Times New Roman" panose="02020603050405020304" pitchFamily="18" charset="0"/>
              </a:rPr>
              <a:t>Na těchto vybraných mapách můžeme tuto kumulaci vidět. Vysoký podíl exekucí, špatná komunikace a vztahy se zákonnými zástupci, projevy rizikového chování a vzdělávací výsledky.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u="none" strike="noStrike">
                <a:solidFill>
                  <a:schemeClr val="tx2">
                    <a:lumMod val="50000"/>
                  </a:schemeClr>
                </a:solidFill>
                <a:effectLst/>
                <a:ea typeface="Calibri" panose="020F0502020204030204" pitchFamily="34" charset="0"/>
                <a:cs typeface="Times New Roman" panose="02020603050405020304" pitchFamily="18" charset="0"/>
              </a:rPr>
              <a:t>Vliv sociálního a ekonomického zázemí našich dětí, žáků a studentů na jejich vzdělávání a vzdělávací výsledky je zřejmý. Na druhou stranu známe faktory a procesy které by nám mohly tento nepříznivý jev pomoci snižovat.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u="none" strike="noStrike">
              <a:solidFill>
                <a:schemeClr val="tx2">
                  <a:lumMod val="50000"/>
                </a:schemeClr>
              </a:solidFill>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u="none" strike="noStrike">
                <a:solidFill>
                  <a:schemeClr val="tx2">
                    <a:lumMod val="50000"/>
                  </a:schemeClr>
                </a:solidFill>
                <a:effectLst/>
                <a:ea typeface="Calibri" panose="020F0502020204030204" pitchFamily="34" charset="0"/>
                <a:cs typeface="Times New Roman" panose="02020603050405020304" pitchFamily="18" charset="0"/>
              </a:rPr>
              <a:t>Prezentovaná publikace ukazuje a potvrzuje, že opatření a intervence budou muset být diferencované na úrovní jednotlivých oblastí a individualizované na úroveň škol aby měly očekávaný dopad.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2" indent="0" algn="l" defTabSz="914400" rtl="0" eaLnBrk="1" fontAlgn="auto" latinLnBrk="0" hangingPunct="1">
              <a:lnSpc>
                <a:spcPct val="100000"/>
              </a:lnSpc>
              <a:spcBef>
                <a:spcPts val="2400"/>
              </a:spcBef>
              <a:spcAft>
                <a:spcPts val="2400"/>
              </a:spcAft>
              <a:buClrTx/>
              <a:buSzPts val="1000"/>
              <a:buFontTx/>
              <a:buNone/>
              <a:tabLst>
                <a:tab pos="1371600" algn="l"/>
              </a:tabLst>
              <a:defRPr/>
            </a:pPr>
            <a:endParaRPr kumimoji="0" lang="cs-CZ" sz="1200" b="0" i="0" u="none" strike="noStrike" kern="1200" cap="none" spc="0" normalizeH="0" baseline="0" noProof="0">
              <a:ln>
                <a:noFill/>
              </a:ln>
              <a:solidFill>
                <a:prstClr val="white"/>
              </a:solidFill>
              <a:effectLst/>
              <a:uLnTx/>
              <a:uFillTx/>
              <a:latin typeface="Nunito Sans"/>
              <a:ea typeface="+mn-ea"/>
              <a:cs typeface="Times New Roman" panose="02020603050405020304" pitchFamily="18" charset="0"/>
            </a:endParaRPr>
          </a:p>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1405F-BD78-4C66-8AA1-DFA6E68AFB4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71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Regresní model na úrovni okresů prokládá testové skóre z matematiky vůči socioekonomickému statusu testovaných žáků (SES). Z grafu lze pozorovat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silnou lineární souvislost mezi výsledky a SES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Model dokáže „vysvětlit“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až 69 % variability ve výsledcích okresů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(viz průnik barevných diagramů pod grafem), a to pouze pomocí jedné proměnné (agregovaného SES žáků).</a:t>
            </a:r>
          </a:p>
          <a:p>
            <a:pPr algn="just">
              <a:lnSpc>
                <a:spcPct val="115000"/>
              </a:lnSpc>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Vůči predikci prezentovaného modelu se jako méně úspěšný jeví okres Písek (model mu predikuje vyšší výsledek než reálně dosáhl). Naopak úspěšnější jsou všechny ostatní okresy, „nejlepší“ je pak okres Prachatice.</a:t>
            </a:r>
          </a:p>
          <a:p>
            <a:pPr algn="just">
              <a:lnSpc>
                <a:spcPct val="115000"/>
              </a:lnSpc>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Doplňující informace o skóre na úrovni okresů:</a:t>
            </a:r>
          </a:p>
          <a:p>
            <a:pPr algn="just">
              <a:lnSpc>
                <a:spcPct val="115000"/>
              </a:lnSpc>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ČJ:</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Nejvyšší dosažené skóre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34,3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průměrné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30,73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nejnižší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26,6</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Nejvyšší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29,5</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průměrné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23,44</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nejnižší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18,3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 CP4</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Zdrojový soubor: Výsledky okresů 9ČJ, 9M, SES PCA (grafy)</a:t>
            </a:r>
          </a:p>
          <a:p>
            <a:endParaRPr lang="cs-CZ" dirty="0"/>
          </a:p>
          <a:p>
            <a:endParaRPr lang="cs-CZ" dirty="0"/>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Poznámka ke skóre z textu NZ: </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Pro vybrané účely byl v této zprávě využit ukazatel úrovně latentní proměnné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ϴ</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znalostí a dovedností žáků v daném testu, který byl odhadován ze vzorů odpovědí žáků na testové položky prostřednictvím postupů teorie odpovědi na položku (IRT), což je v současné době standard tvorby a vyhodnocení testů. Výhodou tohoto přístupu je zohlednění váhy jednotlivých testových otázek vůči hodnocenému konstruktu testu, stejně jako zohlednění situace, kdy žák správně zodpoví danou otázku hádáním. Vedle toho umožňuje tento přístup mnohem širší rozlišení výsledků žáků v návaznosti na to, jak odpovídali jednotlivé otázky testu.</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5. CP4_uvodni_zprava_verze_1 (5. 9.)</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59F1405F-BD78-4C66-8AA1-DFA6E68AFB49}" type="slidenum">
              <a:rPr lang="cs-CZ" smtClean="0"/>
              <a:t>7</a:t>
            </a:fld>
            <a:endParaRPr lang="cs-CZ"/>
          </a:p>
        </p:txBody>
      </p:sp>
    </p:spTree>
    <p:extLst>
      <p:ext uri="{BB962C8B-B14F-4D97-AF65-F5344CB8AC3E}">
        <p14:creationId xmlns:p14="http://schemas.microsoft.com/office/powerpoint/2010/main" val="10468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Grafy zobrazují průměrné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skóre žáků na okresní úrovni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 posledního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národního testování 2021/2022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(zkráceně označováno jako „CP4“). Zobrazeny jsou výsledky okresů (jednotlivé body v grafu) v testu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z matematiky a českého jazyka, které řešili žáci 9. ročníku ZŠ a odpovídajícího ročníku VG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Z grafů vidíme, že i po agregaci na okresní úroveň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existují mezi okresy patrné rozdíly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Vyznačeny byly navíc okresy Jihočeského kraje, které se obecně pohybují okolo celorepublikového průměru. Okres České Budějovice ve srovnání s ostatními dosahuje v obou případech nejvyšších výsledků.</a:t>
            </a:r>
          </a:p>
          <a:p>
            <a:pPr algn="just">
              <a:lnSpc>
                <a:spcPct val="115000"/>
              </a:lnSpc>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Doplňující informace o skóre na úrovni okresů:</a:t>
            </a:r>
          </a:p>
          <a:p>
            <a:pPr algn="just">
              <a:lnSpc>
                <a:spcPct val="115000"/>
              </a:lnSpc>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ČJ:</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Nejvyšší dosažené skóre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34,3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průměrné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30,7</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nejnižší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26,6</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Nejvyšší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29,5</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průměrné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23,4</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nejnižší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18,3</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 CP4</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Zdrojový soubor: Výsledky okresů 9ČJ, 9M, SES PCA (grafy)</a:t>
            </a:r>
          </a:p>
        </p:txBody>
      </p:sp>
      <p:sp>
        <p:nvSpPr>
          <p:cNvPr id="4" name="Zástupný symbol pro číslo snímku 3"/>
          <p:cNvSpPr>
            <a:spLocks noGrp="1"/>
          </p:cNvSpPr>
          <p:nvPr>
            <p:ph type="sldNum" sz="quarter" idx="5"/>
          </p:nvPr>
        </p:nvSpPr>
        <p:spPr/>
        <p:txBody>
          <a:bodyPr/>
          <a:lstStyle/>
          <a:p>
            <a:fld id="{59F1405F-BD78-4C66-8AA1-DFA6E68AFB49}" type="slidenum">
              <a:rPr lang="cs-CZ" smtClean="0"/>
              <a:t>8</a:t>
            </a:fld>
            <a:endParaRPr lang="cs-CZ"/>
          </a:p>
        </p:txBody>
      </p:sp>
    </p:spTree>
    <p:extLst>
      <p:ext uri="{BB962C8B-B14F-4D97-AF65-F5344CB8AC3E}">
        <p14:creationId xmlns:p14="http://schemas.microsoft.com/office/powerpoint/2010/main" val="661062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lnSpc>
                <a:spcPct val="115000"/>
              </a:lnSpc>
            </a:pPr>
            <a:r>
              <a:rPr lang="cs-CZ" sz="1800" dirty="0">
                <a:effectLst/>
              </a:rPr>
              <a:t>Grafy představují rozdíly ve výsledcích škol z testování CP4 (předměty ČJ 9 a M 9) pomocí ukazatele ICC*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 krajském členění z nejnovějšího národního testování 2021/2022 (CP4). Ve všech krajích je patrná relativně vysoká úroveň hodnot, což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indikuje relativně vysoké rozdíly mezi školami v dosahovaných výsledcích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 testů ČJ a M u 9. ročníku ZŠ a odpovídajícího ročníku VG).</a:t>
            </a:r>
          </a:p>
          <a:p>
            <a:pPr algn="just">
              <a:lnSpc>
                <a:spcPct val="115000"/>
              </a:lnSpc>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Vysoké hodnoty ICC u testových výsledků jsou v souladu se zjištěními z předchozího cyklu národního testování a také z mezinárodního šetření PISA, které umožňuje mezinárodní komparaci. Podle ní je ČR zemí s nadprůměrnými rozdíly mezi školami, což lze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v kontextu naší vzdělávací soustavy hodnotit jako systematický a nepříznivý jev</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(Polsko 17,1; Estonsko 16,7; Finsko 6,7).</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*Koeficient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vnitrotřídní</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korelace (ICC) patří mezi standardně používané ukazatele ilustrující úroveň rozdílů mezi školami. Koeficient využívá informaci o školní (mezi-skupinové) a žákovské (vnitro-skupinové) variabilitě, zde v dosažených výsledcích (první graf) a socioekonomickém složení žáků (druhý graf). Uvedené hodnoty odráží procentuální podíl variability ve výsledcích škol na celkové variabilitě výsledků úrovně žáků a škol. Čím vyšší je hodnota koeficientu, tím větší existuje mezi jednotlivými školami rozdíl. Koeficient může nabývat hodnot od 0, kdy se všechny školy jeví téměř identicky, až po hodnotu 100 (po přepočtu na procenta), kdy úroveň školy vysvětluje veškerý rozdíl mezi žáky.</a:t>
            </a:r>
          </a:p>
          <a:p>
            <a:pPr algn="just">
              <a:lnSpc>
                <a:spcPct val="115000"/>
              </a:lnSpc>
            </a:pPr>
            <a:endParaRPr lang="cs-CZ" dirty="0"/>
          </a:p>
          <a:p>
            <a:pPr marL="0" marR="0" lvl="0" indent="0" algn="just" defTabSz="914400" rtl="0" eaLnBrk="1" fontAlgn="auto" latinLnBrk="0" hangingPunct="1">
              <a:lnSpc>
                <a:spcPct val="115000"/>
              </a:lnSpc>
              <a:spcBef>
                <a:spcPts val="0"/>
              </a:spcBef>
              <a:spcAft>
                <a:spcPts val="0"/>
              </a:spcAft>
              <a:buClrTx/>
              <a:buSzTx/>
              <a:buFontTx/>
              <a:buNone/>
              <a:tabLst/>
              <a:defRPr/>
            </a:pP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Poznámka k SES:  Socioekonomický status žáků (SES) je jedním z nejdůležitějších a nejdiskutovanějších faktorů v kontextu dosažených výsledků žáků. V našem šetření je SES složen z informací o: </a:t>
            </a:r>
            <a:r>
              <a:rPr lang="cs-CZ" sz="1200" b="1" dirty="0">
                <a:effectLst/>
                <a:latin typeface="Times New Roman" panose="02020603050405020304" pitchFamily="18" charset="0"/>
                <a:ea typeface="Calibri" panose="020F0502020204030204" pitchFamily="34" charset="0"/>
                <a:cs typeface="Times New Roman" panose="02020603050405020304" pitchFamily="18" charset="0"/>
              </a:rPr>
              <a:t>(1.) rodinném příjmu/vlastnictví; (2.) dosaženém vzdělání rodičů a (3.) zaměstnání rodičů </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vzhledem k jeho povaze a typu vykonávané práce. V prezentaci pracujeme s výsledným indexem zohledňující všechny tyto oblasti.</a:t>
            </a:r>
          </a:p>
          <a:p>
            <a:pPr algn="just">
              <a:lnSpc>
                <a:spcPct val="115000"/>
              </a:lnSpc>
            </a:pPr>
            <a:endParaRPr lang="cs-CZ" dirty="0"/>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 CP4</a:t>
            </a: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Zdrojový soubor: CP4_ICC MLM</a:t>
            </a:r>
          </a:p>
          <a:p>
            <a:pPr algn="just">
              <a:lnSpc>
                <a:spcPct val="115000"/>
              </a:lnSpc>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Zdroj pro PISA 2018: „edu-2019-4229-en-t009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social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diversity, ICC)“, list: „Table II.B1.4.1 “,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Between-school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variation</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59F1405F-BD78-4C66-8AA1-DFA6E68AFB49}" type="slidenum">
              <a:rPr lang="cs-CZ" smtClean="0"/>
              <a:t>9</a:t>
            </a:fld>
            <a:endParaRPr lang="cs-CZ"/>
          </a:p>
        </p:txBody>
      </p:sp>
    </p:spTree>
    <p:extLst>
      <p:ext uri="{BB962C8B-B14F-4D97-AF65-F5344CB8AC3E}">
        <p14:creationId xmlns:p14="http://schemas.microsoft.com/office/powerpoint/2010/main" val="405446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Úvodní snímek">
    <p:spTree>
      <p:nvGrpSpPr>
        <p:cNvPr id="1" name=""/>
        <p:cNvGrpSpPr/>
        <p:nvPr/>
      </p:nvGrpSpPr>
      <p:grpSpPr>
        <a:xfrm>
          <a:off x="0" y="0"/>
          <a:ext cx="0" cy="0"/>
          <a:chOff x="0" y="0"/>
          <a:chExt cx="0" cy="0"/>
        </a:xfrm>
      </p:grpSpPr>
      <p:sp>
        <p:nvSpPr>
          <p:cNvPr id="100" name="Volný tvar: obrazec 328">
            <a:extLst>
              <a:ext uri="{FF2B5EF4-FFF2-40B4-BE49-F238E27FC236}">
                <a16:creationId xmlns:a16="http://schemas.microsoft.com/office/drawing/2014/main" id="{72B1FD33-F3DE-4948-9B57-EB877B8B4832}"/>
              </a:ext>
            </a:extLst>
          </p:cNvPr>
          <p:cNvSpPr/>
          <p:nvPr userDrawn="1"/>
        </p:nvSpPr>
        <p:spPr>
          <a:xfrm>
            <a:off x="0" y="0"/>
            <a:ext cx="12192000" cy="572815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gradFill flip="none" rotWithShape="1">
            <a:gsLst>
              <a:gs pos="0">
                <a:schemeClr val="tx2"/>
              </a:gs>
              <a:gs pos="100000">
                <a:srgbClr val="053053">
                  <a:lumMod val="84000"/>
                  <a:lumOff val="16000"/>
                </a:srgbClr>
              </a:gs>
            </a:gsLst>
            <a:lin ang="0" scaled="1"/>
            <a:tileRect/>
          </a:gradFill>
          <a:ln w="6350" cap="flat">
            <a:noFill/>
            <a:prstDash val="solid"/>
            <a:miter/>
          </a:ln>
        </p:spPr>
        <p:txBody>
          <a:bodyPr rtlCol="0" anchor="ctr"/>
          <a:lstStyle/>
          <a:p>
            <a:endParaRPr lang="cs-CZ" dirty="0">
              <a:latin typeface="Segoe UI" panose="020B0502040204020203" pitchFamily="34" charset="0"/>
              <a:cs typeface="Segoe UI" panose="020B0502040204020203" pitchFamily="34" charset="0"/>
            </a:endParaRPr>
          </a:p>
        </p:txBody>
      </p:sp>
      <p:sp>
        <p:nvSpPr>
          <p:cNvPr id="2" name="Nadpis 1">
            <a:extLst>
              <a:ext uri="{FF2B5EF4-FFF2-40B4-BE49-F238E27FC236}">
                <a16:creationId xmlns:a16="http://schemas.microsoft.com/office/drawing/2014/main" id="{23F2160B-AEAA-4EC9-BD2F-83CD6D1A3A2A}"/>
              </a:ext>
            </a:extLst>
          </p:cNvPr>
          <p:cNvSpPr>
            <a:spLocks noGrp="1"/>
          </p:cNvSpPr>
          <p:nvPr>
            <p:ph type="ctrTitle"/>
          </p:nvPr>
        </p:nvSpPr>
        <p:spPr>
          <a:xfrm>
            <a:off x="982663" y="4089115"/>
            <a:ext cx="6588351" cy="683264"/>
          </a:xfrm>
        </p:spPr>
        <p:txBody>
          <a:bodyPr anchor="b"/>
          <a:lstStyle>
            <a:lvl1pPr algn="l">
              <a:defRPr sz="4800" b="1">
                <a:solidFill>
                  <a:schemeClr val="bg1"/>
                </a:solidFill>
                <a:latin typeface="Segoe UI" panose="020B0502040204020203" pitchFamily="34" charset="0"/>
                <a:cs typeface="Segoe UI" panose="020B0502040204020203" pitchFamily="34" charset="0"/>
              </a:defRPr>
            </a:lvl1pPr>
          </a:lstStyle>
          <a:p>
            <a:endParaRPr lang="cs-CZ" dirty="0"/>
          </a:p>
        </p:txBody>
      </p:sp>
      <p:sp>
        <p:nvSpPr>
          <p:cNvPr id="3" name="Podnadpis 2">
            <a:extLst>
              <a:ext uri="{FF2B5EF4-FFF2-40B4-BE49-F238E27FC236}">
                <a16:creationId xmlns:a16="http://schemas.microsoft.com/office/drawing/2014/main" id="{CCF20F55-6631-4D9A-8FD5-E924BEB15122}"/>
              </a:ext>
            </a:extLst>
          </p:cNvPr>
          <p:cNvSpPr>
            <a:spLocks noGrp="1"/>
          </p:cNvSpPr>
          <p:nvPr>
            <p:ph type="subTitle" idx="1"/>
          </p:nvPr>
        </p:nvSpPr>
        <p:spPr>
          <a:xfrm>
            <a:off x="982663" y="4895319"/>
            <a:ext cx="6588351" cy="249299"/>
          </a:xfrm>
        </p:spPr>
        <p:txBody>
          <a:bodyPr wrap="square">
            <a:sp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p>
        </p:txBody>
      </p:sp>
      <p:grpSp>
        <p:nvGrpSpPr>
          <p:cNvPr id="1105" name="Skupina 4">
            <a:extLst>
              <a:ext uri="{FF2B5EF4-FFF2-40B4-BE49-F238E27FC236}">
                <a16:creationId xmlns:a16="http://schemas.microsoft.com/office/drawing/2014/main" id="{676DB37A-07FD-4BDD-9CE5-19979EC97586}"/>
              </a:ext>
            </a:extLst>
          </p:cNvPr>
          <p:cNvGrpSpPr/>
          <p:nvPr userDrawn="1"/>
        </p:nvGrpSpPr>
        <p:grpSpPr>
          <a:xfrm>
            <a:off x="982662" y="734207"/>
            <a:ext cx="2537577" cy="664797"/>
            <a:chOff x="9328150" y="384175"/>
            <a:chExt cx="2484438" cy="650876"/>
          </a:xfrm>
          <a:solidFill>
            <a:schemeClr val="bg1"/>
          </a:solidFill>
        </p:grpSpPr>
        <p:sp>
          <p:nvSpPr>
            <p:cNvPr id="1106" name="Freeform 503">
              <a:extLst>
                <a:ext uri="{FF2B5EF4-FFF2-40B4-BE49-F238E27FC236}">
                  <a16:creationId xmlns:a16="http://schemas.microsoft.com/office/drawing/2014/main" id="{84BCB5A2-F3E3-4794-B166-CBE6D6CE7B88}"/>
                </a:ext>
              </a:extLst>
            </p:cNvPr>
            <p:cNvSpPr>
              <a:spLocks noEditPoints="1"/>
            </p:cNvSpPr>
            <p:nvPr userDrawn="1"/>
          </p:nvSpPr>
          <p:spPr bwMode="auto">
            <a:xfrm>
              <a:off x="10580688" y="506413"/>
              <a:ext cx="147638" cy="207963"/>
            </a:xfrm>
            <a:custGeom>
              <a:avLst/>
              <a:gdLst>
                <a:gd name="T0" fmla="*/ 93 w 93"/>
                <a:gd name="T1" fmla="*/ 103 h 131"/>
                <a:gd name="T2" fmla="*/ 84 w 93"/>
                <a:gd name="T3" fmla="*/ 127 h 131"/>
                <a:gd name="T4" fmla="*/ 56 w 93"/>
                <a:gd name="T5" fmla="*/ 131 h 131"/>
                <a:gd name="T6" fmla="*/ 0 w 93"/>
                <a:gd name="T7" fmla="*/ 80 h 131"/>
                <a:gd name="T8" fmla="*/ 60 w 93"/>
                <a:gd name="T9" fmla="*/ 26 h 131"/>
                <a:gd name="T10" fmla="*/ 87 w 93"/>
                <a:gd name="T11" fmla="*/ 30 h 131"/>
                <a:gd name="T12" fmla="*/ 91 w 93"/>
                <a:gd name="T13" fmla="*/ 54 h 131"/>
                <a:gd name="T14" fmla="*/ 86 w 93"/>
                <a:gd name="T15" fmla="*/ 55 h 131"/>
                <a:gd name="T16" fmla="*/ 56 w 93"/>
                <a:gd name="T17" fmla="*/ 32 h 131"/>
                <a:gd name="T18" fmla="*/ 18 w 93"/>
                <a:gd name="T19" fmla="*/ 77 h 131"/>
                <a:gd name="T20" fmla="*/ 57 w 93"/>
                <a:gd name="T21" fmla="*/ 125 h 131"/>
                <a:gd name="T22" fmla="*/ 89 w 93"/>
                <a:gd name="T23" fmla="*/ 101 h 131"/>
                <a:gd name="T24" fmla="*/ 93 w 93"/>
                <a:gd name="T25" fmla="*/ 103 h 131"/>
                <a:gd name="T26" fmla="*/ 76 w 93"/>
                <a:gd name="T27" fmla="*/ 4 h 131"/>
                <a:gd name="T28" fmla="*/ 57 w 93"/>
                <a:gd name="T29" fmla="*/ 21 h 131"/>
                <a:gd name="T30" fmla="*/ 53 w 93"/>
                <a:gd name="T31" fmla="*/ 21 h 131"/>
                <a:gd name="T32" fmla="*/ 34 w 93"/>
                <a:gd name="T33" fmla="*/ 4 h 131"/>
                <a:gd name="T34" fmla="*/ 36 w 93"/>
                <a:gd name="T35" fmla="*/ 0 h 131"/>
                <a:gd name="T36" fmla="*/ 55 w 93"/>
                <a:gd name="T37" fmla="*/ 9 h 131"/>
                <a:gd name="T38" fmla="*/ 74 w 93"/>
                <a:gd name="T39" fmla="*/ 0 h 131"/>
                <a:gd name="T40" fmla="*/ 76 w 93"/>
                <a:gd name="T41" fmla="*/ 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31">
                  <a:moveTo>
                    <a:pt x="93" y="103"/>
                  </a:moveTo>
                  <a:cubicBezTo>
                    <a:pt x="91" y="110"/>
                    <a:pt x="87" y="122"/>
                    <a:pt x="84" y="127"/>
                  </a:cubicBezTo>
                  <a:cubicBezTo>
                    <a:pt x="80" y="128"/>
                    <a:pt x="67" y="131"/>
                    <a:pt x="56" y="131"/>
                  </a:cubicBezTo>
                  <a:cubicBezTo>
                    <a:pt x="17" y="131"/>
                    <a:pt x="0" y="104"/>
                    <a:pt x="0" y="80"/>
                  </a:cubicBezTo>
                  <a:cubicBezTo>
                    <a:pt x="0" y="48"/>
                    <a:pt x="25" y="26"/>
                    <a:pt x="60" y="26"/>
                  </a:cubicBezTo>
                  <a:cubicBezTo>
                    <a:pt x="73" y="26"/>
                    <a:pt x="83" y="30"/>
                    <a:pt x="87" y="30"/>
                  </a:cubicBezTo>
                  <a:cubicBezTo>
                    <a:pt x="89" y="39"/>
                    <a:pt x="90" y="46"/>
                    <a:pt x="91" y="54"/>
                  </a:cubicBezTo>
                  <a:cubicBezTo>
                    <a:pt x="86" y="55"/>
                    <a:pt x="86" y="55"/>
                    <a:pt x="86" y="55"/>
                  </a:cubicBezTo>
                  <a:cubicBezTo>
                    <a:pt x="82" y="38"/>
                    <a:pt x="72" y="32"/>
                    <a:pt x="56" y="32"/>
                  </a:cubicBezTo>
                  <a:cubicBezTo>
                    <a:pt x="31" y="32"/>
                    <a:pt x="18" y="54"/>
                    <a:pt x="18" y="77"/>
                  </a:cubicBezTo>
                  <a:cubicBezTo>
                    <a:pt x="18" y="106"/>
                    <a:pt x="34" y="125"/>
                    <a:pt x="57" y="125"/>
                  </a:cubicBezTo>
                  <a:cubicBezTo>
                    <a:pt x="72" y="125"/>
                    <a:pt x="81" y="117"/>
                    <a:pt x="89" y="101"/>
                  </a:cubicBezTo>
                  <a:lnTo>
                    <a:pt x="93" y="103"/>
                  </a:lnTo>
                  <a:close/>
                  <a:moveTo>
                    <a:pt x="76" y="4"/>
                  </a:moveTo>
                  <a:cubicBezTo>
                    <a:pt x="70" y="9"/>
                    <a:pt x="63" y="14"/>
                    <a:pt x="57" y="21"/>
                  </a:cubicBezTo>
                  <a:cubicBezTo>
                    <a:pt x="53" y="21"/>
                    <a:pt x="53" y="21"/>
                    <a:pt x="53" y="21"/>
                  </a:cubicBezTo>
                  <a:cubicBezTo>
                    <a:pt x="47" y="14"/>
                    <a:pt x="40" y="9"/>
                    <a:pt x="34" y="4"/>
                  </a:cubicBezTo>
                  <a:cubicBezTo>
                    <a:pt x="36" y="0"/>
                    <a:pt x="36" y="0"/>
                    <a:pt x="36" y="0"/>
                  </a:cubicBezTo>
                  <a:cubicBezTo>
                    <a:pt x="43" y="2"/>
                    <a:pt x="49" y="5"/>
                    <a:pt x="55" y="9"/>
                  </a:cubicBezTo>
                  <a:cubicBezTo>
                    <a:pt x="61" y="6"/>
                    <a:pt x="68" y="2"/>
                    <a:pt x="74" y="0"/>
                  </a:cubicBezTo>
                  <a:lnTo>
                    <a:pt x="7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07" name="Freeform 504">
              <a:extLst>
                <a:ext uri="{FF2B5EF4-FFF2-40B4-BE49-F238E27FC236}">
                  <a16:creationId xmlns:a16="http://schemas.microsoft.com/office/drawing/2014/main" id="{6872D96A-1BC3-45F8-8DFD-8DECFEB8283E}"/>
                </a:ext>
              </a:extLst>
            </p:cNvPr>
            <p:cNvSpPr>
              <a:spLocks noEditPoints="1"/>
            </p:cNvSpPr>
            <p:nvPr userDrawn="1"/>
          </p:nvSpPr>
          <p:spPr bwMode="auto">
            <a:xfrm>
              <a:off x="10745788" y="600075"/>
              <a:ext cx="90488" cy="114300"/>
            </a:xfrm>
            <a:custGeom>
              <a:avLst/>
              <a:gdLst>
                <a:gd name="T0" fmla="*/ 56 w 57"/>
                <a:gd name="T1" fmla="*/ 56 h 72"/>
                <a:gd name="T2" fmla="*/ 31 w 57"/>
                <a:gd name="T3" fmla="*/ 72 h 72"/>
                <a:gd name="T4" fmla="*/ 0 w 57"/>
                <a:gd name="T5" fmla="*/ 39 h 72"/>
                <a:gd name="T6" fmla="*/ 11 w 57"/>
                <a:gd name="T7" fmla="*/ 12 h 72"/>
                <a:gd name="T8" fmla="*/ 33 w 57"/>
                <a:gd name="T9" fmla="*/ 0 h 72"/>
                <a:gd name="T10" fmla="*/ 34 w 57"/>
                <a:gd name="T11" fmla="*/ 0 h 72"/>
                <a:gd name="T12" fmla="*/ 57 w 57"/>
                <a:gd name="T13" fmla="*/ 24 h 72"/>
                <a:gd name="T14" fmla="*/ 53 w 57"/>
                <a:gd name="T15" fmla="*/ 29 h 72"/>
                <a:gd name="T16" fmla="*/ 14 w 57"/>
                <a:gd name="T17" fmla="*/ 32 h 72"/>
                <a:gd name="T18" fmla="*/ 36 w 57"/>
                <a:gd name="T19" fmla="*/ 61 h 72"/>
                <a:gd name="T20" fmla="*/ 54 w 57"/>
                <a:gd name="T21" fmla="*/ 53 h 72"/>
                <a:gd name="T22" fmla="*/ 56 w 57"/>
                <a:gd name="T23" fmla="*/ 56 h 72"/>
                <a:gd name="T24" fmla="*/ 30 w 57"/>
                <a:gd name="T25" fmla="*/ 6 h 72"/>
                <a:gd name="T26" fmla="*/ 15 w 57"/>
                <a:gd name="T27" fmla="*/ 25 h 72"/>
                <a:gd name="T28" fmla="*/ 39 w 57"/>
                <a:gd name="T29" fmla="*/ 25 h 72"/>
                <a:gd name="T30" fmla="*/ 43 w 57"/>
                <a:gd name="T31" fmla="*/ 22 h 72"/>
                <a:gd name="T32" fmla="*/ 30 w 57"/>
                <a:gd name="T33"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2">
                  <a:moveTo>
                    <a:pt x="56" y="56"/>
                  </a:moveTo>
                  <a:cubicBezTo>
                    <a:pt x="47" y="69"/>
                    <a:pt x="36" y="72"/>
                    <a:pt x="31" y="72"/>
                  </a:cubicBezTo>
                  <a:cubicBezTo>
                    <a:pt x="12" y="72"/>
                    <a:pt x="0" y="56"/>
                    <a:pt x="0" y="39"/>
                  </a:cubicBezTo>
                  <a:cubicBezTo>
                    <a:pt x="0" y="28"/>
                    <a:pt x="4" y="18"/>
                    <a:pt x="11" y="12"/>
                  </a:cubicBezTo>
                  <a:cubicBezTo>
                    <a:pt x="17" y="5"/>
                    <a:pt x="26" y="0"/>
                    <a:pt x="33" y="0"/>
                  </a:cubicBezTo>
                  <a:cubicBezTo>
                    <a:pt x="34" y="0"/>
                    <a:pt x="34" y="0"/>
                    <a:pt x="34" y="0"/>
                  </a:cubicBezTo>
                  <a:cubicBezTo>
                    <a:pt x="47" y="0"/>
                    <a:pt x="57" y="12"/>
                    <a:pt x="57" y="24"/>
                  </a:cubicBezTo>
                  <a:cubicBezTo>
                    <a:pt x="57" y="27"/>
                    <a:pt x="56" y="29"/>
                    <a:pt x="53" y="29"/>
                  </a:cubicBezTo>
                  <a:cubicBezTo>
                    <a:pt x="51" y="30"/>
                    <a:pt x="32" y="31"/>
                    <a:pt x="14" y="32"/>
                  </a:cubicBezTo>
                  <a:cubicBezTo>
                    <a:pt x="14" y="52"/>
                    <a:pt x="26" y="61"/>
                    <a:pt x="36" y="61"/>
                  </a:cubicBezTo>
                  <a:cubicBezTo>
                    <a:pt x="43" y="61"/>
                    <a:pt x="48" y="58"/>
                    <a:pt x="54" y="53"/>
                  </a:cubicBezTo>
                  <a:lnTo>
                    <a:pt x="56" y="56"/>
                  </a:lnTo>
                  <a:close/>
                  <a:moveTo>
                    <a:pt x="30" y="6"/>
                  </a:moveTo>
                  <a:cubicBezTo>
                    <a:pt x="23" y="6"/>
                    <a:pt x="17" y="13"/>
                    <a:pt x="15" y="25"/>
                  </a:cubicBezTo>
                  <a:cubicBezTo>
                    <a:pt x="23" y="25"/>
                    <a:pt x="31" y="25"/>
                    <a:pt x="39" y="25"/>
                  </a:cubicBezTo>
                  <a:cubicBezTo>
                    <a:pt x="42" y="25"/>
                    <a:pt x="43" y="24"/>
                    <a:pt x="43" y="22"/>
                  </a:cubicBezTo>
                  <a:cubicBezTo>
                    <a:pt x="43" y="14"/>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08" name="Freeform 505">
              <a:extLst>
                <a:ext uri="{FF2B5EF4-FFF2-40B4-BE49-F238E27FC236}">
                  <a16:creationId xmlns:a16="http://schemas.microsoft.com/office/drawing/2014/main" id="{B7309DA7-1032-457B-A002-51D17C19A2EE}"/>
                </a:ext>
              </a:extLst>
            </p:cNvPr>
            <p:cNvSpPr>
              <a:spLocks/>
            </p:cNvSpPr>
            <p:nvPr userDrawn="1"/>
          </p:nvSpPr>
          <p:spPr bwMode="auto">
            <a:xfrm>
              <a:off x="10852150" y="600075"/>
              <a:ext cx="73025" cy="114300"/>
            </a:xfrm>
            <a:custGeom>
              <a:avLst/>
              <a:gdLst>
                <a:gd name="T0" fmla="*/ 39 w 46"/>
                <a:gd name="T1" fmla="*/ 21 h 72"/>
                <a:gd name="T2" fmla="*/ 23 w 46"/>
                <a:gd name="T3" fmla="*/ 5 h 72"/>
                <a:gd name="T4" fmla="*/ 14 w 46"/>
                <a:gd name="T5" fmla="*/ 16 h 72"/>
                <a:gd name="T6" fmla="*/ 27 w 46"/>
                <a:gd name="T7" fmla="*/ 29 h 72"/>
                <a:gd name="T8" fmla="*/ 46 w 46"/>
                <a:gd name="T9" fmla="*/ 50 h 72"/>
                <a:gd name="T10" fmla="*/ 21 w 46"/>
                <a:gd name="T11" fmla="*/ 72 h 72"/>
                <a:gd name="T12" fmla="*/ 3 w 46"/>
                <a:gd name="T13" fmla="*/ 66 h 72"/>
                <a:gd name="T14" fmla="*/ 0 w 46"/>
                <a:gd name="T15" fmla="*/ 48 h 72"/>
                <a:gd name="T16" fmla="*/ 4 w 46"/>
                <a:gd name="T17" fmla="*/ 47 h 72"/>
                <a:gd name="T18" fmla="*/ 23 w 46"/>
                <a:gd name="T19" fmla="*/ 66 h 72"/>
                <a:gd name="T20" fmla="*/ 34 w 46"/>
                <a:gd name="T21" fmla="*/ 56 h 72"/>
                <a:gd name="T22" fmla="*/ 22 w 46"/>
                <a:gd name="T23" fmla="*/ 42 h 72"/>
                <a:gd name="T24" fmla="*/ 2 w 46"/>
                <a:gd name="T25" fmla="*/ 21 h 72"/>
                <a:gd name="T26" fmla="*/ 26 w 46"/>
                <a:gd name="T27" fmla="*/ 0 h 72"/>
                <a:gd name="T28" fmla="*/ 40 w 46"/>
                <a:gd name="T29" fmla="*/ 3 h 72"/>
                <a:gd name="T30" fmla="*/ 44 w 46"/>
                <a:gd name="T31" fmla="*/ 20 h 72"/>
                <a:gd name="T32" fmla="*/ 39 w 46"/>
                <a:gd name="T33" fmla="*/ 2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2">
                  <a:moveTo>
                    <a:pt x="39" y="21"/>
                  </a:moveTo>
                  <a:cubicBezTo>
                    <a:pt x="36" y="12"/>
                    <a:pt x="31" y="5"/>
                    <a:pt x="23" y="5"/>
                  </a:cubicBezTo>
                  <a:cubicBezTo>
                    <a:pt x="18" y="5"/>
                    <a:pt x="14" y="10"/>
                    <a:pt x="14" y="16"/>
                  </a:cubicBezTo>
                  <a:cubicBezTo>
                    <a:pt x="14" y="22"/>
                    <a:pt x="19" y="26"/>
                    <a:pt x="27" y="29"/>
                  </a:cubicBezTo>
                  <a:cubicBezTo>
                    <a:pt x="38" y="34"/>
                    <a:pt x="46" y="39"/>
                    <a:pt x="46" y="50"/>
                  </a:cubicBezTo>
                  <a:cubicBezTo>
                    <a:pt x="46" y="64"/>
                    <a:pt x="33" y="72"/>
                    <a:pt x="21" y="72"/>
                  </a:cubicBezTo>
                  <a:cubicBezTo>
                    <a:pt x="13" y="72"/>
                    <a:pt x="5" y="69"/>
                    <a:pt x="3" y="66"/>
                  </a:cubicBezTo>
                  <a:cubicBezTo>
                    <a:pt x="1" y="64"/>
                    <a:pt x="0" y="54"/>
                    <a:pt x="0" y="48"/>
                  </a:cubicBezTo>
                  <a:cubicBezTo>
                    <a:pt x="4" y="47"/>
                    <a:pt x="4" y="47"/>
                    <a:pt x="4" y="47"/>
                  </a:cubicBezTo>
                  <a:cubicBezTo>
                    <a:pt x="7" y="57"/>
                    <a:pt x="14" y="66"/>
                    <a:pt x="23" y="66"/>
                  </a:cubicBezTo>
                  <a:cubicBezTo>
                    <a:pt x="29" y="66"/>
                    <a:pt x="34" y="62"/>
                    <a:pt x="34" y="56"/>
                  </a:cubicBezTo>
                  <a:cubicBezTo>
                    <a:pt x="34" y="50"/>
                    <a:pt x="30" y="46"/>
                    <a:pt x="22" y="42"/>
                  </a:cubicBezTo>
                  <a:cubicBezTo>
                    <a:pt x="13" y="38"/>
                    <a:pt x="2" y="33"/>
                    <a:pt x="2" y="21"/>
                  </a:cubicBezTo>
                  <a:cubicBezTo>
                    <a:pt x="2" y="10"/>
                    <a:pt x="12" y="0"/>
                    <a:pt x="26" y="0"/>
                  </a:cubicBezTo>
                  <a:cubicBezTo>
                    <a:pt x="33" y="0"/>
                    <a:pt x="37" y="2"/>
                    <a:pt x="40" y="3"/>
                  </a:cubicBezTo>
                  <a:cubicBezTo>
                    <a:pt x="41" y="7"/>
                    <a:pt x="43" y="16"/>
                    <a:pt x="44" y="20"/>
                  </a:cubicBezTo>
                  <a:lnTo>
                    <a:pt x="3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09" name="Freeform 506">
              <a:extLst>
                <a:ext uri="{FF2B5EF4-FFF2-40B4-BE49-F238E27FC236}">
                  <a16:creationId xmlns:a16="http://schemas.microsoft.com/office/drawing/2014/main" id="{CDF7984D-21EA-44CA-8F2D-0372F24940E1}"/>
                </a:ext>
              </a:extLst>
            </p:cNvPr>
            <p:cNvSpPr>
              <a:spLocks/>
            </p:cNvSpPr>
            <p:nvPr userDrawn="1"/>
          </p:nvSpPr>
          <p:spPr bwMode="auto">
            <a:xfrm>
              <a:off x="10934700" y="536575"/>
              <a:ext cx="123825" cy="174625"/>
            </a:xfrm>
            <a:custGeom>
              <a:avLst/>
              <a:gdLst>
                <a:gd name="T0" fmla="*/ 56 w 78"/>
                <a:gd name="T1" fmla="*/ 110 h 110"/>
                <a:gd name="T2" fmla="*/ 31 w 78"/>
                <a:gd name="T3" fmla="*/ 80 h 110"/>
                <a:gd name="T4" fmla="*/ 27 w 78"/>
                <a:gd name="T5" fmla="*/ 76 h 110"/>
                <a:gd name="T6" fmla="*/ 25 w 78"/>
                <a:gd name="T7" fmla="*/ 77 h 110"/>
                <a:gd name="T8" fmla="*/ 25 w 78"/>
                <a:gd name="T9" fmla="*/ 94 h 110"/>
                <a:gd name="T10" fmla="*/ 36 w 78"/>
                <a:gd name="T11" fmla="*/ 106 h 110"/>
                <a:gd name="T12" fmla="*/ 36 w 78"/>
                <a:gd name="T13" fmla="*/ 110 h 110"/>
                <a:gd name="T14" fmla="*/ 0 w 78"/>
                <a:gd name="T15" fmla="*/ 110 h 110"/>
                <a:gd name="T16" fmla="*/ 0 w 78"/>
                <a:gd name="T17" fmla="*/ 106 h 110"/>
                <a:gd name="T18" fmla="*/ 11 w 78"/>
                <a:gd name="T19" fmla="*/ 94 h 110"/>
                <a:gd name="T20" fmla="*/ 11 w 78"/>
                <a:gd name="T21" fmla="*/ 21 h 110"/>
                <a:gd name="T22" fmla="*/ 1 w 78"/>
                <a:gd name="T23" fmla="*/ 9 h 110"/>
                <a:gd name="T24" fmla="*/ 1 w 78"/>
                <a:gd name="T25" fmla="*/ 6 h 110"/>
                <a:gd name="T26" fmla="*/ 25 w 78"/>
                <a:gd name="T27" fmla="*/ 0 h 110"/>
                <a:gd name="T28" fmla="*/ 25 w 78"/>
                <a:gd name="T29" fmla="*/ 72 h 110"/>
                <a:gd name="T30" fmla="*/ 34 w 78"/>
                <a:gd name="T31" fmla="*/ 67 h 110"/>
                <a:gd name="T32" fmla="*/ 45 w 78"/>
                <a:gd name="T33" fmla="*/ 54 h 110"/>
                <a:gd name="T34" fmla="*/ 40 w 78"/>
                <a:gd name="T35" fmla="*/ 47 h 110"/>
                <a:gd name="T36" fmla="*/ 40 w 78"/>
                <a:gd name="T37" fmla="*/ 43 h 110"/>
                <a:gd name="T38" fmla="*/ 72 w 78"/>
                <a:gd name="T39" fmla="*/ 41 h 110"/>
                <a:gd name="T40" fmla="*/ 72 w 78"/>
                <a:gd name="T41" fmla="*/ 45 h 110"/>
                <a:gd name="T42" fmla="*/ 52 w 78"/>
                <a:gd name="T43" fmla="*/ 54 h 110"/>
                <a:gd name="T44" fmla="*/ 39 w 78"/>
                <a:gd name="T45" fmla="*/ 69 h 110"/>
                <a:gd name="T46" fmla="*/ 63 w 78"/>
                <a:gd name="T47" fmla="*/ 97 h 110"/>
                <a:gd name="T48" fmla="*/ 78 w 78"/>
                <a:gd name="T49" fmla="*/ 106 h 110"/>
                <a:gd name="T50" fmla="*/ 78 w 78"/>
                <a:gd name="T51" fmla="*/ 110 h 110"/>
                <a:gd name="T52" fmla="*/ 56 w 78"/>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110">
                  <a:moveTo>
                    <a:pt x="56" y="110"/>
                  </a:moveTo>
                  <a:cubicBezTo>
                    <a:pt x="49" y="103"/>
                    <a:pt x="40" y="90"/>
                    <a:pt x="31" y="80"/>
                  </a:cubicBezTo>
                  <a:cubicBezTo>
                    <a:pt x="29" y="77"/>
                    <a:pt x="28" y="76"/>
                    <a:pt x="27" y="76"/>
                  </a:cubicBezTo>
                  <a:cubicBezTo>
                    <a:pt x="26" y="76"/>
                    <a:pt x="25" y="76"/>
                    <a:pt x="25" y="77"/>
                  </a:cubicBezTo>
                  <a:cubicBezTo>
                    <a:pt x="25" y="94"/>
                    <a:pt x="25" y="94"/>
                    <a:pt x="25" y="94"/>
                  </a:cubicBezTo>
                  <a:cubicBezTo>
                    <a:pt x="25" y="104"/>
                    <a:pt x="26" y="105"/>
                    <a:pt x="36" y="106"/>
                  </a:cubicBezTo>
                  <a:cubicBezTo>
                    <a:pt x="36" y="110"/>
                    <a:pt x="36" y="110"/>
                    <a:pt x="36" y="110"/>
                  </a:cubicBezTo>
                  <a:cubicBezTo>
                    <a:pt x="0" y="110"/>
                    <a:pt x="0" y="110"/>
                    <a:pt x="0" y="110"/>
                  </a:cubicBezTo>
                  <a:cubicBezTo>
                    <a:pt x="0" y="106"/>
                    <a:pt x="0" y="106"/>
                    <a:pt x="0" y="106"/>
                  </a:cubicBezTo>
                  <a:cubicBezTo>
                    <a:pt x="10" y="105"/>
                    <a:pt x="11" y="104"/>
                    <a:pt x="11" y="94"/>
                  </a:cubicBezTo>
                  <a:cubicBezTo>
                    <a:pt x="11" y="21"/>
                    <a:pt x="11" y="21"/>
                    <a:pt x="11" y="21"/>
                  </a:cubicBezTo>
                  <a:cubicBezTo>
                    <a:pt x="11" y="11"/>
                    <a:pt x="10" y="10"/>
                    <a:pt x="1" y="9"/>
                  </a:cubicBezTo>
                  <a:cubicBezTo>
                    <a:pt x="1" y="6"/>
                    <a:pt x="1" y="6"/>
                    <a:pt x="1" y="6"/>
                  </a:cubicBezTo>
                  <a:cubicBezTo>
                    <a:pt x="9" y="5"/>
                    <a:pt x="18" y="2"/>
                    <a:pt x="25" y="0"/>
                  </a:cubicBezTo>
                  <a:cubicBezTo>
                    <a:pt x="25" y="72"/>
                    <a:pt x="25" y="72"/>
                    <a:pt x="25" y="72"/>
                  </a:cubicBezTo>
                  <a:cubicBezTo>
                    <a:pt x="29" y="72"/>
                    <a:pt x="32" y="70"/>
                    <a:pt x="34" y="67"/>
                  </a:cubicBezTo>
                  <a:cubicBezTo>
                    <a:pt x="38" y="64"/>
                    <a:pt x="42" y="58"/>
                    <a:pt x="45" y="54"/>
                  </a:cubicBezTo>
                  <a:cubicBezTo>
                    <a:pt x="48" y="49"/>
                    <a:pt x="47" y="48"/>
                    <a:pt x="40" y="47"/>
                  </a:cubicBezTo>
                  <a:cubicBezTo>
                    <a:pt x="40" y="43"/>
                    <a:pt x="40" y="43"/>
                    <a:pt x="40" y="43"/>
                  </a:cubicBezTo>
                  <a:cubicBezTo>
                    <a:pt x="72" y="41"/>
                    <a:pt x="72" y="41"/>
                    <a:pt x="72" y="41"/>
                  </a:cubicBezTo>
                  <a:cubicBezTo>
                    <a:pt x="72" y="45"/>
                    <a:pt x="72" y="45"/>
                    <a:pt x="72" y="45"/>
                  </a:cubicBezTo>
                  <a:cubicBezTo>
                    <a:pt x="62" y="47"/>
                    <a:pt x="58" y="49"/>
                    <a:pt x="52" y="54"/>
                  </a:cubicBezTo>
                  <a:cubicBezTo>
                    <a:pt x="48" y="58"/>
                    <a:pt x="45" y="61"/>
                    <a:pt x="39" y="69"/>
                  </a:cubicBezTo>
                  <a:cubicBezTo>
                    <a:pt x="43" y="74"/>
                    <a:pt x="58" y="92"/>
                    <a:pt x="63" y="97"/>
                  </a:cubicBezTo>
                  <a:cubicBezTo>
                    <a:pt x="68" y="103"/>
                    <a:pt x="72" y="105"/>
                    <a:pt x="78" y="106"/>
                  </a:cubicBezTo>
                  <a:cubicBezTo>
                    <a:pt x="78" y="110"/>
                    <a:pt x="78" y="110"/>
                    <a:pt x="78" y="110"/>
                  </a:cubicBezTo>
                  <a:lnTo>
                    <a:pt x="5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0" name="Freeform 507">
              <a:extLst>
                <a:ext uri="{FF2B5EF4-FFF2-40B4-BE49-F238E27FC236}">
                  <a16:creationId xmlns:a16="http://schemas.microsoft.com/office/drawing/2014/main" id="{EF639ADF-5531-4DDA-B771-CD3842F559E7}"/>
                </a:ext>
              </a:extLst>
            </p:cNvPr>
            <p:cNvSpPr>
              <a:spLocks noEditPoints="1"/>
            </p:cNvSpPr>
            <p:nvPr userDrawn="1"/>
          </p:nvSpPr>
          <p:spPr bwMode="auto">
            <a:xfrm>
              <a:off x="11063288" y="544513"/>
              <a:ext cx="98425" cy="169863"/>
            </a:xfrm>
            <a:custGeom>
              <a:avLst/>
              <a:gdLst>
                <a:gd name="T0" fmla="*/ 48 w 62"/>
                <a:gd name="T1" fmla="*/ 107 h 107"/>
                <a:gd name="T2" fmla="*/ 40 w 62"/>
                <a:gd name="T3" fmla="*/ 104 h 107"/>
                <a:gd name="T4" fmla="*/ 37 w 62"/>
                <a:gd name="T5" fmla="*/ 97 h 107"/>
                <a:gd name="T6" fmla="*/ 19 w 62"/>
                <a:gd name="T7" fmla="*/ 107 h 107"/>
                <a:gd name="T8" fmla="*/ 0 w 62"/>
                <a:gd name="T9" fmla="*/ 88 h 107"/>
                <a:gd name="T10" fmla="*/ 12 w 62"/>
                <a:gd name="T11" fmla="*/ 73 h 107"/>
                <a:gd name="T12" fmla="*/ 36 w 62"/>
                <a:gd name="T13" fmla="*/ 62 h 107"/>
                <a:gd name="T14" fmla="*/ 36 w 62"/>
                <a:gd name="T15" fmla="*/ 59 h 107"/>
                <a:gd name="T16" fmla="*/ 24 w 62"/>
                <a:gd name="T17" fmla="*/ 42 h 107"/>
                <a:gd name="T18" fmla="*/ 17 w 62"/>
                <a:gd name="T19" fmla="*/ 45 h 107"/>
                <a:gd name="T20" fmla="*/ 13 w 62"/>
                <a:gd name="T21" fmla="*/ 56 h 107"/>
                <a:gd name="T22" fmla="*/ 8 w 62"/>
                <a:gd name="T23" fmla="*/ 59 h 107"/>
                <a:gd name="T24" fmla="*/ 1 w 62"/>
                <a:gd name="T25" fmla="*/ 53 h 107"/>
                <a:gd name="T26" fmla="*/ 6 w 62"/>
                <a:gd name="T27" fmla="*/ 46 h 107"/>
                <a:gd name="T28" fmla="*/ 29 w 62"/>
                <a:gd name="T29" fmla="*/ 35 h 107"/>
                <a:gd name="T30" fmla="*/ 42 w 62"/>
                <a:gd name="T31" fmla="*/ 40 h 107"/>
                <a:gd name="T32" fmla="*/ 49 w 62"/>
                <a:gd name="T33" fmla="*/ 59 h 107"/>
                <a:gd name="T34" fmla="*/ 49 w 62"/>
                <a:gd name="T35" fmla="*/ 87 h 107"/>
                <a:gd name="T36" fmla="*/ 55 w 62"/>
                <a:gd name="T37" fmla="*/ 96 h 107"/>
                <a:gd name="T38" fmla="*/ 60 w 62"/>
                <a:gd name="T39" fmla="*/ 94 h 107"/>
                <a:gd name="T40" fmla="*/ 62 w 62"/>
                <a:gd name="T41" fmla="*/ 99 h 107"/>
                <a:gd name="T42" fmla="*/ 48 w 62"/>
                <a:gd name="T43" fmla="*/ 107 h 107"/>
                <a:gd name="T44" fmla="*/ 36 w 62"/>
                <a:gd name="T45" fmla="*/ 68 h 107"/>
                <a:gd name="T46" fmla="*/ 23 w 62"/>
                <a:gd name="T47" fmla="*/ 74 h 107"/>
                <a:gd name="T48" fmla="*/ 14 w 62"/>
                <a:gd name="T49" fmla="*/ 85 h 107"/>
                <a:gd name="T50" fmla="*/ 25 w 62"/>
                <a:gd name="T51" fmla="*/ 97 h 107"/>
                <a:gd name="T52" fmla="*/ 36 w 62"/>
                <a:gd name="T53" fmla="*/ 92 h 107"/>
                <a:gd name="T54" fmla="*/ 36 w 62"/>
                <a:gd name="T55" fmla="*/ 68 h 107"/>
                <a:gd name="T56" fmla="*/ 22 w 62"/>
                <a:gd name="T57" fmla="*/ 27 h 107"/>
                <a:gd name="T58" fmla="*/ 32 w 62"/>
                <a:gd name="T59" fmla="*/ 2 h 107"/>
                <a:gd name="T60" fmla="*/ 45 w 62"/>
                <a:gd name="T61" fmla="*/ 1 h 107"/>
                <a:gd name="T62" fmla="*/ 45 w 62"/>
                <a:gd name="T63" fmla="*/ 2 h 107"/>
                <a:gd name="T64" fmla="*/ 26 w 62"/>
                <a:gd name="T65" fmla="*/ 29 h 107"/>
                <a:gd name="T66" fmla="*/ 22 w 62"/>
                <a:gd name="T67" fmla="*/ 2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107">
                  <a:moveTo>
                    <a:pt x="48" y="107"/>
                  </a:moveTo>
                  <a:cubicBezTo>
                    <a:pt x="45" y="107"/>
                    <a:pt x="42" y="105"/>
                    <a:pt x="40" y="104"/>
                  </a:cubicBezTo>
                  <a:cubicBezTo>
                    <a:pt x="38" y="102"/>
                    <a:pt x="37" y="99"/>
                    <a:pt x="37" y="97"/>
                  </a:cubicBezTo>
                  <a:cubicBezTo>
                    <a:pt x="30" y="101"/>
                    <a:pt x="23" y="107"/>
                    <a:pt x="19" y="107"/>
                  </a:cubicBezTo>
                  <a:cubicBezTo>
                    <a:pt x="7" y="107"/>
                    <a:pt x="0" y="97"/>
                    <a:pt x="0" y="88"/>
                  </a:cubicBezTo>
                  <a:cubicBezTo>
                    <a:pt x="0" y="80"/>
                    <a:pt x="4" y="75"/>
                    <a:pt x="12" y="73"/>
                  </a:cubicBezTo>
                  <a:cubicBezTo>
                    <a:pt x="21" y="69"/>
                    <a:pt x="33" y="65"/>
                    <a:pt x="36" y="62"/>
                  </a:cubicBezTo>
                  <a:cubicBezTo>
                    <a:pt x="36" y="59"/>
                    <a:pt x="36" y="59"/>
                    <a:pt x="36" y="59"/>
                  </a:cubicBezTo>
                  <a:cubicBezTo>
                    <a:pt x="36" y="49"/>
                    <a:pt x="31" y="42"/>
                    <a:pt x="24" y="42"/>
                  </a:cubicBezTo>
                  <a:cubicBezTo>
                    <a:pt x="21" y="42"/>
                    <a:pt x="19" y="43"/>
                    <a:pt x="17" y="45"/>
                  </a:cubicBezTo>
                  <a:cubicBezTo>
                    <a:pt x="15" y="47"/>
                    <a:pt x="14" y="51"/>
                    <a:pt x="13" y="56"/>
                  </a:cubicBezTo>
                  <a:cubicBezTo>
                    <a:pt x="12" y="58"/>
                    <a:pt x="10" y="59"/>
                    <a:pt x="8" y="59"/>
                  </a:cubicBezTo>
                  <a:cubicBezTo>
                    <a:pt x="5" y="59"/>
                    <a:pt x="1" y="56"/>
                    <a:pt x="1" y="53"/>
                  </a:cubicBezTo>
                  <a:cubicBezTo>
                    <a:pt x="1" y="50"/>
                    <a:pt x="3" y="49"/>
                    <a:pt x="6" y="46"/>
                  </a:cubicBezTo>
                  <a:cubicBezTo>
                    <a:pt x="10" y="43"/>
                    <a:pt x="20" y="37"/>
                    <a:pt x="29" y="35"/>
                  </a:cubicBezTo>
                  <a:cubicBezTo>
                    <a:pt x="34" y="35"/>
                    <a:pt x="39" y="37"/>
                    <a:pt x="42" y="40"/>
                  </a:cubicBezTo>
                  <a:cubicBezTo>
                    <a:pt x="48" y="44"/>
                    <a:pt x="49" y="51"/>
                    <a:pt x="49" y="59"/>
                  </a:cubicBezTo>
                  <a:cubicBezTo>
                    <a:pt x="49" y="87"/>
                    <a:pt x="49" y="87"/>
                    <a:pt x="49" y="87"/>
                  </a:cubicBezTo>
                  <a:cubicBezTo>
                    <a:pt x="49" y="94"/>
                    <a:pt x="52" y="96"/>
                    <a:pt x="55" y="96"/>
                  </a:cubicBezTo>
                  <a:cubicBezTo>
                    <a:pt x="56" y="96"/>
                    <a:pt x="59" y="95"/>
                    <a:pt x="60" y="94"/>
                  </a:cubicBezTo>
                  <a:cubicBezTo>
                    <a:pt x="62" y="99"/>
                    <a:pt x="62" y="99"/>
                    <a:pt x="62" y="99"/>
                  </a:cubicBezTo>
                  <a:lnTo>
                    <a:pt x="48" y="107"/>
                  </a:lnTo>
                  <a:close/>
                  <a:moveTo>
                    <a:pt x="36" y="68"/>
                  </a:moveTo>
                  <a:cubicBezTo>
                    <a:pt x="33" y="69"/>
                    <a:pt x="27" y="72"/>
                    <a:pt x="23" y="74"/>
                  </a:cubicBezTo>
                  <a:cubicBezTo>
                    <a:pt x="17" y="77"/>
                    <a:pt x="14" y="79"/>
                    <a:pt x="14" y="85"/>
                  </a:cubicBezTo>
                  <a:cubicBezTo>
                    <a:pt x="14" y="93"/>
                    <a:pt x="20" y="97"/>
                    <a:pt x="25" y="97"/>
                  </a:cubicBezTo>
                  <a:cubicBezTo>
                    <a:pt x="29" y="97"/>
                    <a:pt x="33" y="95"/>
                    <a:pt x="36" y="92"/>
                  </a:cubicBezTo>
                  <a:lnTo>
                    <a:pt x="36" y="68"/>
                  </a:lnTo>
                  <a:close/>
                  <a:moveTo>
                    <a:pt x="22" y="27"/>
                  </a:moveTo>
                  <a:cubicBezTo>
                    <a:pt x="24" y="20"/>
                    <a:pt x="30" y="5"/>
                    <a:pt x="32" y="2"/>
                  </a:cubicBezTo>
                  <a:cubicBezTo>
                    <a:pt x="33" y="2"/>
                    <a:pt x="43" y="0"/>
                    <a:pt x="45" y="1"/>
                  </a:cubicBezTo>
                  <a:cubicBezTo>
                    <a:pt x="45" y="2"/>
                    <a:pt x="45" y="2"/>
                    <a:pt x="45" y="2"/>
                  </a:cubicBezTo>
                  <a:cubicBezTo>
                    <a:pt x="26" y="29"/>
                    <a:pt x="26" y="29"/>
                    <a:pt x="26" y="29"/>
                  </a:cubicBezTo>
                  <a:lnTo>
                    <a:pt x="2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1" name="Freeform 508">
              <a:extLst>
                <a:ext uri="{FF2B5EF4-FFF2-40B4-BE49-F238E27FC236}">
                  <a16:creationId xmlns:a16="http://schemas.microsoft.com/office/drawing/2014/main" id="{B853AB55-92A6-4CAC-9CEF-ACCB7C0D22CF}"/>
                </a:ext>
              </a:extLst>
            </p:cNvPr>
            <p:cNvSpPr>
              <a:spLocks noEditPoints="1"/>
            </p:cNvSpPr>
            <p:nvPr userDrawn="1"/>
          </p:nvSpPr>
          <p:spPr bwMode="auto">
            <a:xfrm>
              <a:off x="11226800" y="544513"/>
              <a:ext cx="74613" cy="169863"/>
            </a:xfrm>
            <a:custGeom>
              <a:avLst/>
              <a:gdLst>
                <a:gd name="T0" fmla="*/ 40 w 47"/>
                <a:gd name="T1" fmla="*/ 56 h 107"/>
                <a:gd name="T2" fmla="*/ 24 w 47"/>
                <a:gd name="T3" fmla="*/ 40 h 107"/>
                <a:gd name="T4" fmla="*/ 14 w 47"/>
                <a:gd name="T5" fmla="*/ 51 h 107"/>
                <a:gd name="T6" fmla="*/ 27 w 47"/>
                <a:gd name="T7" fmla="*/ 64 h 107"/>
                <a:gd name="T8" fmla="*/ 47 w 47"/>
                <a:gd name="T9" fmla="*/ 85 h 107"/>
                <a:gd name="T10" fmla="*/ 21 w 47"/>
                <a:gd name="T11" fmla="*/ 107 h 107"/>
                <a:gd name="T12" fmla="*/ 3 w 47"/>
                <a:gd name="T13" fmla="*/ 101 h 107"/>
                <a:gd name="T14" fmla="*/ 0 w 47"/>
                <a:gd name="T15" fmla="*/ 83 h 107"/>
                <a:gd name="T16" fmla="*/ 5 w 47"/>
                <a:gd name="T17" fmla="*/ 82 h 107"/>
                <a:gd name="T18" fmla="*/ 24 w 47"/>
                <a:gd name="T19" fmla="*/ 101 h 107"/>
                <a:gd name="T20" fmla="*/ 34 w 47"/>
                <a:gd name="T21" fmla="*/ 91 h 107"/>
                <a:gd name="T22" fmla="*/ 22 w 47"/>
                <a:gd name="T23" fmla="*/ 77 h 107"/>
                <a:gd name="T24" fmla="*/ 3 w 47"/>
                <a:gd name="T25" fmla="*/ 56 h 107"/>
                <a:gd name="T26" fmla="*/ 27 w 47"/>
                <a:gd name="T27" fmla="*/ 35 h 107"/>
                <a:gd name="T28" fmla="*/ 41 w 47"/>
                <a:gd name="T29" fmla="*/ 38 h 107"/>
                <a:gd name="T30" fmla="*/ 44 w 47"/>
                <a:gd name="T31" fmla="*/ 55 h 107"/>
                <a:gd name="T32" fmla="*/ 40 w 47"/>
                <a:gd name="T33" fmla="*/ 56 h 107"/>
                <a:gd name="T34" fmla="*/ 41 w 47"/>
                <a:gd name="T35" fmla="*/ 3 h 107"/>
                <a:gd name="T36" fmla="*/ 26 w 47"/>
                <a:gd name="T37" fmla="*/ 28 h 107"/>
                <a:gd name="T38" fmla="*/ 22 w 47"/>
                <a:gd name="T39" fmla="*/ 28 h 107"/>
                <a:gd name="T40" fmla="*/ 6 w 47"/>
                <a:gd name="T41" fmla="*/ 3 h 107"/>
                <a:gd name="T42" fmla="*/ 10 w 47"/>
                <a:gd name="T43" fmla="*/ 0 h 107"/>
                <a:gd name="T44" fmla="*/ 24 w 47"/>
                <a:gd name="T45" fmla="*/ 15 h 107"/>
                <a:gd name="T46" fmla="*/ 38 w 47"/>
                <a:gd name="T47" fmla="*/ 0 h 107"/>
                <a:gd name="T48" fmla="*/ 41 w 47"/>
                <a:gd name="T49"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107">
                  <a:moveTo>
                    <a:pt x="40" y="56"/>
                  </a:moveTo>
                  <a:cubicBezTo>
                    <a:pt x="37" y="47"/>
                    <a:pt x="31" y="40"/>
                    <a:pt x="24" y="40"/>
                  </a:cubicBezTo>
                  <a:cubicBezTo>
                    <a:pt x="18" y="40"/>
                    <a:pt x="14" y="45"/>
                    <a:pt x="14" y="51"/>
                  </a:cubicBezTo>
                  <a:cubicBezTo>
                    <a:pt x="14" y="57"/>
                    <a:pt x="20" y="61"/>
                    <a:pt x="27" y="64"/>
                  </a:cubicBezTo>
                  <a:cubicBezTo>
                    <a:pt x="39" y="69"/>
                    <a:pt x="47" y="74"/>
                    <a:pt x="47" y="85"/>
                  </a:cubicBezTo>
                  <a:cubicBezTo>
                    <a:pt x="47" y="99"/>
                    <a:pt x="33" y="107"/>
                    <a:pt x="21" y="107"/>
                  </a:cubicBezTo>
                  <a:cubicBezTo>
                    <a:pt x="13" y="107"/>
                    <a:pt x="6" y="104"/>
                    <a:pt x="3" y="101"/>
                  </a:cubicBezTo>
                  <a:cubicBezTo>
                    <a:pt x="2" y="99"/>
                    <a:pt x="0" y="89"/>
                    <a:pt x="0" y="83"/>
                  </a:cubicBezTo>
                  <a:cubicBezTo>
                    <a:pt x="5" y="82"/>
                    <a:pt x="5" y="82"/>
                    <a:pt x="5" y="82"/>
                  </a:cubicBezTo>
                  <a:cubicBezTo>
                    <a:pt x="7" y="92"/>
                    <a:pt x="14" y="101"/>
                    <a:pt x="24" y="101"/>
                  </a:cubicBezTo>
                  <a:cubicBezTo>
                    <a:pt x="29" y="101"/>
                    <a:pt x="34" y="97"/>
                    <a:pt x="34" y="91"/>
                  </a:cubicBezTo>
                  <a:cubicBezTo>
                    <a:pt x="34" y="85"/>
                    <a:pt x="30" y="81"/>
                    <a:pt x="22" y="77"/>
                  </a:cubicBezTo>
                  <a:cubicBezTo>
                    <a:pt x="13" y="73"/>
                    <a:pt x="3" y="68"/>
                    <a:pt x="3" y="56"/>
                  </a:cubicBezTo>
                  <a:cubicBezTo>
                    <a:pt x="3" y="45"/>
                    <a:pt x="12" y="35"/>
                    <a:pt x="27" y="35"/>
                  </a:cubicBezTo>
                  <a:cubicBezTo>
                    <a:pt x="33" y="35"/>
                    <a:pt x="37" y="37"/>
                    <a:pt x="41" y="38"/>
                  </a:cubicBezTo>
                  <a:cubicBezTo>
                    <a:pt x="42" y="42"/>
                    <a:pt x="43" y="51"/>
                    <a:pt x="44" y="55"/>
                  </a:cubicBezTo>
                  <a:lnTo>
                    <a:pt x="40" y="56"/>
                  </a:lnTo>
                  <a:close/>
                  <a:moveTo>
                    <a:pt x="41" y="3"/>
                  </a:moveTo>
                  <a:cubicBezTo>
                    <a:pt x="35" y="12"/>
                    <a:pt x="31" y="20"/>
                    <a:pt x="26" y="28"/>
                  </a:cubicBezTo>
                  <a:cubicBezTo>
                    <a:pt x="22" y="28"/>
                    <a:pt x="22" y="28"/>
                    <a:pt x="22" y="28"/>
                  </a:cubicBezTo>
                  <a:cubicBezTo>
                    <a:pt x="17" y="20"/>
                    <a:pt x="12" y="12"/>
                    <a:pt x="6" y="3"/>
                  </a:cubicBezTo>
                  <a:cubicBezTo>
                    <a:pt x="10" y="0"/>
                    <a:pt x="10" y="0"/>
                    <a:pt x="10" y="0"/>
                  </a:cubicBezTo>
                  <a:cubicBezTo>
                    <a:pt x="15" y="5"/>
                    <a:pt x="20" y="10"/>
                    <a:pt x="24" y="15"/>
                  </a:cubicBezTo>
                  <a:cubicBezTo>
                    <a:pt x="28" y="10"/>
                    <a:pt x="32" y="5"/>
                    <a:pt x="38" y="0"/>
                  </a:cubicBezTo>
                  <a:lnTo>
                    <a:pt x="4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2" name="Freeform 509">
              <a:extLst>
                <a:ext uri="{FF2B5EF4-FFF2-40B4-BE49-F238E27FC236}">
                  <a16:creationId xmlns:a16="http://schemas.microsoft.com/office/drawing/2014/main" id="{0E1ADE1B-958F-4476-9504-C55CEFD80D37}"/>
                </a:ext>
              </a:extLst>
            </p:cNvPr>
            <p:cNvSpPr>
              <a:spLocks/>
            </p:cNvSpPr>
            <p:nvPr userDrawn="1"/>
          </p:nvSpPr>
          <p:spPr bwMode="auto">
            <a:xfrm>
              <a:off x="11310938" y="536575"/>
              <a:ext cx="122238" cy="174625"/>
            </a:xfrm>
            <a:custGeom>
              <a:avLst/>
              <a:gdLst>
                <a:gd name="T0" fmla="*/ 55 w 77"/>
                <a:gd name="T1" fmla="*/ 110 h 110"/>
                <a:gd name="T2" fmla="*/ 31 w 77"/>
                <a:gd name="T3" fmla="*/ 80 h 110"/>
                <a:gd name="T4" fmla="*/ 26 w 77"/>
                <a:gd name="T5" fmla="*/ 76 h 110"/>
                <a:gd name="T6" fmla="*/ 24 w 77"/>
                <a:gd name="T7" fmla="*/ 77 h 110"/>
                <a:gd name="T8" fmla="*/ 24 w 77"/>
                <a:gd name="T9" fmla="*/ 94 h 110"/>
                <a:gd name="T10" fmla="*/ 35 w 77"/>
                <a:gd name="T11" fmla="*/ 106 h 110"/>
                <a:gd name="T12" fmla="*/ 35 w 77"/>
                <a:gd name="T13" fmla="*/ 110 h 110"/>
                <a:gd name="T14" fmla="*/ 0 w 77"/>
                <a:gd name="T15" fmla="*/ 110 h 110"/>
                <a:gd name="T16" fmla="*/ 0 w 77"/>
                <a:gd name="T17" fmla="*/ 106 h 110"/>
                <a:gd name="T18" fmla="*/ 11 w 77"/>
                <a:gd name="T19" fmla="*/ 94 h 110"/>
                <a:gd name="T20" fmla="*/ 11 w 77"/>
                <a:gd name="T21" fmla="*/ 21 h 110"/>
                <a:gd name="T22" fmla="*/ 1 w 77"/>
                <a:gd name="T23" fmla="*/ 9 h 110"/>
                <a:gd name="T24" fmla="*/ 1 w 77"/>
                <a:gd name="T25" fmla="*/ 6 h 110"/>
                <a:gd name="T26" fmla="*/ 24 w 77"/>
                <a:gd name="T27" fmla="*/ 0 h 110"/>
                <a:gd name="T28" fmla="*/ 24 w 77"/>
                <a:gd name="T29" fmla="*/ 72 h 110"/>
                <a:gd name="T30" fmla="*/ 34 w 77"/>
                <a:gd name="T31" fmla="*/ 67 h 110"/>
                <a:gd name="T32" fmla="*/ 44 w 77"/>
                <a:gd name="T33" fmla="*/ 54 h 110"/>
                <a:gd name="T34" fmla="*/ 40 w 77"/>
                <a:gd name="T35" fmla="*/ 47 h 110"/>
                <a:gd name="T36" fmla="*/ 40 w 77"/>
                <a:gd name="T37" fmla="*/ 43 h 110"/>
                <a:gd name="T38" fmla="*/ 71 w 77"/>
                <a:gd name="T39" fmla="*/ 41 h 110"/>
                <a:gd name="T40" fmla="*/ 71 w 77"/>
                <a:gd name="T41" fmla="*/ 45 h 110"/>
                <a:gd name="T42" fmla="*/ 52 w 77"/>
                <a:gd name="T43" fmla="*/ 54 h 110"/>
                <a:gd name="T44" fmla="*/ 39 w 77"/>
                <a:gd name="T45" fmla="*/ 69 h 110"/>
                <a:gd name="T46" fmla="*/ 62 w 77"/>
                <a:gd name="T47" fmla="*/ 97 h 110"/>
                <a:gd name="T48" fmla="*/ 77 w 77"/>
                <a:gd name="T49" fmla="*/ 106 h 110"/>
                <a:gd name="T50" fmla="*/ 77 w 77"/>
                <a:gd name="T51" fmla="*/ 110 h 110"/>
                <a:gd name="T52" fmla="*/ 55 w 77"/>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0">
                  <a:moveTo>
                    <a:pt x="55" y="110"/>
                  </a:moveTo>
                  <a:cubicBezTo>
                    <a:pt x="48" y="103"/>
                    <a:pt x="39" y="90"/>
                    <a:pt x="31" y="80"/>
                  </a:cubicBezTo>
                  <a:cubicBezTo>
                    <a:pt x="29" y="77"/>
                    <a:pt x="28" y="76"/>
                    <a:pt x="26" y="76"/>
                  </a:cubicBezTo>
                  <a:cubicBezTo>
                    <a:pt x="26" y="76"/>
                    <a:pt x="25" y="76"/>
                    <a:pt x="24" y="77"/>
                  </a:cubicBezTo>
                  <a:cubicBezTo>
                    <a:pt x="24" y="94"/>
                    <a:pt x="24" y="94"/>
                    <a:pt x="24" y="94"/>
                  </a:cubicBezTo>
                  <a:cubicBezTo>
                    <a:pt x="24" y="104"/>
                    <a:pt x="25" y="105"/>
                    <a:pt x="35" y="106"/>
                  </a:cubicBezTo>
                  <a:cubicBezTo>
                    <a:pt x="35" y="110"/>
                    <a:pt x="35" y="110"/>
                    <a:pt x="35" y="110"/>
                  </a:cubicBezTo>
                  <a:cubicBezTo>
                    <a:pt x="0" y="110"/>
                    <a:pt x="0" y="110"/>
                    <a:pt x="0" y="110"/>
                  </a:cubicBezTo>
                  <a:cubicBezTo>
                    <a:pt x="0" y="106"/>
                    <a:pt x="0" y="106"/>
                    <a:pt x="0" y="106"/>
                  </a:cubicBezTo>
                  <a:cubicBezTo>
                    <a:pt x="10" y="105"/>
                    <a:pt x="11" y="104"/>
                    <a:pt x="11" y="94"/>
                  </a:cubicBezTo>
                  <a:cubicBezTo>
                    <a:pt x="11" y="21"/>
                    <a:pt x="11" y="21"/>
                    <a:pt x="11" y="21"/>
                  </a:cubicBezTo>
                  <a:cubicBezTo>
                    <a:pt x="11" y="11"/>
                    <a:pt x="10" y="10"/>
                    <a:pt x="1" y="9"/>
                  </a:cubicBezTo>
                  <a:cubicBezTo>
                    <a:pt x="1" y="6"/>
                    <a:pt x="1" y="6"/>
                    <a:pt x="1" y="6"/>
                  </a:cubicBezTo>
                  <a:cubicBezTo>
                    <a:pt x="8" y="5"/>
                    <a:pt x="17" y="2"/>
                    <a:pt x="24" y="0"/>
                  </a:cubicBezTo>
                  <a:cubicBezTo>
                    <a:pt x="24" y="72"/>
                    <a:pt x="24" y="72"/>
                    <a:pt x="24" y="72"/>
                  </a:cubicBezTo>
                  <a:cubicBezTo>
                    <a:pt x="29" y="72"/>
                    <a:pt x="31" y="70"/>
                    <a:pt x="34" y="67"/>
                  </a:cubicBezTo>
                  <a:cubicBezTo>
                    <a:pt x="37" y="64"/>
                    <a:pt x="42" y="58"/>
                    <a:pt x="44" y="54"/>
                  </a:cubicBezTo>
                  <a:cubicBezTo>
                    <a:pt x="47" y="49"/>
                    <a:pt x="47" y="48"/>
                    <a:pt x="40" y="47"/>
                  </a:cubicBezTo>
                  <a:cubicBezTo>
                    <a:pt x="40" y="43"/>
                    <a:pt x="40" y="43"/>
                    <a:pt x="40" y="43"/>
                  </a:cubicBezTo>
                  <a:cubicBezTo>
                    <a:pt x="71" y="41"/>
                    <a:pt x="71" y="41"/>
                    <a:pt x="71" y="41"/>
                  </a:cubicBezTo>
                  <a:cubicBezTo>
                    <a:pt x="71" y="45"/>
                    <a:pt x="71" y="45"/>
                    <a:pt x="71" y="45"/>
                  </a:cubicBezTo>
                  <a:cubicBezTo>
                    <a:pt x="61" y="47"/>
                    <a:pt x="57" y="49"/>
                    <a:pt x="52" y="54"/>
                  </a:cubicBezTo>
                  <a:cubicBezTo>
                    <a:pt x="48" y="58"/>
                    <a:pt x="45" y="61"/>
                    <a:pt x="39" y="69"/>
                  </a:cubicBezTo>
                  <a:cubicBezTo>
                    <a:pt x="42" y="74"/>
                    <a:pt x="57" y="92"/>
                    <a:pt x="62" y="97"/>
                  </a:cubicBezTo>
                  <a:cubicBezTo>
                    <a:pt x="68" y="103"/>
                    <a:pt x="72" y="105"/>
                    <a:pt x="77" y="106"/>
                  </a:cubicBezTo>
                  <a:cubicBezTo>
                    <a:pt x="77" y="110"/>
                    <a:pt x="77" y="110"/>
                    <a:pt x="77" y="110"/>
                  </a:cubicBezTo>
                  <a:lnTo>
                    <a:pt x="55"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3" name="Freeform 510">
              <a:extLst>
                <a:ext uri="{FF2B5EF4-FFF2-40B4-BE49-F238E27FC236}">
                  <a16:creationId xmlns:a16="http://schemas.microsoft.com/office/drawing/2014/main" id="{FDDEAF33-2459-4E78-BC24-75234A6E5EBD}"/>
                </a:ext>
              </a:extLst>
            </p:cNvPr>
            <p:cNvSpPr>
              <a:spLocks noEditPoints="1"/>
            </p:cNvSpPr>
            <p:nvPr userDrawn="1"/>
          </p:nvSpPr>
          <p:spPr bwMode="auto">
            <a:xfrm>
              <a:off x="11436350" y="600075"/>
              <a:ext cx="107950" cy="114300"/>
            </a:xfrm>
            <a:custGeom>
              <a:avLst/>
              <a:gdLst>
                <a:gd name="T0" fmla="*/ 34 w 68"/>
                <a:gd name="T1" fmla="*/ 0 h 72"/>
                <a:gd name="T2" fmla="*/ 68 w 68"/>
                <a:gd name="T3" fmla="*/ 35 h 72"/>
                <a:gd name="T4" fmla="*/ 34 w 68"/>
                <a:gd name="T5" fmla="*/ 72 h 72"/>
                <a:gd name="T6" fmla="*/ 0 w 68"/>
                <a:gd name="T7" fmla="*/ 38 h 72"/>
                <a:gd name="T8" fmla="*/ 34 w 68"/>
                <a:gd name="T9" fmla="*/ 0 h 72"/>
                <a:gd name="T10" fmla="*/ 32 w 68"/>
                <a:gd name="T11" fmla="*/ 6 h 72"/>
                <a:gd name="T12" fmla="*/ 16 w 68"/>
                <a:gd name="T13" fmla="*/ 32 h 72"/>
                <a:gd name="T14" fmla="*/ 36 w 68"/>
                <a:gd name="T15" fmla="*/ 66 h 72"/>
                <a:gd name="T16" fmla="*/ 52 w 68"/>
                <a:gd name="T17" fmla="*/ 38 h 72"/>
                <a:gd name="T18" fmla="*/ 32 w 68"/>
                <a:gd name="T19"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72">
                  <a:moveTo>
                    <a:pt x="34" y="0"/>
                  </a:moveTo>
                  <a:cubicBezTo>
                    <a:pt x="54" y="0"/>
                    <a:pt x="68" y="16"/>
                    <a:pt x="68" y="35"/>
                  </a:cubicBezTo>
                  <a:cubicBezTo>
                    <a:pt x="68" y="60"/>
                    <a:pt x="50" y="72"/>
                    <a:pt x="34" y="72"/>
                  </a:cubicBezTo>
                  <a:cubicBezTo>
                    <a:pt x="12" y="72"/>
                    <a:pt x="0" y="54"/>
                    <a:pt x="0" y="38"/>
                  </a:cubicBezTo>
                  <a:cubicBezTo>
                    <a:pt x="0" y="12"/>
                    <a:pt x="20" y="0"/>
                    <a:pt x="34" y="0"/>
                  </a:cubicBezTo>
                  <a:close/>
                  <a:moveTo>
                    <a:pt x="32" y="6"/>
                  </a:moveTo>
                  <a:cubicBezTo>
                    <a:pt x="23" y="6"/>
                    <a:pt x="16" y="15"/>
                    <a:pt x="16" y="32"/>
                  </a:cubicBezTo>
                  <a:cubicBezTo>
                    <a:pt x="16" y="52"/>
                    <a:pt x="23" y="66"/>
                    <a:pt x="36" y="66"/>
                  </a:cubicBezTo>
                  <a:cubicBezTo>
                    <a:pt x="44" y="66"/>
                    <a:pt x="52" y="60"/>
                    <a:pt x="52" y="38"/>
                  </a:cubicBezTo>
                  <a:cubicBezTo>
                    <a:pt x="52" y="20"/>
                    <a:pt x="45" y="6"/>
                    <a:pt x="3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4" name="Freeform 511">
              <a:extLst>
                <a:ext uri="{FF2B5EF4-FFF2-40B4-BE49-F238E27FC236}">
                  <a16:creationId xmlns:a16="http://schemas.microsoft.com/office/drawing/2014/main" id="{B837EB87-5196-4F10-9DAB-C20444961A90}"/>
                </a:ext>
              </a:extLst>
            </p:cNvPr>
            <p:cNvSpPr>
              <a:spLocks/>
            </p:cNvSpPr>
            <p:nvPr userDrawn="1"/>
          </p:nvSpPr>
          <p:spPr bwMode="auto">
            <a:xfrm>
              <a:off x="11555413" y="536575"/>
              <a:ext cx="55563" cy="174625"/>
            </a:xfrm>
            <a:custGeom>
              <a:avLst/>
              <a:gdLst>
                <a:gd name="T0" fmla="*/ 0 w 35"/>
                <a:gd name="T1" fmla="*/ 110 h 110"/>
                <a:gd name="T2" fmla="*/ 0 w 35"/>
                <a:gd name="T3" fmla="*/ 106 h 110"/>
                <a:gd name="T4" fmla="*/ 10 w 35"/>
                <a:gd name="T5" fmla="*/ 94 h 110"/>
                <a:gd name="T6" fmla="*/ 10 w 35"/>
                <a:gd name="T7" fmla="*/ 21 h 110"/>
                <a:gd name="T8" fmla="*/ 0 w 35"/>
                <a:gd name="T9" fmla="*/ 9 h 110"/>
                <a:gd name="T10" fmla="*/ 0 w 35"/>
                <a:gd name="T11" fmla="*/ 6 h 110"/>
                <a:gd name="T12" fmla="*/ 24 w 35"/>
                <a:gd name="T13" fmla="*/ 0 h 110"/>
                <a:gd name="T14" fmla="*/ 24 w 35"/>
                <a:gd name="T15" fmla="*/ 94 h 110"/>
                <a:gd name="T16" fmla="*/ 35 w 35"/>
                <a:gd name="T17" fmla="*/ 106 h 110"/>
                <a:gd name="T18" fmla="*/ 35 w 35"/>
                <a:gd name="T19" fmla="*/ 110 h 110"/>
                <a:gd name="T20" fmla="*/ 0 w 35"/>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0">
                  <a:moveTo>
                    <a:pt x="0" y="110"/>
                  </a:moveTo>
                  <a:cubicBezTo>
                    <a:pt x="0" y="106"/>
                    <a:pt x="0" y="106"/>
                    <a:pt x="0" y="106"/>
                  </a:cubicBezTo>
                  <a:cubicBezTo>
                    <a:pt x="9" y="105"/>
                    <a:pt x="10" y="104"/>
                    <a:pt x="10" y="94"/>
                  </a:cubicBezTo>
                  <a:cubicBezTo>
                    <a:pt x="10" y="21"/>
                    <a:pt x="10" y="21"/>
                    <a:pt x="10" y="21"/>
                  </a:cubicBezTo>
                  <a:cubicBezTo>
                    <a:pt x="10" y="11"/>
                    <a:pt x="10" y="10"/>
                    <a:pt x="0" y="9"/>
                  </a:cubicBezTo>
                  <a:cubicBezTo>
                    <a:pt x="0" y="6"/>
                    <a:pt x="0" y="6"/>
                    <a:pt x="0" y="6"/>
                  </a:cubicBezTo>
                  <a:cubicBezTo>
                    <a:pt x="8" y="5"/>
                    <a:pt x="18" y="2"/>
                    <a:pt x="24" y="0"/>
                  </a:cubicBezTo>
                  <a:cubicBezTo>
                    <a:pt x="24" y="94"/>
                    <a:pt x="24" y="94"/>
                    <a:pt x="24" y="94"/>
                  </a:cubicBezTo>
                  <a:cubicBezTo>
                    <a:pt x="24" y="104"/>
                    <a:pt x="25" y="105"/>
                    <a:pt x="35" y="106"/>
                  </a:cubicBezTo>
                  <a:cubicBezTo>
                    <a:pt x="35" y="110"/>
                    <a:pt x="35" y="110"/>
                    <a:pt x="35" y="110"/>
                  </a:cubicBezTo>
                  <a:lnTo>
                    <a:pt x="0"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5" name="Freeform 512">
              <a:extLst>
                <a:ext uri="{FF2B5EF4-FFF2-40B4-BE49-F238E27FC236}">
                  <a16:creationId xmlns:a16="http://schemas.microsoft.com/office/drawing/2014/main" id="{8E2B6F0B-1DD4-40FF-84A9-3123A5761DF3}"/>
                </a:ext>
              </a:extLst>
            </p:cNvPr>
            <p:cNvSpPr>
              <a:spLocks/>
            </p:cNvSpPr>
            <p:nvPr userDrawn="1"/>
          </p:nvSpPr>
          <p:spPr bwMode="auto">
            <a:xfrm>
              <a:off x="11622088" y="600075"/>
              <a:ext cx="122238" cy="111125"/>
            </a:xfrm>
            <a:custGeom>
              <a:avLst/>
              <a:gdLst>
                <a:gd name="T0" fmla="*/ 44 w 77"/>
                <a:gd name="T1" fmla="*/ 70 h 70"/>
                <a:gd name="T2" fmla="*/ 44 w 77"/>
                <a:gd name="T3" fmla="*/ 66 h 70"/>
                <a:gd name="T4" fmla="*/ 53 w 77"/>
                <a:gd name="T5" fmla="*/ 53 h 70"/>
                <a:gd name="T6" fmla="*/ 53 w 77"/>
                <a:gd name="T7" fmla="*/ 27 h 70"/>
                <a:gd name="T8" fmla="*/ 40 w 77"/>
                <a:gd name="T9" fmla="*/ 10 h 70"/>
                <a:gd name="T10" fmla="*/ 24 w 77"/>
                <a:gd name="T11" fmla="*/ 17 h 70"/>
                <a:gd name="T12" fmla="*/ 24 w 77"/>
                <a:gd name="T13" fmla="*/ 54 h 70"/>
                <a:gd name="T14" fmla="*/ 34 w 77"/>
                <a:gd name="T15" fmla="*/ 66 h 70"/>
                <a:gd name="T16" fmla="*/ 34 w 77"/>
                <a:gd name="T17" fmla="*/ 70 h 70"/>
                <a:gd name="T18" fmla="*/ 0 w 77"/>
                <a:gd name="T19" fmla="*/ 70 h 70"/>
                <a:gd name="T20" fmla="*/ 0 w 77"/>
                <a:gd name="T21" fmla="*/ 66 h 70"/>
                <a:gd name="T22" fmla="*/ 11 w 77"/>
                <a:gd name="T23" fmla="*/ 54 h 70"/>
                <a:gd name="T24" fmla="*/ 11 w 77"/>
                <a:gd name="T25" fmla="*/ 22 h 70"/>
                <a:gd name="T26" fmla="*/ 1 w 77"/>
                <a:gd name="T27" fmla="*/ 10 h 70"/>
                <a:gd name="T28" fmla="*/ 1 w 77"/>
                <a:gd name="T29" fmla="*/ 6 h 70"/>
                <a:gd name="T30" fmla="*/ 24 w 77"/>
                <a:gd name="T31" fmla="*/ 0 h 70"/>
                <a:gd name="T32" fmla="*/ 24 w 77"/>
                <a:gd name="T33" fmla="*/ 12 h 70"/>
                <a:gd name="T34" fmla="*/ 34 w 77"/>
                <a:gd name="T35" fmla="*/ 5 h 70"/>
                <a:gd name="T36" fmla="*/ 47 w 77"/>
                <a:gd name="T37" fmla="*/ 0 h 70"/>
                <a:gd name="T38" fmla="*/ 67 w 77"/>
                <a:gd name="T39" fmla="*/ 24 h 70"/>
                <a:gd name="T40" fmla="*/ 67 w 77"/>
                <a:gd name="T41" fmla="*/ 54 h 70"/>
                <a:gd name="T42" fmla="*/ 77 w 77"/>
                <a:gd name="T43" fmla="*/ 66 h 70"/>
                <a:gd name="T44" fmla="*/ 77 w 77"/>
                <a:gd name="T45" fmla="*/ 70 h 70"/>
                <a:gd name="T46" fmla="*/ 44 w 77"/>
                <a:gd name="T4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0">
                  <a:moveTo>
                    <a:pt x="44" y="70"/>
                  </a:moveTo>
                  <a:cubicBezTo>
                    <a:pt x="44" y="66"/>
                    <a:pt x="44" y="66"/>
                    <a:pt x="44" y="66"/>
                  </a:cubicBezTo>
                  <a:cubicBezTo>
                    <a:pt x="52" y="65"/>
                    <a:pt x="53" y="64"/>
                    <a:pt x="53" y="53"/>
                  </a:cubicBezTo>
                  <a:cubicBezTo>
                    <a:pt x="53" y="27"/>
                    <a:pt x="53" y="27"/>
                    <a:pt x="53" y="27"/>
                  </a:cubicBezTo>
                  <a:cubicBezTo>
                    <a:pt x="53" y="16"/>
                    <a:pt x="49" y="10"/>
                    <a:pt x="40" y="10"/>
                  </a:cubicBezTo>
                  <a:cubicBezTo>
                    <a:pt x="34" y="10"/>
                    <a:pt x="29" y="14"/>
                    <a:pt x="24" y="17"/>
                  </a:cubicBezTo>
                  <a:cubicBezTo>
                    <a:pt x="24" y="54"/>
                    <a:pt x="24" y="54"/>
                    <a:pt x="24" y="54"/>
                  </a:cubicBezTo>
                  <a:cubicBezTo>
                    <a:pt x="24" y="64"/>
                    <a:pt x="25" y="65"/>
                    <a:pt x="34" y="66"/>
                  </a:cubicBezTo>
                  <a:cubicBezTo>
                    <a:pt x="34" y="70"/>
                    <a:pt x="34" y="70"/>
                    <a:pt x="34" y="70"/>
                  </a:cubicBezTo>
                  <a:cubicBezTo>
                    <a:pt x="0" y="70"/>
                    <a:pt x="0" y="70"/>
                    <a:pt x="0" y="70"/>
                  </a:cubicBezTo>
                  <a:cubicBezTo>
                    <a:pt x="0" y="66"/>
                    <a:pt x="0" y="66"/>
                    <a:pt x="0" y="66"/>
                  </a:cubicBezTo>
                  <a:cubicBezTo>
                    <a:pt x="10" y="65"/>
                    <a:pt x="11" y="64"/>
                    <a:pt x="11" y="54"/>
                  </a:cubicBezTo>
                  <a:cubicBezTo>
                    <a:pt x="11" y="22"/>
                    <a:pt x="11" y="22"/>
                    <a:pt x="11" y="22"/>
                  </a:cubicBezTo>
                  <a:cubicBezTo>
                    <a:pt x="11" y="12"/>
                    <a:pt x="10" y="11"/>
                    <a:pt x="1" y="10"/>
                  </a:cubicBezTo>
                  <a:cubicBezTo>
                    <a:pt x="1" y="6"/>
                    <a:pt x="1" y="6"/>
                    <a:pt x="1" y="6"/>
                  </a:cubicBezTo>
                  <a:cubicBezTo>
                    <a:pt x="9" y="5"/>
                    <a:pt x="17" y="3"/>
                    <a:pt x="24" y="0"/>
                  </a:cubicBezTo>
                  <a:cubicBezTo>
                    <a:pt x="24" y="12"/>
                    <a:pt x="24" y="12"/>
                    <a:pt x="24" y="12"/>
                  </a:cubicBezTo>
                  <a:cubicBezTo>
                    <a:pt x="27" y="10"/>
                    <a:pt x="30" y="7"/>
                    <a:pt x="34" y="5"/>
                  </a:cubicBezTo>
                  <a:cubicBezTo>
                    <a:pt x="39" y="2"/>
                    <a:pt x="42" y="0"/>
                    <a:pt x="47" y="0"/>
                  </a:cubicBezTo>
                  <a:cubicBezTo>
                    <a:pt x="59" y="0"/>
                    <a:pt x="67" y="9"/>
                    <a:pt x="67" y="24"/>
                  </a:cubicBezTo>
                  <a:cubicBezTo>
                    <a:pt x="67" y="54"/>
                    <a:pt x="67" y="54"/>
                    <a:pt x="67" y="54"/>
                  </a:cubicBezTo>
                  <a:cubicBezTo>
                    <a:pt x="67" y="64"/>
                    <a:pt x="68" y="65"/>
                    <a:pt x="77" y="66"/>
                  </a:cubicBezTo>
                  <a:cubicBezTo>
                    <a:pt x="77" y="70"/>
                    <a:pt x="77" y="70"/>
                    <a:pt x="77" y="70"/>
                  </a:cubicBezTo>
                  <a:lnTo>
                    <a:pt x="44"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6" name="Freeform 513">
              <a:extLst>
                <a:ext uri="{FF2B5EF4-FFF2-40B4-BE49-F238E27FC236}">
                  <a16:creationId xmlns:a16="http://schemas.microsoft.com/office/drawing/2014/main" id="{A7466D9D-34DB-4A97-BF50-87408EB008FA}"/>
                </a:ext>
              </a:extLst>
            </p:cNvPr>
            <p:cNvSpPr>
              <a:spLocks noEditPoints="1"/>
            </p:cNvSpPr>
            <p:nvPr userDrawn="1"/>
          </p:nvSpPr>
          <p:spPr bwMode="auto">
            <a:xfrm>
              <a:off x="11757025" y="544513"/>
              <a:ext cx="55563" cy="166688"/>
            </a:xfrm>
            <a:custGeom>
              <a:avLst/>
              <a:gdLst>
                <a:gd name="T0" fmla="*/ 0 w 35"/>
                <a:gd name="T1" fmla="*/ 105 h 105"/>
                <a:gd name="T2" fmla="*/ 0 w 35"/>
                <a:gd name="T3" fmla="*/ 101 h 105"/>
                <a:gd name="T4" fmla="*/ 10 w 35"/>
                <a:gd name="T5" fmla="*/ 88 h 105"/>
                <a:gd name="T6" fmla="*/ 10 w 35"/>
                <a:gd name="T7" fmla="*/ 57 h 105"/>
                <a:gd name="T8" fmla="*/ 1 w 35"/>
                <a:gd name="T9" fmla="*/ 45 h 105"/>
                <a:gd name="T10" fmla="*/ 1 w 35"/>
                <a:gd name="T11" fmla="*/ 41 h 105"/>
                <a:gd name="T12" fmla="*/ 24 w 35"/>
                <a:gd name="T13" fmla="*/ 35 h 105"/>
                <a:gd name="T14" fmla="*/ 24 w 35"/>
                <a:gd name="T15" fmla="*/ 88 h 105"/>
                <a:gd name="T16" fmla="*/ 35 w 35"/>
                <a:gd name="T17" fmla="*/ 101 h 105"/>
                <a:gd name="T18" fmla="*/ 35 w 35"/>
                <a:gd name="T19" fmla="*/ 105 h 105"/>
                <a:gd name="T20" fmla="*/ 0 w 35"/>
                <a:gd name="T21" fmla="*/ 105 h 105"/>
                <a:gd name="T22" fmla="*/ 10 w 35"/>
                <a:gd name="T23" fmla="*/ 27 h 105"/>
                <a:gd name="T24" fmla="*/ 20 w 35"/>
                <a:gd name="T25" fmla="*/ 2 h 105"/>
                <a:gd name="T26" fmla="*/ 34 w 35"/>
                <a:gd name="T27" fmla="*/ 1 h 105"/>
                <a:gd name="T28" fmla="*/ 34 w 35"/>
                <a:gd name="T29" fmla="*/ 2 h 105"/>
                <a:gd name="T30" fmla="*/ 15 w 35"/>
                <a:gd name="T31" fmla="*/ 29 h 105"/>
                <a:gd name="T32" fmla="*/ 10 w 35"/>
                <a:gd name="T33" fmla="*/ 2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05">
                  <a:moveTo>
                    <a:pt x="0" y="105"/>
                  </a:moveTo>
                  <a:cubicBezTo>
                    <a:pt x="0" y="101"/>
                    <a:pt x="0" y="101"/>
                    <a:pt x="0" y="101"/>
                  </a:cubicBezTo>
                  <a:cubicBezTo>
                    <a:pt x="9" y="100"/>
                    <a:pt x="10" y="98"/>
                    <a:pt x="10" y="88"/>
                  </a:cubicBezTo>
                  <a:cubicBezTo>
                    <a:pt x="10" y="57"/>
                    <a:pt x="10" y="57"/>
                    <a:pt x="10" y="57"/>
                  </a:cubicBezTo>
                  <a:cubicBezTo>
                    <a:pt x="10" y="47"/>
                    <a:pt x="10" y="46"/>
                    <a:pt x="1" y="45"/>
                  </a:cubicBezTo>
                  <a:cubicBezTo>
                    <a:pt x="1" y="41"/>
                    <a:pt x="1" y="41"/>
                    <a:pt x="1" y="41"/>
                  </a:cubicBezTo>
                  <a:cubicBezTo>
                    <a:pt x="9" y="40"/>
                    <a:pt x="17" y="38"/>
                    <a:pt x="24" y="35"/>
                  </a:cubicBezTo>
                  <a:cubicBezTo>
                    <a:pt x="24" y="88"/>
                    <a:pt x="24" y="88"/>
                    <a:pt x="24" y="88"/>
                  </a:cubicBezTo>
                  <a:cubicBezTo>
                    <a:pt x="24" y="99"/>
                    <a:pt x="25" y="100"/>
                    <a:pt x="35" y="101"/>
                  </a:cubicBezTo>
                  <a:cubicBezTo>
                    <a:pt x="35" y="105"/>
                    <a:pt x="35" y="105"/>
                    <a:pt x="35" y="105"/>
                  </a:cubicBezTo>
                  <a:lnTo>
                    <a:pt x="0" y="105"/>
                  </a:lnTo>
                  <a:close/>
                  <a:moveTo>
                    <a:pt x="10" y="27"/>
                  </a:moveTo>
                  <a:cubicBezTo>
                    <a:pt x="13" y="20"/>
                    <a:pt x="19" y="5"/>
                    <a:pt x="20" y="2"/>
                  </a:cubicBezTo>
                  <a:cubicBezTo>
                    <a:pt x="22" y="2"/>
                    <a:pt x="32" y="0"/>
                    <a:pt x="34" y="1"/>
                  </a:cubicBezTo>
                  <a:cubicBezTo>
                    <a:pt x="34" y="2"/>
                    <a:pt x="34" y="2"/>
                    <a:pt x="34" y="2"/>
                  </a:cubicBezTo>
                  <a:cubicBezTo>
                    <a:pt x="15" y="29"/>
                    <a:pt x="15" y="29"/>
                    <a:pt x="15" y="29"/>
                  </a:cubicBezTo>
                  <a:lnTo>
                    <a:pt x="1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7" name="Freeform 514">
              <a:extLst>
                <a:ext uri="{FF2B5EF4-FFF2-40B4-BE49-F238E27FC236}">
                  <a16:creationId xmlns:a16="http://schemas.microsoft.com/office/drawing/2014/main" id="{C5C92709-CC87-472D-BC3F-051A2ACA29AB}"/>
                </a:ext>
              </a:extLst>
            </p:cNvPr>
            <p:cNvSpPr>
              <a:spLocks noEditPoints="1"/>
            </p:cNvSpPr>
            <p:nvPr userDrawn="1"/>
          </p:nvSpPr>
          <p:spPr bwMode="auto">
            <a:xfrm>
              <a:off x="10577513" y="787400"/>
              <a:ext cx="55563" cy="157163"/>
            </a:xfrm>
            <a:custGeom>
              <a:avLst/>
              <a:gdLst>
                <a:gd name="T0" fmla="*/ 0 w 35"/>
                <a:gd name="T1" fmla="*/ 99 h 99"/>
                <a:gd name="T2" fmla="*/ 0 w 35"/>
                <a:gd name="T3" fmla="*/ 95 h 99"/>
                <a:gd name="T4" fmla="*/ 11 w 35"/>
                <a:gd name="T5" fmla="*/ 83 h 99"/>
                <a:gd name="T6" fmla="*/ 11 w 35"/>
                <a:gd name="T7" fmla="*/ 51 h 99"/>
                <a:gd name="T8" fmla="*/ 2 w 35"/>
                <a:gd name="T9" fmla="*/ 40 h 99"/>
                <a:gd name="T10" fmla="*/ 2 w 35"/>
                <a:gd name="T11" fmla="*/ 36 h 99"/>
                <a:gd name="T12" fmla="*/ 25 w 35"/>
                <a:gd name="T13" fmla="*/ 30 h 99"/>
                <a:gd name="T14" fmla="*/ 25 w 35"/>
                <a:gd name="T15" fmla="*/ 83 h 99"/>
                <a:gd name="T16" fmla="*/ 35 w 35"/>
                <a:gd name="T17" fmla="*/ 95 h 99"/>
                <a:gd name="T18" fmla="*/ 35 w 35"/>
                <a:gd name="T19" fmla="*/ 99 h 99"/>
                <a:gd name="T20" fmla="*/ 0 w 35"/>
                <a:gd name="T21" fmla="*/ 99 h 99"/>
                <a:gd name="T22" fmla="*/ 9 w 35"/>
                <a:gd name="T23" fmla="*/ 9 h 99"/>
                <a:gd name="T24" fmla="*/ 17 w 35"/>
                <a:gd name="T25" fmla="*/ 0 h 99"/>
                <a:gd name="T26" fmla="*/ 25 w 35"/>
                <a:gd name="T27" fmla="*/ 9 h 99"/>
                <a:gd name="T28" fmla="*/ 17 w 35"/>
                <a:gd name="T29" fmla="*/ 17 h 99"/>
                <a:gd name="T30" fmla="*/ 9 w 35"/>
                <a:gd name="T31" fmla="*/ 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99">
                  <a:moveTo>
                    <a:pt x="0" y="99"/>
                  </a:moveTo>
                  <a:cubicBezTo>
                    <a:pt x="0" y="95"/>
                    <a:pt x="0" y="95"/>
                    <a:pt x="0" y="95"/>
                  </a:cubicBezTo>
                  <a:cubicBezTo>
                    <a:pt x="10" y="94"/>
                    <a:pt x="11" y="93"/>
                    <a:pt x="11" y="83"/>
                  </a:cubicBezTo>
                  <a:cubicBezTo>
                    <a:pt x="11" y="51"/>
                    <a:pt x="11" y="51"/>
                    <a:pt x="11" y="51"/>
                  </a:cubicBezTo>
                  <a:cubicBezTo>
                    <a:pt x="11" y="42"/>
                    <a:pt x="10" y="41"/>
                    <a:pt x="2" y="40"/>
                  </a:cubicBezTo>
                  <a:cubicBezTo>
                    <a:pt x="2" y="36"/>
                    <a:pt x="2" y="36"/>
                    <a:pt x="2" y="36"/>
                  </a:cubicBezTo>
                  <a:cubicBezTo>
                    <a:pt x="10" y="35"/>
                    <a:pt x="18" y="33"/>
                    <a:pt x="25" y="30"/>
                  </a:cubicBezTo>
                  <a:cubicBezTo>
                    <a:pt x="25" y="83"/>
                    <a:pt x="25" y="83"/>
                    <a:pt x="25" y="83"/>
                  </a:cubicBezTo>
                  <a:cubicBezTo>
                    <a:pt x="25" y="93"/>
                    <a:pt x="26" y="94"/>
                    <a:pt x="35" y="95"/>
                  </a:cubicBezTo>
                  <a:cubicBezTo>
                    <a:pt x="35" y="99"/>
                    <a:pt x="35" y="99"/>
                    <a:pt x="35" y="99"/>
                  </a:cubicBezTo>
                  <a:lnTo>
                    <a:pt x="0" y="99"/>
                  </a:lnTo>
                  <a:close/>
                  <a:moveTo>
                    <a:pt x="9" y="9"/>
                  </a:moveTo>
                  <a:cubicBezTo>
                    <a:pt x="9" y="4"/>
                    <a:pt x="12" y="0"/>
                    <a:pt x="17" y="0"/>
                  </a:cubicBezTo>
                  <a:cubicBezTo>
                    <a:pt x="22" y="0"/>
                    <a:pt x="25" y="4"/>
                    <a:pt x="25" y="9"/>
                  </a:cubicBezTo>
                  <a:cubicBezTo>
                    <a:pt x="25" y="13"/>
                    <a:pt x="22" y="17"/>
                    <a:pt x="17" y="17"/>
                  </a:cubicBezTo>
                  <a:cubicBezTo>
                    <a:pt x="12" y="17"/>
                    <a:pt x="9" y="13"/>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8" name="Freeform 515">
              <a:extLst>
                <a:ext uri="{FF2B5EF4-FFF2-40B4-BE49-F238E27FC236}">
                  <a16:creationId xmlns:a16="http://schemas.microsoft.com/office/drawing/2014/main" id="{65FE25C3-4996-49A4-A2ED-AB5AD446F0AF}"/>
                </a:ext>
              </a:extLst>
            </p:cNvPr>
            <p:cNvSpPr>
              <a:spLocks/>
            </p:cNvSpPr>
            <p:nvPr userDrawn="1"/>
          </p:nvSpPr>
          <p:spPr bwMode="auto">
            <a:xfrm>
              <a:off x="10644188" y="835025"/>
              <a:ext cx="122238" cy="109538"/>
            </a:xfrm>
            <a:custGeom>
              <a:avLst/>
              <a:gdLst>
                <a:gd name="T0" fmla="*/ 44 w 77"/>
                <a:gd name="T1" fmla="*/ 69 h 69"/>
                <a:gd name="T2" fmla="*/ 44 w 77"/>
                <a:gd name="T3" fmla="*/ 65 h 69"/>
                <a:gd name="T4" fmla="*/ 54 w 77"/>
                <a:gd name="T5" fmla="*/ 52 h 69"/>
                <a:gd name="T6" fmla="*/ 54 w 77"/>
                <a:gd name="T7" fmla="*/ 27 h 69"/>
                <a:gd name="T8" fmla="*/ 41 w 77"/>
                <a:gd name="T9" fmla="*/ 10 h 69"/>
                <a:gd name="T10" fmla="*/ 25 w 77"/>
                <a:gd name="T11" fmla="*/ 17 h 69"/>
                <a:gd name="T12" fmla="*/ 25 w 77"/>
                <a:gd name="T13" fmla="*/ 53 h 69"/>
                <a:gd name="T14" fmla="*/ 34 w 77"/>
                <a:gd name="T15" fmla="*/ 65 h 69"/>
                <a:gd name="T16" fmla="*/ 34 w 77"/>
                <a:gd name="T17" fmla="*/ 69 h 69"/>
                <a:gd name="T18" fmla="*/ 0 w 77"/>
                <a:gd name="T19" fmla="*/ 69 h 69"/>
                <a:gd name="T20" fmla="*/ 0 w 77"/>
                <a:gd name="T21" fmla="*/ 65 h 69"/>
                <a:gd name="T22" fmla="*/ 11 w 77"/>
                <a:gd name="T23" fmla="*/ 53 h 69"/>
                <a:gd name="T24" fmla="*/ 11 w 77"/>
                <a:gd name="T25" fmla="*/ 21 h 69"/>
                <a:gd name="T26" fmla="*/ 2 w 77"/>
                <a:gd name="T27" fmla="*/ 10 h 69"/>
                <a:gd name="T28" fmla="*/ 2 w 77"/>
                <a:gd name="T29" fmla="*/ 6 h 69"/>
                <a:gd name="T30" fmla="*/ 25 w 77"/>
                <a:gd name="T31" fmla="*/ 0 h 69"/>
                <a:gd name="T32" fmla="*/ 25 w 77"/>
                <a:gd name="T33" fmla="*/ 12 h 69"/>
                <a:gd name="T34" fmla="*/ 35 w 77"/>
                <a:gd name="T35" fmla="*/ 5 h 69"/>
                <a:gd name="T36" fmla="*/ 48 w 77"/>
                <a:gd name="T37" fmla="*/ 0 h 69"/>
                <a:gd name="T38" fmla="*/ 67 w 77"/>
                <a:gd name="T39" fmla="*/ 24 h 69"/>
                <a:gd name="T40" fmla="*/ 67 w 77"/>
                <a:gd name="T41" fmla="*/ 53 h 69"/>
                <a:gd name="T42" fmla="*/ 77 w 77"/>
                <a:gd name="T43" fmla="*/ 65 h 69"/>
                <a:gd name="T44" fmla="*/ 77 w 77"/>
                <a:gd name="T45" fmla="*/ 69 h 69"/>
                <a:gd name="T46" fmla="*/ 44 w 77"/>
                <a:gd name="T4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69">
                  <a:moveTo>
                    <a:pt x="44" y="69"/>
                  </a:moveTo>
                  <a:cubicBezTo>
                    <a:pt x="44" y="65"/>
                    <a:pt x="44" y="65"/>
                    <a:pt x="44" y="65"/>
                  </a:cubicBezTo>
                  <a:cubicBezTo>
                    <a:pt x="53" y="64"/>
                    <a:pt x="54" y="63"/>
                    <a:pt x="54" y="52"/>
                  </a:cubicBezTo>
                  <a:cubicBezTo>
                    <a:pt x="54" y="27"/>
                    <a:pt x="54" y="27"/>
                    <a:pt x="54" y="27"/>
                  </a:cubicBezTo>
                  <a:cubicBezTo>
                    <a:pt x="54" y="16"/>
                    <a:pt x="50" y="10"/>
                    <a:pt x="41" y="10"/>
                  </a:cubicBezTo>
                  <a:cubicBezTo>
                    <a:pt x="35" y="10"/>
                    <a:pt x="29" y="13"/>
                    <a:pt x="25" y="17"/>
                  </a:cubicBezTo>
                  <a:cubicBezTo>
                    <a:pt x="25" y="53"/>
                    <a:pt x="25" y="53"/>
                    <a:pt x="25" y="53"/>
                  </a:cubicBezTo>
                  <a:cubicBezTo>
                    <a:pt x="25" y="64"/>
                    <a:pt x="26" y="64"/>
                    <a:pt x="34" y="65"/>
                  </a:cubicBezTo>
                  <a:cubicBezTo>
                    <a:pt x="34" y="69"/>
                    <a:pt x="34" y="69"/>
                    <a:pt x="34" y="69"/>
                  </a:cubicBezTo>
                  <a:cubicBezTo>
                    <a:pt x="0" y="69"/>
                    <a:pt x="0" y="69"/>
                    <a:pt x="0" y="69"/>
                  </a:cubicBezTo>
                  <a:cubicBezTo>
                    <a:pt x="0" y="65"/>
                    <a:pt x="0" y="65"/>
                    <a:pt x="0" y="65"/>
                  </a:cubicBezTo>
                  <a:cubicBezTo>
                    <a:pt x="10" y="64"/>
                    <a:pt x="11" y="63"/>
                    <a:pt x="11" y="53"/>
                  </a:cubicBezTo>
                  <a:cubicBezTo>
                    <a:pt x="11" y="21"/>
                    <a:pt x="11" y="21"/>
                    <a:pt x="11" y="21"/>
                  </a:cubicBezTo>
                  <a:cubicBezTo>
                    <a:pt x="11" y="12"/>
                    <a:pt x="10" y="11"/>
                    <a:pt x="2" y="10"/>
                  </a:cubicBezTo>
                  <a:cubicBezTo>
                    <a:pt x="2" y="6"/>
                    <a:pt x="2" y="6"/>
                    <a:pt x="2" y="6"/>
                  </a:cubicBezTo>
                  <a:cubicBezTo>
                    <a:pt x="10" y="5"/>
                    <a:pt x="17" y="3"/>
                    <a:pt x="25" y="0"/>
                  </a:cubicBezTo>
                  <a:cubicBezTo>
                    <a:pt x="25" y="12"/>
                    <a:pt x="25" y="12"/>
                    <a:pt x="25" y="12"/>
                  </a:cubicBezTo>
                  <a:cubicBezTo>
                    <a:pt x="28" y="10"/>
                    <a:pt x="31" y="7"/>
                    <a:pt x="35" y="5"/>
                  </a:cubicBezTo>
                  <a:cubicBezTo>
                    <a:pt x="39" y="2"/>
                    <a:pt x="43" y="0"/>
                    <a:pt x="48" y="0"/>
                  </a:cubicBezTo>
                  <a:cubicBezTo>
                    <a:pt x="60" y="0"/>
                    <a:pt x="67" y="9"/>
                    <a:pt x="67" y="24"/>
                  </a:cubicBezTo>
                  <a:cubicBezTo>
                    <a:pt x="67" y="53"/>
                    <a:pt x="67" y="53"/>
                    <a:pt x="67" y="53"/>
                  </a:cubicBezTo>
                  <a:cubicBezTo>
                    <a:pt x="67" y="64"/>
                    <a:pt x="68" y="64"/>
                    <a:pt x="77" y="65"/>
                  </a:cubicBezTo>
                  <a:cubicBezTo>
                    <a:pt x="77" y="69"/>
                    <a:pt x="77" y="69"/>
                    <a:pt x="77" y="69"/>
                  </a:cubicBezTo>
                  <a:lnTo>
                    <a:pt x="44"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9" name="Freeform 516">
              <a:extLst>
                <a:ext uri="{FF2B5EF4-FFF2-40B4-BE49-F238E27FC236}">
                  <a16:creationId xmlns:a16="http://schemas.microsoft.com/office/drawing/2014/main" id="{40A1C4FD-E865-441C-BD5C-A02621D19753}"/>
                </a:ext>
              </a:extLst>
            </p:cNvPr>
            <p:cNvSpPr>
              <a:spLocks/>
            </p:cNvSpPr>
            <p:nvPr userDrawn="1"/>
          </p:nvSpPr>
          <p:spPr bwMode="auto">
            <a:xfrm>
              <a:off x="10780713" y="835025"/>
              <a:ext cx="73025" cy="112713"/>
            </a:xfrm>
            <a:custGeom>
              <a:avLst/>
              <a:gdLst>
                <a:gd name="T0" fmla="*/ 39 w 46"/>
                <a:gd name="T1" fmla="*/ 20 h 71"/>
                <a:gd name="T2" fmla="*/ 23 w 46"/>
                <a:gd name="T3" fmla="*/ 5 h 71"/>
                <a:gd name="T4" fmla="*/ 14 w 46"/>
                <a:gd name="T5" fmla="*/ 15 h 71"/>
                <a:gd name="T6" fmla="*/ 26 w 46"/>
                <a:gd name="T7" fmla="*/ 28 h 71"/>
                <a:gd name="T8" fmla="*/ 46 w 46"/>
                <a:gd name="T9" fmla="*/ 50 h 71"/>
                <a:gd name="T10" fmla="*/ 20 w 46"/>
                <a:gd name="T11" fmla="*/ 71 h 71"/>
                <a:gd name="T12" fmla="*/ 2 w 46"/>
                <a:gd name="T13" fmla="*/ 66 h 71"/>
                <a:gd name="T14" fmla="*/ 0 w 46"/>
                <a:gd name="T15" fmla="*/ 47 h 71"/>
                <a:gd name="T16" fmla="*/ 4 w 46"/>
                <a:gd name="T17" fmla="*/ 47 h 71"/>
                <a:gd name="T18" fmla="*/ 23 w 46"/>
                <a:gd name="T19" fmla="*/ 66 h 71"/>
                <a:gd name="T20" fmla="*/ 34 w 46"/>
                <a:gd name="T21" fmla="*/ 56 h 71"/>
                <a:gd name="T22" fmla="*/ 21 w 46"/>
                <a:gd name="T23" fmla="*/ 42 h 71"/>
                <a:gd name="T24" fmla="*/ 2 w 46"/>
                <a:gd name="T25" fmla="*/ 20 h 71"/>
                <a:gd name="T26" fmla="*/ 26 w 46"/>
                <a:gd name="T27" fmla="*/ 0 h 71"/>
                <a:gd name="T28" fmla="*/ 40 w 46"/>
                <a:gd name="T29" fmla="*/ 3 h 71"/>
                <a:gd name="T30" fmla="*/ 43 w 46"/>
                <a:gd name="T31" fmla="*/ 19 h 71"/>
                <a:gd name="T32" fmla="*/ 39 w 46"/>
                <a:gd name="T33" fmla="*/ 2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1">
                  <a:moveTo>
                    <a:pt x="39" y="20"/>
                  </a:moveTo>
                  <a:cubicBezTo>
                    <a:pt x="36" y="11"/>
                    <a:pt x="31" y="5"/>
                    <a:pt x="23" y="5"/>
                  </a:cubicBezTo>
                  <a:cubicBezTo>
                    <a:pt x="18" y="5"/>
                    <a:pt x="14" y="10"/>
                    <a:pt x="14" y="15"/>
                  </a:cubicBezTo>
                  <a:cubicBezTo>
                    <a:pt x="14" y="22"/>
                    <a:pt x="19" y="25"/>
                    <a:pt x="26" y="28"/>
                  </a:cubicBezTo>
                  <a:cubicBezTo>
                    <a:pt x="38" y="33"/>
                    <a:pt x="46" y="39"/>
                    <a:pt x="46" y="50"/>
                  </a:cubicBezTo>
                  <a:cubicBezTo>
                    <a:pt x="46" y="64"/>
                    <a:pt x="33" y="71"/>
                    <a:pt x="20" y="71"/>
                  </a:cubicBezTo>
                  <a:cubicBezTo>
                    <a:pt x="12" y="71"/>
                    <a:pt x="5" y="68"/>
                    <a:pt x="2" y="66"/>
                  </a:cubicBezTo>
                  <a:cubicBezTo>
                    <a:pt x="1" y="64"/>
                    <a:pt x="0" y="53"/>
                    <a:pt x="0" y="47"/>
                  </a:cubicBezTo>
                  <a:cubicBezTo>
                    <a:pt x="4" y="47"/>
                    <a:pt x="4" y="47"/>
                    <a:pt x="4" y="47"/>
                  </a:cubicBezTo>
                  <a:cubicBezTo>
                    <a:pt x="7" y="57"/>
                    <a:pt x="14" y="66"/>
                    <a:pt x="23" y="66"/>
                  </a:cubicBezTo>
                  <a:cubicBezTo>
                    <a:pt x="29" y="66"/>
                    <a:pt x="34" y="62"/>
                    <a:pt x="34" y="56"/>
                  </a:cubicBezTo>
                  <a:cubicBezTo>
                    <a:pt x="34" y="49"/>
                    <a:pt x="30" y="46"/>
                    <a:pt x="21" y="42"/>
                  </a:cubicBezTo>
                  <a:cubicBezTo>
                    <a:pt x="13" y="38"/>
                    <a:pt x="2" y="32"/>
                    <a:pt x="2" y="20"/>
                  </a:cubicBezTo>
                  <a:cubicBezTo>
                    <a:pt x="2" y="9"/>
                    <a:pt x="11" y="0"/>
                    <a:pt x="26" y="0"/>
                  </a:cubicBezTo>
                  <a:cubicBezTo>
                    <a:pt x="32" y="0"/>
                    <a:pt x="37" y="1"/>
                    <a:pt x="40" y="3"/>
                  </a:cubicBezTo>
                  <a:cubicBezTo>
                    <a:pt x="41" y="6"/>
                    <a:pt x="43" y="16"/>
                    <a:pt x="43" y="19"/>
                  </a:cubicBezTo>
                  <a:lnTo>
                    <a:pt x="39"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0" name="Freeform 517">
              <a:extLst>
                <a:ext uri="{FF2B5EF4-FFF2-40B4-BE49-F238E27FC236}">
                  <a16:creationId xmlns:a16="http://schemas.microsoft.com/office/drawing/2014/main" id="{BBB99343-E00A-4631-AAD4-62F2C7445D2C}"/>
                </a:ext>
              </a:extLst>
            </p:cNvPr>
            <p:cNvSpPr>
              <a:spLocks noEditPoints="1"/>
            </p:cNvSpPr>
            <p:nvPr userDrawn="1"/>
          </p:nvSpPr>
          <p:spPr bwMode="auto">
            <a:xfrm>
              <a:off x="10863263" y="833438"/>
              <a:ext cx="117475" cy="169863"/>
            </a:xfrm>
            <a:custGeom>
              <a:avLst/>
              <a:gdLst>
                <a:gd name="T0" fmla="*/ 39 w 74"/>
                <a:gd name="T1" fmla="*/ 4 h 107"/>
                <a:gd name="T2" fmla="*/ 46 w 74"/>
                <a:gd name="T3" fmla="*/ 1 h 107"/>
                <a:gd name="T4" fmla="*/ 74 w 74"/>
                <a:gd name="T5" fmla="*/ 30 h 107"/>
                <a:gd name="T6" fmla="*/ 35 w 74"/>
                <a:gd name="T7" fmla="*/ 72 h 107"/>
                <a:gd name="T8" fmla="*/ 25 w 74"/>
                <a:gd name="T9" fmla="*/ 70 h 107"/>
                <a:gd name="T10" fmla="*/ 25 w 74"/>
                <a:gd name="T11" fmla="*/ 90 h 107"/>
                <a:gd name="T12" fmla="*/ 38 w 74"/>
                <a:gd name="T13" fmla="*/ 103 h 107"/>
                <a:gd name="T14" fmla="*/ 38 w 74"/>
                <a:gd name="T15" fmla="*/ 107 h 107"/>
                <a:gd name="T16" fmla="*/ 0 w 74"/>
                <a:gd name="T17" fmla="*/ 107 h 107"/>
                <a:gd name="T18" fmla="*/ 0 w 74"/>
                <a:gd name="T19" fmla="*/ 103 h 107"/>
                <a:gd name="T20" fmla="*/ 11 w 74"/>
                <a:gd name="T21" fmla="*/ 91 h 107"/>
                <a:gd name="T22" fmla="*/ 11 w 74"/>
                <a:gd name="T23" fmla="*/ 21 h 107"/>
                <a:gd name="T24" fmla="*/ 1 w 74"/>
                <a:gd name="T25" fmla="*/ 10 h 107"/>
                <a:gd name="T26" fmla="*/ 1 w 74"/>
                <a:gd name="T27" fmla="*/ 6 h 107"/>
                <a:gd name="T28" fmla="*/ 25 w 74"/>
                <a:gd name="T29" fmla="*/ 0 h 107"/>
                <a:gd name="T30" fmla="*/ 25 w 74"/>
                <a:gd name="T31" fmla="*/ 12 h 107"/>
                <a:gd name="T32" fmla="*/ 39 w 74"/>
                <a:gd name="T33" fmla="*/ 4 h 107"/>
                <a:gd name="T34" fmla="*/ 25 w 74"/>
                <a:gd name="T35" fmla="*/ 59 h 107"/>
                <a:gd name="T36" fmla="*/ 39 w 74"/>
                <a:gd name="T37" fmla="*/ 65 h 107"/>
                <a:gd name="T38" fmla="*/ 59 w 74"/>
                <a:gd name="T39" fmla="*/ 37 h 107"/>
                <a:gd name="T40" fmla="*/ 39 w 74"/>
                <a:gd name="T41" fmla="*/ 11 h 107"/>
                <a:gd name="T42" fmla="*/ 25 w 74"/>
                <a:gd name="T43" fmla="*/ 17 h 107"/>
                <a:gd name="T44" fmla="*/ 25 w 74"/>
                <a:gd name="T45" fmla="*/ 5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07">
                  <a:moveTo>
                    <a:pt x="39" y="4"/>
                  </a:moveTo>
                  <a:cubicBezTo>
                    <a:pt x="41" y="2"/>
                    <a:pt x="44" y="1"/>
                    <a:pt x="46" y="1"/>
                  </a:cubicBezTo>
                  <a:cubicBezTo>
                    <a:pt x="64" y="1"/>
                    <a:pt x="74" y="15"/>
                    <a:pt x="74" y="30"/>
                  </a:cubicBezTo>
                  <a:cubicBezTo>
                    <a:pt x="74" y="53"/>
                    <a:pt x="55" y="68"/>
                    <a:pt x="35" y="72"/>
                  </a:cubicBezTo>
                  <a:cubicBezTo>
                    <a:pt x="31" y="72"/>
                    <a:pt x="27" y="71"/>
                    <a:pt x="25" y="70"/>
                  </a:cubicBezTo>
                  <a:cubicBezTo>
                    <a:pt x="25" y="90"/>
                    <a:pt x="25" y="90"/>
                    <a:pt x="25" y="90"/>
                  </a:cubicBezTo>
                  <a:cubicBezTo>
                    <a:pt x="25" y="101"/>
                    <a:pt x="26" y="102"/>
                    <a:pt x="38" y="103"/>
                  </a:cubicBezTo>
                  <a:cubicBezTo>
                    <a:pt x="38" y="107"/>
                    <a:pt x="38" y="107"/>
                    <a:pt x="38" y="107"/>
                  </a:cubicBezTo>
                  <a:cubicBezTo>
                    <a:pt x="0" y="107"/>
                    <a:pt x="0" y="107"/>
                    <a:pt x="0" y="107"/>
                  </a:cubicBezTo>
                  <a:cubicBezTo>
                    <a:pt x="0" y="103"/>
                    <a:pt x="0" y="103"/>
                    <a:pt x="0" y="103"/>
                  </a:cubicBezTo>
                  <a:cubicBezTo>
                    <a:pt x="10" y="102"/>
                    <a:pt x="11" y="101"/>
                    <a:pt x="11" y="91"/>
                  </a:cubicBezTo>
                  <a:cubicBezTo>
                    <a:pt x="11" y="21"/>
                    <a:pt x="11" y="21"/>
                    <a:pt x="11" y="21"/>
                  </a:cubicBezTo>
                  <a:cubicBezTo>
                    <a:pt x="11" y="12"/>
                    <a:pt x="11" y="11"/>
                    <a:pt x="1" y="10"/>
                  </a:cubicBezTo>
                  <a:cubicBezTo>
                    <a:pt x="1" y="6"/>
                    <a:pt x="1" y="6"/>
                    <a:pt x="1" y="6"/>
                  </a:cubicBezTo>
                  <a:cubicBezTo>
                    <a:pt x="8" y="5"/>
                    <a:pt x="17" y="2"/>
                    <a:pt x="25" y="0"/>
                  </a:cubicBezTo>
                  <a:cubicBezTo>
                    <a:pt x="25" y="12"/>
                    <a:pt x="25" y="12"/>
                    <a:pt x="25" y="12"/>
                  </a:cubicBezTo>
                  <a:lnTo>
                    <a:pt x="39" y="4"/>
                  </a:lnTo>
                  <a:close/>
                  <a:moveTo>
                    <a:pt x="25" y="59"/>
                  </a:moveTo>
                  <a:cubicBezTo>
                    <a:pt x="28" y="62"/>
                    <a:pt x="34" y="65"/>
                    <a:pt x="39" y="65"/>
                  </a:cubicBezTo>
                  <a:cubicBezTo>
                    <a:pt x="51" y="65"/>
                    <a:pt x="59" y="54"/>
                    <a:pt x="59" y="37"/>
                  </a:cubicBezTo>
                  <a:cubicBezTo>
                    <a:pt x="59" y="20"/>
                    <a:pt x="50" y="11"/>
                    <a:pt x="39" y="11"/>
                  </a:cubicBezTo>
                  <a:cubicBezTo>
                    <a:pt x="35" y="11"/>
                    <a:pt x="29" y="14"/>
                    <a:pt x="25" y="17"/>
                  </a:cubicBezTo>
                  <a:lnTo>
                    <a:pt x="2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1" name="Freeform 518">
              <a:extLst>
                <a:ext uri="{FF2B5EF4-FFF2-40B4-BE49-F238E27FC236}">
                  <a16:creationId xmlns:a16="http://schemas.microsoft.com/office/drawing/2014/main" id="{56312A48-10B3-4F75-8CF3-41E985EAF551}"/>
                </a:ext>
              </a:extLst>
            </p:cNvPr>
            <p:cNvSpPr>
              <a:spLocks noEditPoints="1"/>
            </p:cNvSpPr>
            <p:nvPr userDrawn="1"/>
          </p:nvSpPr>
          <p:spPr bwMode="auto">
            <a:xfrm>
              <a:off x="10999788" y="835025"/>
              <a:ext cx="90488" cy="112713"/>
            </a:xfrm>
            <a:custGeom>
              <a:avLst/>
              <a:gdLst>
                <a:gd name="T0" fmla="*/ 56 w 57"/>
                <a:gd name="T1" fmla="*/ 56 h 71"/>
                <a:gd name="T2" fmla="*/ 31 w 57"/>
                <a:gd name="T3" fmla="*/ 71 h 71"/>
                <a:gd name="T4" fmla="*/ 0 w 57"/>
                <a:gd name="T5" fmla="*/ 38 h 71"/>
                <a:gd name="T6" fmla="*/ 10 w 57"/>
                <a:gd name="T7" fmla="*/ 11 h 71"/>
                <a:gd name="T8" fmla="*/ 33 w 57"/>
                <a:gd name="T9" fmla="*/ 0 h 71"/>
                <a:gd name="T10" fmla="*/ 33 w 57"/>
                <a:gd name="T11" fmla="*/ 0 h 71"/>
                <a:gd name="T12" fmla="*/ 57 w 57"/>
                <a:gd name="T13" fmla="*/ 24 h 71"/>
                <a:gd name="T14" fmla="*/ 53 w 57"/>
                <a:gd name="T15" fmla="*/ 29 h 71"/>
                <a:gd name="T16" fmla="*/ 13 w 57"/>
                <a:gd name="T17" fmla="*/ 31 h 71"/>
                <a:gd name="T18" fmla="*/ 36 w 57"/>
                <a:gd name="T19" fmla="*/ 60 h 71"/>
                <a:gd name="T20" fmla="*/ 54 w 57"/>
                <a:gd name="T21" fmla="*/ 53 h 71"/>
                <a:gd name="T22" fmla="*/ 56 w 57"/>
                <a:gd name="T23" fmla="*/ 56 h 71"/>
                <a:gd name="T24" fmla="*/ 30 w 57"/>
                <a:gd name="T25" fmla="*/ 6 h 71"/>
                <a:gd name="T26" fmla="*/ 14 w 57"/>
                <a:gd name="T27" fmla="*/ 25 h 71"/>
                <a:gd name="T28" fmla="*/ 39 w 57"/>
                <a:gd name="T29" fmla="*/ 24 h 71"/>
                <a:gd name="T30" fmla="*/ 43 w 57"/>
                <a:gd name="T31" fmla="*/ 21 h 71"/>
                <a:gd name="T32" fmla="*/ 30 w 57"/>
                <a:gd name="T3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1">
                  <a:moveTo>
                    <a:pt x="56" y="56"/>
                  </a:moveTo>
                  <a:cubicBezTo>
                    <a:pt x="46" y="69"/>
                    <a:pt x="36" y="71"/>
                    <a:pt x="31" y="71"/>
                  </a:cubicBezTo>
                  <a:cubicBezTo>
                    <a:pt x="11" y="71"/>
                    <a:pt x="0" y="56"/>
                    <a:pt x="0" y="38"/>
                  </a:cubicBezTo>
                  <a:cubicBezTo>
                    <a:pt x="0" y="28"/>
                    <a:pt x="4" y="18"/>
                    <a:pt x="10" y="11"/>
                  </a:cubicBezTo>
                  <a:cubicBezTo>
                    <a:pt x="17" y="4"/>
                    <a:pt x="25" y="0"/>
                    <a:pt x="33" y="0"/>
                  </a:cubicBezTo>
                  <a:cubicBezTo>
                    <a:pt x="33" y="0"/>
                    <a:pt x="33" y="0"/>
                    <a:pt x="33" y="0"/>
                  </a:cubicBezTo>
                  <a:cubicBezTo>
                    <a:pt x="46" y="0"/>
                    <a:pt x="57" y="12"/>
                    <a:pt x="57" y="24"/>
                  </a:cubicBezTo>
                  <a:cubicBezTo>
                    <a:pt x="57" y="27"/>
                    <a:pt x="56" y="28"/>
                    <a:pt x="53" y="29"/>
                  </a:cubicBezTo>
                  <a:cubicBezTo>
                    <a:pt x="51" y="29"/>
                    <a:pt x="31" y="31"/>
                    <a:pt x="13" y="31"/>
                  </a:cubicBezTo>
                  <a:cubicBezTo>
                    <a:pt x="14" y="52"/>
                    <a:pt x="25" y="60"/>
                    <a:pt x="36" y="60"/>
                  </a:cubicBezTo>
                  <a:cubicBezTo>
                    <a:pt x="42" y="60"/>
                    <a:pt x="48" y="58"/>
                    <a:pt x="54" y="53"/>
                  </a:cubicBezTo>
                  <a:lnTo>
                    <a:pt x="56" y="56"/>
                  </a:lnTo>
                  <a:close/>
                  <a:moveTo>
                    <a:pt x="30" y="6"/>
                  </a:moveTo>
                  <a:cubicBezTo>
                    <a:pt x="23" y="6"/>
                    <a:pt x="16" y="12"/>
                    <a:pt x="14" y="25"/>
                  </a:cubicBezTo>
                  <a:cubicBezTo>
                    <a:pt x="23" y="25"/>
                    <a:pt x="31" y="25"/>
                    <a:pt x="39" y="24"/>
                  </a:cubicBezTo>
                  <a:cubicBezTo>
                    <a:pt x="42" y="24"/>
                    <a:pt x="43" y="24"/>
                    <a:pt x="43" y="21"/>
                  </a:cubicBezTo>
                  <a:cubicBezTo>
                    <a:pt x="43" y="13"/>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2" name="Freeform 519">
              <a:extLst>
                <a:ext uri="{FF2B5EF4-FFF2-40B4-BE49-F238E27FC236}">
                  <a16:creationId xmlns:a16="http://schemas.microsoft.com/office/drawing/2014/main" id="{A8FDB43F-1A47-45B4-889B-3653591C1D9D}"/>
                </a:ext>
              </a:extLst>
            </p:cNvPr>
            <p:cNvSpPr>
              <a:spLocks/>
            </p:cNvSpPr>
            <p:nvPr userDrawn="1"/>
          </p:nvSpPr>
          <p:spPr bwMode="auto">
            <a:xfrm>
              <a:off x="11098213" y="771525"/>
              <a:ext cx="122238" cy="174625"/>
            </a:xfrm>
            <a:custGeom>
              <a:avLst/>
              <a:gdLst>
                <a:gd name="T0" fmla="*/ 55 w 77"/>
                <a:gd name="T1" fmla="*/ 110 h 110"/>
                <a:gd name="T2" fmla="*/ 31 w 77"/>
                <a:gd name="T3" fmla="*/ 79 h 110"/>
                <a:gd name="T4" fmla="*/ 26 w 77"/>
                <a:gd name="T5" fmla="*/ 76 h 110"/>
                <a:gd name="T6" fmla="*/ 24 w 77"/>
                <a:gd name="T7" fmla="*/ 76 h 110"/>
                <a:gd name="T8" fmla="*/ 24 w 77"/>
                <a:gd name="T9" fmla="*/ 93 h 110"/>
                <a:gd name="T10" fmla="*/ 35 w 77"/>
                <a:gd name="T11" fmla="*/ 105 h 110"/>
                <a:gd name="T12" fmla="*/ 35 w 77"/>
                <a:gd name="T13" fmla="*/ 109 h 110"/>
                <a:gd name="T14" fmla="*/ 0 w 77"/>
                <a:gd name="T15" fmla="*/ 109 h 110"/>
                <a:gd name="T16" fmla="*/ 0 w 77"/>
                <a:gd name="T17" fmla="*/ 105 h 110"/>
                <a:gd name="T18" fmla="*/ 11 w 77"/>
                <a:gd name="T19" fmla="*/ 93 h 110"/>
                <a:gd name="T20" fmla="*/ 11 w 77"/>
                <a:gd name="T21" fmla="*/ 21 h 110"/>
                <a:gd name="T22" fmla="*/ 1 w 77"/>
                <a:gd name="T23" fmla="*/ 9 h 110"/>
                <a:gd name="T24" fmla="*/ 1 w 77"/>
                <a:gd name="T25" fmla="*/ 5 h 110"/>
                <a:gd name="T26" fmla="*/ 24 w 77"/>
                <a:gd name="T27" fmla="*/ 0 h 110"/>
                <a:gd name="T28" fmla="*/ 24 w 77"/>
                <a:gd name="T29" fmla="*/ 72 h 110"/>
                <a:gd name="T30" fmla="*/ 34 w 77"/>
                <a:gd name="T31" fmla="*/ 67 h 110"/>
                <a:gd name="T32" fmla="*/ 44 w 77"/>
                <a:gd name="T33" fmla="*/ 53 h 110"/>
                <a:gd name="T34" fmla="*/ 40 w 77"/>
                <a:gd name="T35" fmla="*/ 47 h 110"/>
                <a:gd name="T36" fmla="*/ 40 w 77"/>
                <a:gd name="T37" fmla="*/ 42 h 110"/>
                <a:gd name="T38" fmla="*/ 71 w 77"/>
                <a:gd name="T39" fmla="*/ 41 h 110"/>
                <a:gd name="T40" fmla="*/ 71 w 77"/>
                <a:gd name="T41" fmla="*/ 45 h 110"/>
                <a:gd name="T42" fmla="*/ 52 w 77"/>
                <a:gd name="T43" fmla="*/ 54 h 110"/>
                <a:gd name="T44" fmla="*/ 39 w 77"/>
                <a:gd name="T45" fmla="*/ 68 h 110"/>
                <a:gd name="T46" fmla="*/ 63 w 77"/>
                <a:gd name="T47" fmla="*/ 97 h 110"/>
                <a:gd name="T48" fmla="*/ 77 w 77"/>
                <a:gd name="T49" fmla="*/ 105 h 110"/>
                <a:gd name="T50" fmla="*/ 77 w 77"/>
                <a:gd name="T51" fmla="*/ 109 h 110"/>
                <a:gd name="T52" fmla="*/ 55 w 77"/>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0">
                  <a:moveTo>
                    <a:pt x="55" y="110"/>
                  </a:moveTo>
                  <a:cubicBezTo>
                    <a:pt x="49" y="102"/>
                    <a:pt x="39" y="90"/>
                    <a:pt x="31" y="79"/>
                  </a:cubicBezTo>
                  <a:cubicBezTo>
                    <a:pt x="29" y="77"/>
                    <a:pt x="28" y="76"/>
                    <a:pt x="26" y="76"/>
                  </a:cubicBezTo>
                  <a:cubicBezTo>
                    <a:pt x="26" y="76"/>
                    <a:pt x="25" y="76"/>
                    <a:pt x="24" y="76"/>
                  </a:cubicBezTo>
                  <a:cubicBezTo>
                    <a:pt x="24" y="93"/>
                    <a:pt x="24" y="93"/>
                    <a:pt x="24" y="93"/>
                  </a:cubicBezTo>
                  <a:cubicBezTo>
                    <a:pt x="24" y="103"/>
                    <a:pt x="26" y="104"/>
                    <a:pt x="35" y="105"/>
                  </a:cubicBezTo>
                  <a:cubicBezTo>
                    <a:pt x="35" y="109"/>
                    <a:pt x="35" y="109"/>
                    <a:pt x="35" y="109"/>
                  </a:cubicBezTo>
                  <a:cubicBezTo>
                    <a:pt x="0" y="109"/>
                    <a:pt x="0" y="109"/>
                    <a:pt x="0" y="109"/>
                  </a:cubicBezTo>
                  <a:cubicBezTo>
                    <a:pt x="0" y="105"/>
                    <a:pt x="0" y="105"/>
                    <a:pt x="0" y="105"/>
                  </a:cubicBezTo>
                  <a:cubicBezTo>
                    <a:pt x="10" y="104"/>
                    <a:pt x="11" y="103"/>
                    <a:pt x="11" y="93"/>
                  </a:cubicBezTo>
                  <a:cubicBezTo>
                    <a:pt x="11" y="21"/>
                    <a:pt x="11" y="21"/>
                    <a:pt x="11" y="21"/>
                  </a:cubicBezTo>
                  <a:cubicBezTo>
                    <a:pt x="11" y="11"/>
                    <a:pt x="10" y="10"/>
                    <a:pt x="1" y="9"/>
                  </a:cubicBezTo>
                  <a:cubicBezTo>
                    <a:pt x="1" y="5"/>
                    <a:pt x="1" y="5"/>
                    <a:pt x="1" y="5"/>
                  </a:cubicBezTo>
                  <a:cubicBezTo>
                    <a:pt x="8" y="5"/>
                    <a:pt x="18" y="2"/>
                    <a:pt x="24" y="0"/>
                  </a:cubicBezTo>
                  <a:cubicBezTo>
                    <a:pt x="24" y="72"/>
                    <a:pt x="24" y="72"/>
                    <a:pt x="24" y="72"/>
                  </a:cubicBezTo>
                  <a:cubicBezTo>
                    <a:pt x="29" y="71"/>
                    <a:pt x="31" y="69"/>
                    <a:pt x="34" y="67"/>
                  </a:cubicBezTo>
                  <a:cubicBezTo>
                    <a:pt x="37" y="63"/>
                    <a:pt x="42" y="57"/>
                    <a:pt x="44" y="53"/>
                  </a:cubicBezTo>
                  <a:cubicBezTo>
                    <a:pt x="47" y="49"/>
                    <a:pt x="47" y="47"/>
                    <a:pt x="40" y="47"/>
                  </a:cubicBezTo>
                  <a:cubicBezTo>
                    <a:pt x="40" y="42"/>
                    <a:pt x="40" y="42"/>
                    <a:pt x="40" y="42"/>
                  </a:cubicBezTo>
                  <a:cubicBezTo>
                    <a:pt x="71" y="41"/>
                    <a:pt x="71" y="41"/>
                    <a:pt x="71" y="41"/>
                  </a:cubicBezTo>
                  <a:cubicBezTo>
                    <a:pt x="71" y="45"/>
                    <a:pt x="71" y="45"/>
                    <a:pt x="71" y="45"/>
                  </a:cubicBezTo>
                  <a:cubicBezTo>
                    <a:pt x="61" y="47"/>
                    <a:pt x="57" y="48"/>
                    <a:pt x="52" y="54"/>
                  </a:cubicBezTo>
                  <a:cubicBezTo>
                    <a:pt x="48" y="58"/>
                    <a:pt x="45" y="61"/>
                    <a:pt x="39" y="68"/>
                  </a:cubicBezTo>
                  <a:cubicBezTo>
                    <a:pt x="42" y="73"/>
                    <a:pt x="57" y="91"/>
                    <a:pt x="63" y="97"/>
                  </a:cubicBezTo>
                  <a:cubicBezTo>
                    <a:pt x="68" y="103"/>
                    <a:pt x="72" y="105"/>
                    <a:pt x="77" y="105"/>
                  </a:cubicBezTo>
                  <a:cubicBezTo>
                    <a:pt x="77" y="109"/>
                    <a:pt x="77" y="109"/>
                    <a:pt x="77" y="109"/>
                  </a:cubicBezTo>
                  <a:lnTo>
                    <a:pt x="55"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3" name="Freeform 520">
              <a:extLst>
                <a:ext uri="{FF2B5EF4-FFF2-40B4-BE49-F238E27FC236}">
                  <a16:creationId xmlns:a16="http://schemas.microsoft.com/office/drawing/2014/main" id="{A10FDFF9-AE9C-4851-8FC0-02F48C7093EA}"/>
                </a:ext>
              </a:extLst>
            </p:cNvPr>
            <p:cNvSpPr>
              <a:spLocks/>
            </p:cNvSpPr>
            <p:nvPr userDrawn="1"/>
          </p:nvSpPr>
          <p:spPr bwMode="auto">
            <a:xfrm>
              <a:off x="11223625" y="835025"/>
              <a:ext cx="92075" cy="112713"/>
            </a:xfrm>
            <a:custGeom>
              <a:avLst/>
              <a:gdLst>
                <a:gd name="T0" fmla="*/ 58 w 58"/>
                <a:gd name="T1" fmla="*/ 55 h 71"/>
                <a:gd name="T2" fmla="*/ 31 w 58"/>
                <a:gd name="T3" fmla="*/ 71 h 71"/>
                <a:gd name="T4" fmla="*/ 0 w 58"/>
                <a:gd name="T5" fmla="*/ 39 h 71"/>
                <a:gd name="T6" fmla="*/ 16 w 58"/>
                <a:gd name="T7" fmla="*/ 9 h 71"/>
                <a:gd name="T8" fmla="*/ 39 w 58"/>
                <a:gd name="T9" fmla="*/ 0 h 71"/>
                <a:gd name="T10" fmla="*/ 39 w 58"/>
                <a:gd name="T11" fmla="*/ 0 h 71"/>
                <a:gd name="T12" fmla="*/ 53 w 58"/>
                <a:gd name="T13" fmla="*/ 4 h 71"/>
                <a:gd name="T14" fmla="*/ 56 w 58"/>
                <a:gd name="T15" fmla="*/ 9 h 71"/>
                <a:gd name="T16" fmla="*/ 50 w 58"/>
                <a:gd name="T17" fmla="*/ 16 h 71"/>
                <a:gd name="T18" fmla="*/ 47 w 58"/>
                <a:gd name="T19" fmla="*/ 14 h 71"/>
                <a:gd name="T20" fmla="*/ 32 w 58"/>
                <a:gd name="T21" fmla="*/ 8 h 71"/>
                <a:gd name="T22" fmla="*/ 14 w 58"/>
                <a:gd name="T23" fmla="*/ 32 h 71"/>
                <a:gd name="T24" fmla="*/ 37 w 58"/>
                <a:gd name="T25" fmla="*/ 60 h 71"/>
                <a:gd name="T26" fmla="*/ 55 w 58"/>
                <a:gd name="T27" fmla="*/ 52 h 71"/>
                <a:gd name="T28" fmla="*/ 58 w 58"/>
                <a:gd name="T29"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1">
                  <a:moveTo>
                    <a:pt x="58" y="55"/>
                  </a:moveTo>
                  <a:cubicBezTo>
                    <a:pt x="51" y="65"/>
                    <a:pt x="41" y="71"/>
                    <a:pt x="31" y="71"/>
                  </a:cubicBezTo>
                  <a:cubicBezTo>
                    <a:pt x="12" y="71"/>
                    <a:pt x="0" y="56"/>
                    <a:pt x="0" y="39"/>
                  </a:cubicBezTo>
                  <a:cubicBezTo>
                    <a:pt x="0" y="27"/>
                    <a:pt x="5" y="17"/>
                    <a:pt x="16" y="9"/>
                  </a:cubicBezTo>
                  <a:cubicBezTo>
                    <a:pt x="24" y="3"/>
                    <a:pt x="33" y="0"/>
                    <a:pt x="39" y="0"/>
                  </a:cubicBezTo>
                  <a:cubicBezTo>
                    <a:pt x="39" y="0"/>
                    <a:pt x="39" y="0"/>
                    <a:pt x="39" y="0"/>
                  </a:cubicBezTo>
                  <a:cubicBezTo>
                    <a:pt x="45" y="0"/>
                    <a:pt x="51" y="2"/>
                    <a:pt x="53" y="4"/>
                  </a:cubicBezTo>
                  <a:cubicBezTo>
                    <a:pt x="55" y="6"/>
                    <a:pt x="56" y="7"/>
                    <a:pt x="56" y="9"/>
                  </a:cubicBezTo>
                  <a:cubicBezTo>
                    <a:pt x="56" y="12"/>
                    <a:pt x="52" y="16"/>
                    <a:pt x="50" y="16"/>
                  </a:cubicBezTo>
                  <a:cubicBezTo>
                    <a:pt x="49" y="16"/>
                    <a:pt x="48" y="16"/>
                    <a:pt x="47" y="14"/>
                  </a:cubicBezTo>
                  <a:cubicBezTo>
                    <a:pt x="42" y="10"/>
                    <a:pt x="37" y="8"/>
                    <a:pt x="32" y="8"/>
                  </a:cubicBezTo>
                  <a:cubicBezTo>
                    <a:pt x="22" y="8"/>
                    <a:pt x="14" y="16"/>
                    <a:pt x="14" y="32"/>
                  </a:cubicBezTo>
                  <a:cubicBezTo>
                    <a:pt x="14" y="53"/>
                    <a:pt x="28" y="60"/>
                    <a:pt x="37" y="60"/>
                  </a:cubicBezTo>
                  <a:cubicBezTo>
                    <a:pt x="43" y="60"/>
                    <a:pt x="48" y="58"/>
                    <a:pt x="55" y="52"/>
                  </a:cubicBezTo>
                  <a:lnTo>
                    <a:pt x="5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4" name="Freeform 521">
              <a:extLst>
                <a:ext uri="{FF2B5EF4-FFF2-40B4-BE49-F238E27FC236}">
                  <a16:creationId xmlns:a16="http://schemas.microsoft.com/office/drawing/2014/main" id="{FE652219-8303-4DB6-8B17-E1C194A43EE2}"/>
                </a:ext>
              </a:extLst>
            </p:cNvPr>
            <p:cNvSpPr>
              <a:spLocks noEditPoints="1"/>
            </p:cNvSpPr>
            <p:nvPr userDrawn="1"/>
          </p:nvSpPr>
          <p:spPr bwMode="auto">
            <a:xfrm>
              <a:off x="11326813" y="835025"/>
              <a:ext cx="90488" cy="112713"/>
            </a:xfrm>
            <a:custGeom>
              <a:avLst/>
              <a:gdLst>
                <a:gd name="T0" fmla="*/ 56 w 57"/>
                <a:gd name="T1" fmla="*/ 56 h 71"/>
                <a:gd name="T2" fmla="*/ 31 w 57"/>
                <a:gd name="T3" fmla="*/ 71 h 71"/>
                <a:gd name="T4" fmla="*/ 0 w 57"/>
                <a:gd name="T5" fmla="*/ 38 h 71"/>
                <a:gd name="T6" fmla="*/ 11 w 57"/>
                <a:gd name="T7" fmla="*/ 11 h 71"/>
                <a:gd name="T8" fmla="*/ 33 w 57"/>
                <a:gd name="T9" fmla="*/ 0 h 71"/>
                <a:gd name="T10" fmla="*/ 33 w 57"/>
                <a:gd name="T11" fmla="*/ 0 h 71"/>
                <a:gd name="T12" fmla="*/ 57 w 57"/>
                <a:gd name="T13" fmla="*/ 24 h 71"/>
                <a:gd name="T14" fmla="*/ 53 w 57"/>
                <a:gd name="T15" fmla="*/ 29 h 71"/>
                <a:gd name="T16" fmla="*/ 13 w 57"/>
                <a:gd name="T17" fmla="*/ 31 h 71"/>
                <a:gd name="T18" fmla="*/ 36 w 57"/>
                <a:gd name="T19" fmla="*/ 60 h 71"/>
                <a:gd name="T20" fmla="*/ 54 w 57"/>
                <a:gd name="T21" fmla="*/ 53 h 71"/>
                <a:gd name="T22" fmla="*/ 56 w 57"/>
                <a:gd name="T23" fmla="*/ 56 h 71"/>
                <a:gd name="T24" fmla="*/ 30 w 57"/>
                <a:gd name="T25" fmla="*/ 6 h 71"/>
                <a:gd name="T26" fmla="*/ 14 w 57"/>
                <a:gd name="T27" fmla="*/ 25 h 71"/>
                <a:gd name="T28" fmla="*/ 39 w 57"/>
                <a:gd name="T29" fmla="*/ 24 h 71"/>
                <a:gd name="T30" fmla="*/ 43 w 57"/>
                <a:gd name="T31" fmla="*/ 21 h 71"/>
                <a:gd name="T32" fmla="*/ 30 w 57"/>
                <a:gd name="T3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1">
                  <a:moveTo>
                    <a:pt x="56" y="56"/>
                  </a:moveTo>
                  <a:cubicBezTo>
                    <a:pt x="46" y="69"/>
                    <a:pt x="36" y="71"/>
                    <a:pt x="31" y="71"/>
                  </a:cubicBezTo>
                  <a:cubicBezTo>
                    <a:pt x="11" y="71"/>
                    <a:pt x="0" y="56"/>
                    <a:pt x="0" y="38"/>
                  </a:cubicBezTo>
                  <a:cubicBezTo>
                    <a:pt x="0" y="28"/>
                    <a:pt x="4" y="18"/>
                    <a:pt x="11" y="11"/>
                  </a:cubicBezTo>
                  <a:cubicBezTo>
                    <a:pt x="17" y="4"/>
                    <a:pt x="25" y="0"/>
                    <a:pt x="33" y="0"/>
                  </a:cubicBezTo>
                  <a:cubicBezTo>
                    <a:pt x="33" y="0"/>
                    <a:pt x="33" y="0"/>
                    <a:pt x="33" y="0"/>
                  </a:cubicBezTo>
                  <a:cubicBezTo>
                    <a:pt x="46" y="0"/>
                    <a:pt x="57" y="12"/>
                    <a:pt x="57" y="24"/>
                  </a:cubicBezTo>
                  <a:cubicBezTo>
                    <a:pt x="57" y="27"/>
                    <a:pt x="56" y="28"/>
                    <a:pt x="53" y="29"/>
                  </a:cubicBezTo>
                  <a:cubicBezTo>
                    <a:pt x="51" y="29"/>
                    <a:pt x="31" y="31"/>
                    <a:pt x="13" y="31"/>
                  </a:cubicBezTo>
                  <a:cubicBezTo>
                    <a:pt x="14" y="52"/>
                    <a:pt x="25" y="60"/>
                    <a:pt x="36" y="60"/>
                  </a:cubicBezTo>
                  <a:cubicBezTo>
                    <a:pt x="42" y="60"/>
                    <a:pt x="48" y="58"/>
                    <a:pt x="54" y="53"/>
                  </a:cubicBezTo>
                  <a:lnTo>
                    <a:pt x="56" y="56"/>
                  </a:lnTo>
                  <a:close/>
                  <a:moveTo>
                    <a:pt x="30" y="6"/>
                  </a:moveTo>
                  <a:cubicBezTo>
                    <a:pt x="23" y="6"/>
                    <a:pt x="16" y="12"/>
                    <a:pt x="14" y="25"/>
                  </a:cubicBezTo>
                  <a:cubicBezTo>
                    <a:pt x="23" y="25"/>
                    <a:pt x="31" y="25"/>
                    <a:pt x="39" y="24"/>
                  </a:cubicBezTo>
                  <a:cubicBezTo>
                    <a:pt x="42" y="24"/>
                    <a:pt x="43" y="24"/>
                    <a:pt x="43" y="21"/>
                  </a:cubicBezTo>
                  <a:cubicBezTo>
                    <a:pt x="43" y="13"/>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5" name="Freeform 522">
              <a:extLst>
                <a:ext uri="{FF2B5EF4-FFF2-40B4-BE49-F238E27FC236}">
                  <a16:creationId xmlns:a16="http://schemas.microsoft.com/office/drawing/2014/main" id="{4E6A04B4-D00E-4727-ACAE-91B050E695ED}"/>
                </a:ext>
              </a:extLst>
            </p:cNvPr>
            <p:cNvSpPr>
              <a:spLocks/>
            </p:cNvSpPr>
            <p:nvPr userDrawn="1"/>
          </p:nvSpPr>
          <p:spPr bwMode="auto">
            <a:xfrm>
              <a:off x="9328150" y="542925"/>
              <a:ext cx="366713" cy="407988"/>
            </a:xfrm>
            <a:custGeom>
              <a:avLst/>
              <a:gdLst>
                <a:gd name="T0" fmla="*/ 231 w 231"/>
                <a:gd name="T1" fmla="*/ 188 h 257"/>
                <a:gd name="T2" fmla="*/ 210 w 231"/>
                <a:gd name="T3" fmla="*/ 248 h 257"/>
                <a:gd name="T4" fmla="*/ 140 w 231"/>
                <a:gd name="T5" fmla="*/ 257 h 257"/>
                <a:gd name="T6" fmla="*/ 0 w 231"/>
                <a:gd name="T7" fmla="*/ 132 h 257"/>
                <a:gd name="T8" fmla="*/ 149 w 231"/>
                <a:gd name="T9" fmla="*/ 0 h 257"/>
                <a:gd name="T10" fmla="*/ 217 w 231"/>
                <a:gd name="T11" fmla="*/ 11 h 257"/>
                <a:gd name="T12" fmla="*/ 225 w 231"/>
                <a:gd name="T13" fmla="*/ 71 h 257"/>
                <a:gd name="T14" fmla="*/ 212 w 231"/>
                <a:gd name="T15" fmla="*/ 73 h 257"/>
                <a:gd name="T16" fmla="*/ 140 w 231"/>
                <a:gd name="T17" fmla="*/ 16 h 257"/>
                <a:gd name="T18" fmla="*/ 51 w 231"/>
                <a:gd name="T19" fmla="*/ 125 h 257"/>
                <a:gd name="T20" fmla="*/ 143 w 231"/>
                <a:gd name="T21" fmla="*/ 241 h 257"/>
                <a:gd name="T22" fmla="*/ 219 w 231"/>
                <a:gd name="T23" fmla="*/ 183 h 257"/>
                <a:gd name="T24" fmla="*/ 231 w 231"/>
                <a:gd name="T25" fmla="*/ 18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257">
                  <a:moveTo>
                    <a:pt x="231" y="188"/>
                  </a:moveTo>
                  <a:cubicBezTo>
                    <a:pt x="226" y="206"/>
                    <a:pt x="217" y="235"/>
                    <a:pt x="210" y="248"/>
                  </a:cubicBezTo>
                  <a:cubicBezTo>
                    <a:pt x="200" y="250"/>
                    <a:pt x="166" y="257"/>
                    <a:pt x="140" y="257"/>
                  </a:cubicBezTo>
                  <a:cubicBezTo>
                    <a:pt x="42" y="257"/>
                    <a:pt x="0" y="192"/>
                    <a:pt x="0" y="132"/>
                  </a:cubicBezTo>
                  <a:cubicBezTo>
                    <a:pt x="0" y="54"/>
                    <a:pt x="60" y="0"/>
                    <a:pt x="149" y="0"/>
                  </a:cubicBezTo>
                  <a:cubicBezTo>
                    <a:pt x="179" y="0"/>
                    <a:pt x="207" y="8"/>
                    <a:pt x="217" y="11"/>
                  </a:cubicBezTo>
                  <a:cubicBezTo>
                    <a:pt x="220" y="31"/>
                    <a:pt x="222" y="48"/>
                    <a:pt x="225" y="71"/>
                  </a:cubicBezTo>
                  <a:cubicBezTo>
                    <a:pt x="212" y="73"/>
                    <a:pt x="212" y="73"/>
                    <a:pt x="212" y="73"/>
                  </a:cubicBezTo>
                  <a:cubicBezTo>
                    <a:pt x="200" y="30"/>
                    <a:pt x="174" y="16"/>
                    <a:pt x="140" y="16"/>
                  </a:cubicBezTo>
                  <a:cubicBezTo>
                    <a:pt x="83" y="16"/>
                    <a:pt x="51" y="68"/>
                    <a:pt x="51" y="125"/>
                  </a:cubicBezTo>
                  <a:cubicBezTo>
                    <a:pt x="51" y="194"/>
                    <a:pt x="90" y="241"/>
                    <a:pt x="143" y="241"/>
                  </a:cubicBezTo>
                  <a:cubicBezTo>
                    <a:pt x="178" y="241"/>
                    <a:pt x="200" y="221"/>
                    <a:pt x="219" y="183"/>
                  </a:cubicBezTo>
                  <a:lnTo>
                    <a:pt x="231"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6" name="Freeform 523">
              <a:extLst>
                <a:ext uri="{FF2B5EF4-FFF2-40B4-BE49-F238E27FC236}">
                  <a16:creationId xmlns:a16="http://schemas.microsoft.com/office/drawing/2014/main" id="{2F439928-EE5F-4F69-A981-6E28512B4CFE}"/>
                </a:ext>
              </a:extLst>
            </p:cNvPr>
            <p:cNvSpPr>
              <a:spLocks/>
            </p:cNvSpPr>
            <p:nvPr userDrawn="1"/>
          </p:nvSpPr>
          <p:spPr bwMode="auto">
            <a:xfrm>
              <a:off x="9729788" y="542925"/>
              <a:ext cx="252413" cy="407988"/>
            </a:xfrm>
            <a:custGeom>
              <a:avLst/>
              <a:gdLst>
                <a:gd name="T0" fmla="*/ 136 w 159"/>
                <a:gd name="T1" fmla="*/ 66 h 257"/>
                <a:gd name="T2" fmla="*/ 84 w 159"/>
                <a:gd name="T3" fmla="*/ 15 h 257"/>
                <a:gd name="T4" fmla="*/ 45 w 159"/>
                <a:gd name="T5" fmla="*/ 54 h 257"/>
                <a:gd name="T6" fmla="*/ 93 w 159"/>
                <a:gd name="T7" fmla="*/ 105 h 257"/>
                <a:gd name="T8" fmla="*/ 159 w 159"/>
                <a:gd name="T9" fmla="*/ 183 h 257"/>
                <a:gd name="T10" fmla="*/ 70 w 159"/>
                <a:gd name="T11" fmla="*/ 257 h 257"/>
                <a:gd name="T12" fmla="*/ 32 w 159"/>
                <a:gd name="T13" fmla="*/ 252 h 257"/>
                <a:gd name="T14" fmla="*/ 11 w 159"/>
                <a:gd name="T15" fmla="*/ 244 h 257"/>
                <a:gd name="T16" fmla="*/ 0 w 159"/>
                <a:gd name="T17" fmla="*/ 182 h 257"/>
                <a:gd name="T18" fmla="*/ 13 w 159"/>
                <a:gd name="T19" fmla="*/ 178 h 257"/>
                <a:gd name="T20" fmla="*/ 77 w 159"/>
                <a:gd name="T21" fmla="*/ 243 h 257"/>
                <a:gd name="T22" fmla="*/ 118 w 159"/>
                <a:gd name="T23" fmla="*/ 201 h 257"/>
                <a:gd name="T24" fmla="*/ 71 w 159"/>
                <a:gd name="T25" fmla="*/ 148 h 257"/>
                <a:gd name="T26" fmla="*/ 7 w 159"/>
                <a:gd name="T27" fmla="*/ 72 h 257"/>
                <a:gd name="T28" fmla="*/ 90 w 159"/>
                <a:gd name="T29" fmla="*/ 0 h 257"/>
                <a:gd name="T30" fmla="*/ 141 w 159"/>
                <a:gd name="T31" fmla="*/ 10 h 257"/>
                <a:gd name="T32" fmla="*/ 148 w 159"/>
                <a:gd name="T33" fmla="*/ 64 h 257"/>
                <a:gd name="T34" fmla="*/ 136 w 159"/>
                <a:gd name="T35" fmla="*/ 6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57">
                  <a:moveTo>
                    <a:pt x="136" y="66"/>
                  </a:moveTo>
                  <a:cubicBezTo>
                    <a:pt x="128" y="42"/>
                    <a:pt x="115" y="15"/>
                    <a:pt x="84" y="15"/>
                  </a:cubicBezTo>
                  <a:cubicBezTo>
                    <a:pt x="60" y="15"/>
                    <a:pt x="45" y="33"/>
                    <a:pt x="45" y="54"/>
                  </a:cubicBezTo>
                  <a:cubicBezTo>
                    <a:pt x="45" y="77"/>
                    <a:pt x="61" y="90"/>
                    <a:pt x="93" y="105"/>
                  </a:cubicBezTo>
                  <a:cubicBezTo>
                    <a:pt x="129" y="124"/>
                    <a:pt x="159" y="143"/>
                    <a:pt x="159" y="183"/>
                  </a:cubicBezTo>
                  <a:cubicBezTo>
                    <a:pt x="159" y="224"/>
                    <a:pt x="123" y="257"/>
                    <a:pt x="70" y="257"/>
                  </a:cubicBezTo>
                  <a:cubicBezTo>
                    <a:pt x="56" y="257"/>
                    <a:pt x="43" y="255"/>
                    <a:pt x="32" y="252"/>
                  </a:cubicBezTo>
                  <a:cubicBezTo>
                    <a:pt x="22" y="249"/>
                    <a:pt x="15" y="246"/>
                    <a:pt x="11" y="244"/>
                  </a:cubicBezTo>
                  <a:cubicBezTo>
                    <a:pt x="8" y="235"/>
                    <a:pt x="3" y="203"/>
                    <a:pt x="0" y="182"/>
                  </a:cubicBezTo>
                  <a:cubicBezTo>
                    <a:pt x="13" y="178"/>
                    <a:pt x="13" y="178"/>
                    <a:pt x="13" y="178"/>
                  </a:cubicBezTo>
                  <a:cubicBezTo>
                    <a:pt x="20" y="202"/>
                    <a:pt x="40" y="243"/>
                    <a:pt x="77" y="243"/>
                  </a:cubicBezTo>
                  <a:cubicBezTo>
                    <a:pt x="102" y="243"/>
                    <a:pt x="118" y="226"/>
                    <a:pt x="118" y="201"/>
                  </a:cubicBezTo>
                  <a:cubicBezTo>
                    <a:pt x="118" y="177"/>
                    <a:pt x="100" y="163"/>
                    <a:pt x="71" y="148"/>
                  </a:cubicBezTo>
                  <a:cubicBezTo>
                    <a:pt x="38" y="130"/>
                    <a:pt x="7" y="110"/>
                    <a:pt x="7" y="72"/>
                  </a:cubicBezTo>
                  <a:cubicBezTo>
                    <a:pt x="7" y="33"/>
                    <a:pt x="38" y="0"/>
                    <a:pt x="90" y="0"/>
                  </a:cubicBezTo>
                  <a:cubicBezTo>
                    <a:pt x="112" y="0"/>
                    <a:pt x="131" y="7"/>
                    <a:pt x="141" y="10"/>
                  </a:cubicBezTo>
                  <a:cubicBezTo>
                    <a:pt x="142" y="24"/>
                    <a:pt x="145" y="40"/>
                    <a:pt x="148" y="64"/>
                  </a:cubicBezTo>
                  <a:lnTo>
                    <a:pt x="136"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7" name="Freeform 524">
              <a:extLst>
                <a:ext uri="{FF2B5EF4-FFF2-40B4-BE49-F238E27FC236}">
                  <a16:creationId xmlns:a16="http://schemas.microsoft.com/office/drawing/2014/main" id="{F91D912E-3103-4973-9408-2E6FE4007CA6}"/>
                </a:ext>
              </a:extLst>
            </p:cNvPr>
            <p:cNvSpPr>
              <a:spLocks/>
            </p:cNvSpPr>
            <p:nvPr userDrawn="1"/>
          </p:nvSpPr>
          <p:spPr bwMode="auto">
            <a:xfrm>
              <a:off x="10017125" y="552450"/>
              <a:ext cx="173038" cy="390525"/>
            </a:xfrm>
            <a:custGeom>
              <a:avLst/>
              <a:gdLst>
                <a:gd name="T0" fmla="*/ 0 w 109"/>
                <a:gd name="T1" fmla="*/ 246 h 246"/>
                <a:gd name="T2" fmla="*/ 0 w 109"/>
                <a:gd name="T3" fmla="*/ 234 h 246"/>
                <a:gd name="T4" fmla="*/ 33 w 109"/>
                <a:gd name="T5" fmla="*/ 197 h 246"/>
                <a:gd name="T6" fmla="*/ 33 w 109"/>
                <a:gd name="T7" fmla="*/ 50 h 246"/>
                <a:gd name="T8" fmla="*/ 0 w 109"/>
                <a:gd name="T9" fmla="*/ 13 h 246"/>
                <a:gd name="T10" fmla="*/ 0 w 109"/>
                <a:gd name="T11" fmla="*/ 0 h 246"/>
                <a:gd name="T12" fmla="*/ 109 w 109"/>
                <a:gd name="T13" fmla="*/ 0 h 246"/>
                <a:gd name="T14" fmla="*/ 109 w 109"/>
                <a:gd name="T15" fmla="*/ 13 h 246"/>
                <a:gd name="T16" fmla="*/ 77 w 109"/>
                <a:gd name="T17" fmla="*/ 50 h 246"/>
                <a:gd name="T18" fmla="*/ 77 w 109"/>
                <a:gd name="T19" fmla="*/ 197 h 246"/>
                <a:gd name="T20" fmla="*/ 109 w 109"/>
                <a:gd name="T21" fmla="*/ 234 h 246"/>
                <a:gd name="T22" fmla="*/ 109 w 109"/>
                <a:gd name="T23" fmla="*/ 246 h 246"/>
                <a:gd name="T24" fmla="*/ 0 w 109"/>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246">
                  <a:moveTo>
                    <a:pt x="0" y="246"/>
                  </a:moveTo>
                  <a:cubicBezTo>
                    <a:pt x="0" y="234"/>
                    <a:pt x="0" y="234"/>
                    <a:pt x="0" y="234"/>
                  </a:cubicBezTo>
                  <a:cubicBezTo>
                    <a:pt x="29" y="231"/>
                    <a:pt x="33" y="229"/>
                    <a:pt x="33" y="197"/>
                  </a:cubicBezTo>
                  <a:cubicBezTo>
                    <a:pt x="33" y="50"/>
                    <a:pt x="33" y="50"/>
                    <a:pt x="33" y="50"/>
                  </a:cubicBezTo>
                  <a:cubicBezTo>
                    <a:pt x="33" y="18"/>
                    <a:pt x="29" y="15"/>
                    <a:pt x="0" y="13"/>
                  </a:cubicBezTo>
                  <a:cubicBezTo>
                    <a:pt x="0" y="0"/>
                    <a:pt x="0" y="0"/>
                    <a:pt x="0" y="0"/>
                  </a:cubicBezTo>
                  <a:cubicBezTo>
                    <a:pt x="109" y="0"/>
                    <a:pt x="109" y="0"/>
                    <a:pt x="109" y="0"/>
                  </a:cubicBezTo>
                  <a:cubicBezTo>
                    <a:pt x="109" y="13"/>
                    <a:pt x="109" y="13"/>
                    <a:pt x="109" y="13"/>
                  </a:cubicBezTo>
                  <a:cubicBezTo>
                    <a:pt x="80" y="15"/>
                    <a:pt x="77" y="18"/>
                    <a:pt x="77" y="50"/>
                  </a:cubicBezTo>
                  <a:cubicBezTo>
                    <a:pt x="77" y="197"/>
                    <a:pt x="77" y="197"/>
                    <a:pt x="77" y="197"/>
                  </a:cubicBezTo>
                  <a:cubicBezTo>
                    <a:pt x="77" y="228"/>
                    <a:pt x="80" y="231"/>
                    <a:pt x="109" y="234"/>
                  </a:cubicBezTo>
                  <a:cubicBezTo>
                    <a:pt x="109" y="246"/>
                    <a:pt x="109" y="246"/>
                    <a:pt x="109" y="246"/>
                  </a:cubicBezTo>
                  <a:lnTo>
                    <a:pt x="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8" name="Rectangle 525">
              <a:extLst>
                <a:ext uri="{FF2B5EF4-FFF2-40B4-BE49-F238E27FC236}">
                  <a16:creationId xmlns:a16="http://schemas.microsoft.com/office/drawing/2014/main" id="{F8CA8718-3C53-4A1B-944F-03787DB1037F}"/>
                </a:ext>
              </a:extLst>
            </p:cNvPr>
            <p:cNvSpPr>
              <a:spLocks noChangeArrowheads="1"/>
            </p:cNvSpPr>
            <p:nvPr userDrawn="1"/>
          </p:nvSpPr>
          <p:spPr bwMode="auto">
            <a:xfrm>
              <a:off x="10375900" y="468313"/>
              <a:ext cx="15875" cy="566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9" name="Freeform 526">
              <a:extLst>
                <a:ext uri="{FF2B5EF4-FFF2-40B4-BE49-F238E27FC236}">
                  <a16:creationId xmlns:a16="http://schemas.microsoft.com/office/drawing/2014/main" id="{4A02F169-DA5A-416F-BF11-DD342E080296}"/>
                </a:ext>
              </a:extLst>
            </p:cNvPr>
            <p:cNvSpPr>
              <a:spLocks/>
            </p:cNvSpPr>
            <p:nvPr userDrawn="1"/>
          </p:nvSpPr>
          <p:spPr bwMode="auto">
            <a:xfrm>
              <a:off x="9405938" y="384175"/>
              <a:ext cx="284163" cy="122238"/>
            </a:xfrm>
            <a:custGeom>
              <a:avLst/>
              <a:gdLst>
                <a:gd name="T0" fmla="*/ 174 w 179"/>
                <a:gd name="T1" fmla="*/ 0 h 77"/>
                <a:gd name="T2" fmla="*/ 89 w 179"/>
                <a:gd name="T3" fmla="*/ 46 h 77"/>
                <a:gd name="T4" fmla="*/ 5 w 179"/>
                <a:gd name="T5" fmla="*/ 0 h 77"/>
                <a:gd name="T6" fmla="*/ 0 w 179"/>
                <a:gd name="T7" fmla="*/ 1 h 77"/>
                <a:gd name="T8" fmla="*/ 88 w 179"/>
                <a:gd name="T9" fmla="*/ 77 h 77"/>
                <a:gd name="T10" fmla="*/ 91 w 179"/>
                <a:gd name="T11" fmla="*/ 77 h 77"/>
                <a:gd name="T12" fmla="*/ 179 w 179"/>
                <a:gd name="T13" fmla="*/ 1 h 77"/>
                <a:gd name="T14" fmla="*/ 174 w 179"/>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77">
                  <a:moveTo>
                    <a:pt x="174" y="0"/>
                  </a:moveTo>
                  <a:cubicBezTo>
                    <a:pt x="157" y="7"/>
                    <a:pt x="106" y="38"/>
                    <a:pt x="89" y="46"/>
                  </a:cubicBezTo>
                  <a:cubicBezTo>
                    <a:pt x="73" y="38"/>
                    <a:pt x="22" y="7"/>
                    <a:pt x="5" y="0"/>
                  </a:cubicBezTo>
                  <a:cubicBezTo>
                    <a:pt x="0" y="1"/>
                    <a:pt x="0" y="1"/>
                    <a:pt x="0" y="1"/>
                  </a:cubicBezTo>
                  <a:cubicBezTo>
                    <a:pt x="16" y="14"/>
                    <a:pt x="73" y="61"/>
                    <a:pt x="88" y="77"/>
                  </a:cubicBezTo>
                  <a:cubicBezTo>
                    <a:pt x="91" y="77"/>
                    <a:pt x="91" y="77"/>
                    <a:pt x="91" y="77"/>
                  </a:cubicBezTo>
                  <a:cubicBezTo>
                    <a:pt x="106" y="61"/>
                    <a:pt x="163" y="14"/>
                    <a:pt x="179" y="1"/>
                  </a:cubicBez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30" name="Freeform 527">
              <a:extLst>
                <a:ext uri="{FF2B5EF4-FFF2-40B4-BE49-F238E27FC236}">
                  <a16:creationId xmlns:a16="http://schemas.microsoft.com/office/drawing/2014/main" id="{10BB4014-33CE-4F5C-9BCD-7A63BFC7E3FA}"/>
                </a:ext>
              </a:extLst>
            </p:cNvPr>
            <p:cNvSpPr>
              <a:spLocks/>
            </p:cNvSpPr>
            <p:nvPr userDrawn="1"/>
          </p:nvSpPr>
          <p:spPr bwMode="auto">
            <a:xfrm>
              <a:off x="9720263" y="384175"/>
              <a:ext cx="285750" cy="122238"/>
            </a:xfrm>
            <a:custGeom>
              <a:avLst/>
              <a:gdLst>
                <a:gd name="T0" fmla="*/ 174 w 180"/>
                <a:gd name="T1" fmla="*/ 0 h 77"/>
                <a:gd name="T2" fmla="*/ 90 w 180"/>
                <a:gd name="T3" fmla="*/ 46 h 77"/>
                <a:gd name="T4" fmla="*/ 5 w 180"/>
                <a:gd name="T5" fmla="*/ 0 h 77"/>
                <a:gd name="T6" fmla="*/ 0 w 180"/>
                <a:gd name="T7" fmla="*/ 1 h 77"/>
                <a:gd name="T8" fmla="*/ 88 w 180"/>
                <a:gd name="T9" fmla="*/ 77 h 77"/>
                <a:gd name="T10" fmla="*/ 91 w 180"/>
                <a:gd name="T11" fmla="*/ 77 h 77"/>
                <a:gd name="T12" fmla="*/ 180 w 180"/>
                <a:gd name="T13" fmla="*/ 1 h 77"/>
                <a:gd name="T14" fmla="*/ 174 w 180"/>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77">
                  <a:moveTo>
                    <a:pt x="174" y="0"/>
                  </a:moveTo>
                  <a:cubicBezTo>
                    <a:pt x="157" y="7"/>
                    <a:pt x="106" y="38"/>
                    <a:pt x="90" y="46"/>
                  </a:cubicBezTo>
                  <a:cubicBezTo>
                    <a:pt x="73" y="38"/>
                    <a:pt x="22" y="7"/>
                    <a:pt x="5" y="0"/>
                  </a:cubicBezTo>
                  <a:cubicBezTo>
                    <a:pt x="0" y="1"/>
                    <a:pt x="0" y="1"/>
                    <a:pt x="0" y="1"/>
                  </a:cubicBezTo>
                  <a:cubicBezTo>
                    <a:pt x="16" y="14"/>
                    <a:pt x="74" y="61"/>
                    <a:pt x="88" y="77"/>
                  </a:cubicBezTo>
                  <a:cubicBezTo>
                    <a:pt x="91" y="77"/>
                    <a:pt x="91" y="77"/>
                    <a:pt x="91" y="77"/>
                  </a:cubicBezTo>
                  <a:cubicBezTo>
                    <a:pt x="106" y="61"/>
                    <a:pt x="163" y="14"/>
                    <a:pt x="180" y="1"/>
                  </a:cubicBez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grpSp>
        <p:nvGrpSpPr>
          <p:cNvPr id="31" name="Group 135">
            <a:extLst>
              <a:ext uri="{FF2B5EF4-FFF2-40B4-BE49-F238E27FC236}">
                <a16:creationId xmlns:a16="http://schemas.microsoft.com/office/drawing/2014/main" id="{5B1D60CF-BE5F-41CC-9617-C8BE356C5F6B}"/>
              </a:ext>
            </a:extLst>
          </p:cNvPr>
          <p:cNvGrpSpPr/>
          <p:nvPr userDrawn="1"/>
        </p:nvGrpSpPr>
        <p:grpSpPr>
          <a:xfrm>
            <a:off x="982663" y="6118225"/>
            <a:ext cx="10833100" cy="365126"/>
            <a:chOff x="982663" y="6086476"/>
            <a:chExt cx="10833100" cy="365126"/>
          </a:xfrm>
        </p:grpSpPr>
        <p:sp>
          <p:nvSpPr>
            <p:cNvPr id="32" name="Freeform 5">
              <a:extLst>
                <a:ext uri="{FF2B5EF4-FFF2-40B4-BE49-F238E27FC236}">
                  <a16:creationId xmlns:a16="http://schemas.microsoft.com/office/drawing/2014/main" id="{178B4F5E-3260-441A-936A-B789FF24E5B7}"/>
                </a:ext>
              </a:extLst>
            </p:cNvPr>
            <p:cNvSpPr>
              <a:spLocks/>
            </p:cNvSpPr>
            <p:nvPr userDrawn="1"/>
          </p:nvSpPr>
          <p:spPr bwMode="auto">
            <a:xfrm>
              <a:off x="9826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3" name="Freeform 6">
              <a:extLst>
                <a:ext uri="{FF2B5EF4-FFF2-40B4-BE49-F238E27FC236}">
                  <a16:creationId xmlns:a16="http://schemas.microsoft.com/office/drawing/2014/main" id="{DF4A6A9E-7C6D-405C-ABD0-6269B5702D78}"/>
                </a:ext>
              </a:extLst>
            </p:cNvPr>
            <p:cNvSpPr>
              <a:spLocks/>
            </p:cNvSpPr>
            <p:nvPr userDrawn="1"/>
          </p:nvSpPr>
          <p:spPr bwMode="auto">
            <a:xfrm>
              <a:off x="1311276"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4" name="Freeform 7">
              <a:extLst>
                <a:ext uri="{FF2B5EF4-FFF2-40B4-BE49-F238E27FC236}">
                  <a16:creationId xmlns:a16="http://schemas.microsoft.com/office/drawing/2014/main" id="{D3D8A54C-1263-4CC0-8A27-8E039B090291}"/>
                </a:ext>
              </a:extLst>
            </p:cNvPr>
            <p:cNvSpPr>
              <a:spLocks/>
            </p:cNvSpPr>
            <p:nvPr userDrawn="1"/>
          </p:nvSpPr>
          <p:spPr bwMode="auto">
            <a:xfrm>
              <a:off x="1641476"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5" name="Freeform 8">
              <a:extLst>
                <a:ext uri="{FF2B5EF4-FFF2-40B4-BE49-F238E27FC236}">
                  <a16:creationId xmlns:a16="http://schemas.microsoft.com/office/drawing/2014/main" id="{F5287A4A-5862-4C3D-8C35-CD6707EBE2DD}"/>
                </a:ext>
              </a:extLst>
            </p:cNvPr>
            <p:cNvSpPr>
              <a:spLocks/>
            </p:cNvSpPr>
            <p:nvPr userDrawn="1"/>
          </p:nvSpPr>
          <p:spPr bwMode="auto">
            <a:xfrm>
              <a:off x="197008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6" name="Freeform 9">
              <a:extLst>
                <a:ext uri="{FF2B5EF4-FFF2-40B4-BE49-F238E27FC236}">
                  <a16:creationId xmlns:a16="http://schemas.microsoft.com/office/drawing/2014/main" id="{BE873F3D-E5F7-47B6-95D7-4057F1C151EA}"/>
                </a:ext>
              </a:extLst>
            </p:cNvPr>
            <p:cNvSpPr>
              <a:spLocks/>
            </p:cNvSpPr>
            <p:nvPr userDrawn="1"/>
          </p:nvSpPr>
          <p:spPr bwMode="auto">
            <a:xfrm>
              <a:off x="2300288"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0"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7" name="Freeform 10">
              <a:extLst>
                <a:ext uri="{FF2B5EF4-FFF2-40B4-BE49-F238E27FC236}">
                  <a16:creationId xmlns:a16="http://schemas.microsoft.com/office/drawing/2014/main" id="{70C91B34-BA07-40A0-B665-A00E6CBA1A5A}"/>
                </a:ext>
              </a:extLst>
            </p:cNvPr>
            <p:cNvSpPr>
              <a:spLocks/>
            </p:cNvSpPr>
            <p:nvPr userDrawn="1"/>
          </p:nvSpPr>
          <p:spPr bwMode="auto">
            <a:xfrm>
              <a:off x="262890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8" name="Freeform 11">
              <a:extLst>
                <a:ext uri="{FF2B5EF4-FFF2-40B4-BE49-F238E27FC236}">
                  <a16:creationId xmlns:a16="http://schemas.microsoft.com/office/drawing/2014/main" id="{2B2D45FB-693B-4769-A3F1-5CBA2D51957F}"/>
                </a:ext>
              </a:extLst>
            </p:cNvPr>
            <p:cNvSpPr>
              <a:spLocks/>
            </p:cNvSpPr>
            <p:nvPr userDrawn="1"/>
          </p:nvSpPr>
          <p:spPr bwMode="auto">
            <a:xfrm>
              <a:off x="2957513"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9" name="Freeform 12">
              <a:extLst>
                <a:ext uri="{FF2B5EF4-FFF2-40B4-BE49-F238E27FC236}">
                  <a16:creationId xmlns:a16="http://schemas.microsoft.com/office/drawing/2014/main" id="{EB2D2FC5-FFA0-40AB-B9FC-323C605644FB}"/>
                </a:ext>
              </a:extLst>
            </p:cNvPr>
            <p:cNvSpPr>
              <a:spLocks/>
            </p:cNvSpPr>
            <p:nvPr userDrawn="1"/>
          </p:nvSpPr>
          <p:spPr bwMode="auto">
            <a:xfrm>
              <a:off x="3287713"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0" name="Freeform 13">
              <a:extLst>
                <a:ext uri="{FF2B5EF4-FFF2-40B4-BE49-F238E27FC236}">
                  <a16:creationId xmlns:a16="http://schemas.microsoft.com/office/drawing/2014/main" id="{24CFFC7F-AECC-4FAE-99B4-3488E068C85B}"/>
                </a:ext>
              </a:extLst>
            </p:cNvPr>
            <p:cNvSpPr>
              <a:spLocks/>
            </p:cNvSpPr>
            <p:nvPr userDrawn="1"/>
          </p:nvSpPr>
          <p:spPr bwMode="auto">
            <a:xfrm>
              <a:off x="361632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1" name="Freeform 14">
              <a:extLst>
                <a:ext uri="{FF2B5EF4-FFF2-40B4-BE49-F238E27FC236}">
                  <a16:creationId xmlns:a16="http://schemas.microsoft.com/office/drawing/2014/main" id="{E2B05368-7FDC-4D32-A6C7-A403F9B9F61C}"/>
                </a:ext>
              </a:extLst>
            </p:cNvPr>
            <p:cNvSpPr>
              <a:spLocks/>
            </p:cNvSpPr>
            <p:nvPr userDrawn="1"/>
          </p:nvSpPr>
          <p:spPr bwMode="auto">
            <a:xfrm>
              <a:off x="3946526"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2" name="Freeform 15">
              <a:extLst>
                <a:ext uri="{FF2B5EF4-FFF2-40B4-BE49-F238E27FC236}">
                  <a16:creationId xmlns:a16="http://schemas.microsoft.com/office/drawing/2014/main" id="{C479117A-F83E-4656-82C8-696D697537E3}"/>
                </a:ext>
              </a:extLst>
            </p:cNvPr>
            <p:cNvSpPr>
              <a:spLocks/>
            </p:cNvSpPr>
            <p:nvPr userDrawn="1"/>
          </p:nvSpPr>
          <p:spPr bwMode="auto">
            <a:xfrm>
              <a:off x="427513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3" name="Freeform 16">
              <a:extLst>
                <a:ext uri="{FF2B5EF4-FFF2-40B4-BE49-F238E27FC236}">
                  <a16:creationId xmlns:a16="http://schemas.microsoft.com/office/drawing/2014/main" id="{E728D2B3-B83B-4EC4-8575-D633D64EBD69}"/>
                </a:ext>
              </a:extLst>
            </p:cNvPr>
            <p:cNvSpPr>
              <a:spLocks/>
            </p:cNvSpPr>
            <p:nvPr userDrawn="1"/>
          </p:nvSpPr>
          <p:spPr bwMode="auto">
            <a:xfrm>
              <a:off x="4603751"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4" name="Freeform 17">
              <a:extLst>
                <a:ext uri="{FF2B5EF4-FFF2-40B4-BE49-F238E27FC236}">
                  <a16:creationId xmlns:a16="http://schemas.microsoft.com/office/drawing/2014/main" id="{81BE5821-1547-49F6-96D0-3209B4BD8BDB}"/>
                </a:ext>
              </a:extLst>
            </p:cNvPr>
            <p:cNvSpPr>
              <a:spLocks/>
            </p:cNvSpPr>
            <p:nvPr userDrawn="1"/>
          </p:nvSpPr>
          <p:spPr bwMode="auto">
            <a:xfrm>
              <a:off x="493395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5" name="Freeform 18">
              <a:extLst>
                <a:ext uri="{FF2B5EF4-FFF2-40B4-BE49-F238E27FC236}">
                  <a16:creationId xmlns:a16="http://schemas.microsoft.com/office/drawing/2014/main" id="{AE11FD74-4BC6-4334-B08F-8806D82A27B4}"/>
                </a:ext>
              </a:extLst>
            </p:cNvPr>
            <p:cNvSpPr>
              <a:spLocks/>
            </p:cNvSpPr>
            <p:nvPr userDrawn="1"/>
          </p:nvSpPr>
          <p:spPr bwMode="auto">
            <a:xfrm>
              <a:off x="9826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6" name="Freeform 19">
              <a:extLst>
                <a:ext uri="{FF2B5EF4-FFF2-40B4-BE49-F238E27FC236}">
                  <a16:creationId xmlns:a16="http://schemas.microsoft.com/office/drawing/2014/main" id="{C5067002-EF9C-40B3-87DB-93F5967B57EA}"/>
                </a:ext>
              </a:extLst>
            </p:cNvPr>
            <p:cNvSpPr>
              <a:spLocks/>
            </p:cNvSpPr>
            <p:nvPr userDrawn="1"/>
          </p:nvSpPr>
          <p:spPr bwMode="auto">
            <a:xfrm>
              <a:off x="1311276"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7" name="Freeform 20">
              <a:extLst>
                <a:ext uri="{FF2B5EF4-FFF2-40B4-BE49-F238E27FC236}">
                  <a16:creationId xmlns:a16="http://schemas.microsoft.com/office/drawing/2014/main" id="{3176B1E5-8E69-49C5-898A-E897B8D804E1}"/>
                </a:ext>
              </a:extLst>
            </p:cNvPr>
            <p:cNvSpPr>
              <a:spLocks/>
            </p:cNvSpPr>
            <p:nvPr userDrawn="1"/>
          </p:nvSpPr>
          <p:spPr bwMode="auto">
            <a:xfrm>
              <a:off x="1641476"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8" name="Freeform 21">
              <a:extLst>
                <a:ext uri="{FF2B5EF4-FFF2-40B4-BE49-F238E27FC236}">
                  <a16:creationId xmlns:a16="http://schemas.microsoft.com/office/drawing/2014/main" id="{8F30B98E-0683-4E06-A9C0-D7BC2F28B271}"/>
                </a:ext>
              </a:extLst>
            </p:cNvPr>
            <p:cNvSpPr>
              <a:spLocks/>
            </p:cNvSpPr>
            <p:nvPr userDrawn="1"/>
          </p:nvSpPr>
          <p:spPr bwMode="auto">
            <a:xfrm>
              <a:off x="197008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9" name="Freeform 22">
              <a:extLst>
                <a:ext uri="{FF2B5EF4-FFF2-40B4-BE49-F238E27FC236}">
                  <a16:creationId xmlns:a16="http://schemas.microsoft.com/office/drawing/2014/main" id="{14A597A2-F113-4345-AB9E-A93622BC2708}"/>
                </a:ext>
              </a:extLst>
            </p:cNvPr>
            <p:cNvSpPr>
              <a:spLocks/>
            </p:cNvSpPr>
            <p:nvPr userDrawn="1"/>
          </p:nvSpPr>
          <p:spPr bwMode="auto">
            <a:xfrm>
              <a:off x="2300288"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0" name="Freeform 23">
              <a:extLst>
                <a:ext uri="{FF2B5EF4-FFF2-40B4-BE49-F238E27FC236}">
                  <a16:creationId xmlns:a16="http://schemas.microsoft.com/office/drawing/2014/main" id="{F6DBFB60-C697-49CE-A936-2B1960A03791}"/>
                </a:ext>
              </a:extLst>
            </p:cNvPr>
            <p:cNvSpPr>
              <a:spLocks/>
            </p:cNvSpPr>
            <p:nvPr userDrawn="1"/>
          </p:nvSpPr>
          <p:spPr bwMode="auto">
            <a:xfrm>
              <a:off x="262890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1" name="Freeform 24">
              <a:extLst>
                <a:ext uri="{FF2B5EF4-FFF2-40B4-BE49-F238E27FC236}">
                  <a16:creationId xmlns:a16="http://schemas.microsoft.com/office/drawing/2014/main" id="{57A4C699-2173-46B2-B9BA-F35827722DCF}"/>
                </a:ext>
              </a:extLst>
            </p:cNvPr>
            <p:cNvSpPr>
              <a:spLocks/>
            </p:cNvSpPr>
            <p:nvPr userDrawn="1"/>
          </p:nvSpPr>
          <p:spPr bwMode="auto">
            <a:xfrm>
              <a:off x="2957513"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2" name="Freeform 25">
              <a:extLst>
                <a:ext uri="{FF2B5EF4-FFF2-40B4-BE49-F238E27FC236}">
                  <a16:creationId xmlns:a16="http://schemas.microsoft.com/office/drawing/2014/main" id="{A7B68409-63F7-4239-9096-6E52550A4890}"/>
                </a:ext>
              </a:extLst>
            </p:cNvPr>
            <p:cNvSpPr>
              <a:spLocks/>
            </p:cNvSpPr>
            <p:nvPr userDrawn="1"/>
          </p:nvSpPr>
          <p:spPr bwMode="auto">
            <a:xfrm>
              <a:off x="3287713"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3" name="Freeform 26">
              <a:extLst>
                <a:ext uri="{FF2B5EF4-FFF2-40B4-BE49-F238E27FC236}">
                  <a16:creationId xmlns:a16="http://schemas.microsoft.com/office/drawing/2014/main" id="{2CEEC9F4-7EEA-4502-B4A8-09AE33EE3ABD}"/>
                </a:ext>
              </a:extLst>
            </p:cNvPr>
            <p:cNvSpPr>
              <a:spLocks/>
            </p:cNvSpPr>
            <p:nvPr userDrawn="1"/>
          </p:nvSpPr>
          <p:spPr bwMode="auto">
            <a:xfrm>
              <a:off x="361632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 name="Freeform 27">
              <a:extLst>
                <a:ext uri="{FF2B5EF4-FFF2-40B4-BE49-F238E27FC236}">
                  <a16:creationId xmlns:a16="http://schemas.microsoft.com/office/drawing/2014/main" id="{48B6C6FC-F976-4D37-B4DE-7A94961FD226}"/>
                </a:ext>
              </a:extLst>
            </p:cNvPr>
            <p:cNvSpPr>
              <a:spLocks/>
            </p:cNvSpPr>
            <p:nvPr userDrawn="1"/>
          </p:nvSpPr>
          <p:spPr bwMode="auto">
            <a:xfrm>
              <a:off x="3946526"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 name="Freeform 28">
              <a:extLst>
                <a:ext uri="{FF2B5EF4-FFF2-40B4-BE49-F238E27FC236}">
                  <a16:creationId xmlns:a16="http://schemas.microsoft.com/office/drawing/2014/main" id="{BF931A60-D1AF-46A5-A69F-CD9F344C8B28}"/>
                </a:ext>
              </a:extLst>
            </p:cNvPr>
            <p:cNvSpPr>
              <a:spLocks/>
            </p:cNvSpPr>
            <p:nvPr userDrawn="1"/>
          </p:nvSpPr>
          <p:spPr bwMode="auto">
            <a:xfrm>
              <a:off x="427513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6" name="Freeform 29">
              <a:extLst>
                <a:ext uri="{FF2B5EF4-FFF2-40B4-BE49-F238E27FC236}">
                  <a16:creationId xmlns:a16="http://schemas.microsoft.com/office/drawing/2014/main" id="{B923EAC8-3A2B-429F-91A9-E93A33AEE245}"/>
                </a:ext>
              </a:extLst>
            </p:cNvPr>
            <p:cNvSpPr>
              <a:spLocks/>
            </p:cNvSpPr>
            <p:nvPr userDrawn="1"/>
          </p:nvSpPr>
          <p:spPr bwMode="auto">
            <a:xfrm>
              <a:off x="4603751"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7" name="Freeform 30">
              <a:extLst>
                <a:ext uri="{FF2B5EF4-FFF2-40B4-BE49-F238E27FC236}">
                  <a16:creationId xmlns:a16="http://schemas.microsoft.com/office/drawing/2014/main" id="{1FE501D8-3BF2-4BEE-ABE3-939EAE6D3410}"/>
                </a:ext>
              </a:extLst>
            </p:cNvPr>
            <p:cNvSpPr>
              <a:spLocks/>
            </p:cNvSpPr>
            <p:nvPr userDrawn="1"/>
          </p:nvSpPr>
          <p:spPr bwMode="auto">
            <a:xfrm>
              <a:off x="493395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8" name="Freeform 31">
              <a:extLst>
                <a:ext uri="{FF2B5EF4-FFF2-40B4-BE49-F238E27FC236}">
                  <a16:creationId xmlns:a16="http://schemas.microsoft.com/office/drawing/2014/main" id="{1BD83547-DB19-4B64-8A03-F39254494ED9}"/>
                </a:ext>
              </a:extLst>
            </p:cNvPr>
            <p:cNvSpPr>
              <a:spLocks/>
            </p:cNvSpPr>
            <p:nvPr userDrawn="1"/>
          </p:nvSpPr>
          <p:spPr bwMode="auto">
            <a:xfrm>
              <a:off x="52625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9" name="Freeform 32">
              <a:extLst>
                <a:ext uri="{FF2B5EF4-FFF2-40B4-BE49-F238E27FC236}">
                  <a16:creationId xmlns:a16="http://schemas.microsoft.com/office/drawing/2014/main" id="{26AA5340-3626-4144-BBCF-809C698C05E4}"/>
                </a:ext>
              </a:extLst>
            </p:cNvPr>
            <p:cNvSpPr>
              <a:spLocks/>
            </p:cNvSpPr>
            <p:nvPr userDrawn="1"/>
          </p:nvSpPr>
          <p:spPr bwMode="auto">
            <a:xfrm>
              <a:off x="5592763"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0" name="Freeform 33">
              <a:extLst>
                <a:ext uri="{FF2B5EF4-FFF2-40B4-BE49-F238E27FC236}">
                  <a16:creationId xmlns:a16="http://schemas.microsoft.com/office/drawing/2014/main" id="{99869AF2-7194-4490-8DA6-3832F5CE44C0}"/>
                </a:ext>
              </a:extLst>
            </p:cNvPr>
            <p:cNvSpPr>
              <a:spLocks/>
            </p:cNvSpPr>
            <p:nvPr userDrawn="1"/>
          </p:nvSpPr>
          <p:spPr bwMode="auto">
            <a:xfrm>
              <a:off x="592137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1" name="Freeform 34">
              <a:extLst>
                <a:ext uri="{FF2B5EF4-FFF2-40B4-BE49-F238E27FC236}">
                  <a16:creationId xmlns:a16="http://schemas.microsoft.com/office/drawing/2014/main" id="{030B4A01-93FC-4E51-B481-04E9B9C2A635}"/>
                </a:ext>
              </a:extLst>
            </p:cNvPr>
            <p:cNvSpPr>
              <a:spLocks/>
            </p:cNvSpPr>
            <p:nvPr userDrawn="1"/>
          </p:nvSpPr>
          <p:spPr bwMode="auto">
            <a:xfrm>
              <a:off x="6249988" y="6086476"/>
              <a:ext cx="298450"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2" name="Freeform 35">
              <a:extLst>
                <a:ext uri="{FF2B5EF4-FFF2-40B4-BE49-F238E27FC236}">
                  <a16:creationId xmlns:a16="http://schemas.microsoft.com/office/drawing/2014/main" id="{DFD55C0C-7A13-4965-848A-0CE9F45BB722}"/>
                </a:ext>
              </a:extLst>
            </p:cNvPr>
            <p:cNvSpPr>
              <a:spLocks/>
            </p:cNvSpPr>
            <p:nvPr userDrawn="1"/>
          </p:nvSpPr>
          <p:spPr bwMode="auto">
            <a:xfrm>
              <a:off x="657860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3" name="Freeform 36">
              <a:extLst>
                <a:ext uri="{FF2B5EF4-FFF2-40B4-BE49-F238E27FC236}">
                  <a16:creationId xmlns:a16="http://schemas.microsoft.com/office/drawing/2014/main" id="{6E82B866-338E-40A0-A796-6B254B5CF3ED}"/>
                </a:ext>
              </a:extLst>
            </p:cNvPr>
            <p:cNvSpPr>
              <a:spLocks/>
            </p:cNvSpPr>
            <p:nvPr userDrawn="1"/>
          </p:nvSpPr>
          <p:spPr bwMode="auto">
            <a:xfrm>
              <a:off x="690721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4" name="Freeform 37">
              <a:extLst>
                <a:ext uri="{FF2B5EF4-FFF2-40B4-BE49-F238E27FC236}">
                  <a16:creationId xmlns:a16="http://schemas.microsoft.com/office/drawing/2014/main" id="{41FA5042-7276-4A09-9195-1AB4B5729CC2}"/>
                </a:ext>
              </a:extLst>
            </p:cNvPr>
            <p:cNvSpPr>
              <a:spLocks/>
            </p:cNvSpPr>
            <p:nvPr userDrawn="1"/>
          </p:nvSpPr>
          <p:spPr bwMode="auto">
            <a:xfrm>
              <a:off x="7237413"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0"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5" name="Freeform 38">
              <a:extLst>
                <a:ext uri="{FF2B5EF4-FFF2-40B4-BE49-F238E27FC236}">
                  <a16:creationId xmlns:a16="http://schemas.microsoft.com/office/drawing/2014/main" id="{33EC5951-371D-47F9-890B-00B54957CE21}"/>
                </a:ext>
              </a:extLst>
            </p:cNvPr>
            <p:cNvSpPr>
              <a:spLocks/>
            </p:cNvSpPr>
            <p:nvPr userDrawn="1"/>
          </p:nvSpPr>
          <p:spPr bwMode="auto">
            <a:xfrm>
              <a:off x="756602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6" name="Freeform 39">
              <a:extLst>
                <a:ext uri="{FF2B5EF4-FFF2-40B4-BE49-F238E27FC236}">
                  <a16:creationId xmlns:a16="http://schemas.microsoft.com/office/drawing/2014/main" id="{EB63A115-79F8-48FC-8D9F-52E7AD08025D}"/>
                </a:ext>
              </a:extLst>
            </p:cNvPr>
            <p:cNvSpPr>
              <a:spLocks/>
            </p:cNvSpPr>
            <p:nvPr userDrawn="1"/>
          </p:nvSpPr>
          <p:spPr bwMode="auto">
            <a:xfrm>
              <a:off x="7894638"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7" name="Freeform 40">
              <a:extLst>
                <a:ext uri="{FF2B5EF4-FFF2-40B4-BE49-F238E27FC236}">
                  <a16:creationId xmlns:a16="http://schemas.microsoft.com/office/drawing/2014/main" id="{972D5419-29B3-45EC-961D-26D2DF0E3EB8}"/>
                </a:ext>
              </a:extLst>
            </p:cNvPr>
            <p:cNvSpPr>
              <a:spLocks/>
            </p:cNvSpPr>
            <p:nvPr userDrawn="1"/>
          </p:nvSpPr>
          <p:spPr bwMode="auto">
            <a:xfrm>
              <a:off x="8224838"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8" name="Freeform 41">
              <a:extLst>
                <a:ext uri="{FF2B5EF4-FFF2-40B4-BE49-F238E27FC236}">
                  <a16:creationId xmlns:a16="http://schemas.microsoft.com/office/drawing/2014/main" id="{7BDB6C80-3452-4F9E-8CE5-4FE817405B95}"/>
                </a:ext>
              </a:extLst>
            </p:cNvPr>
            <p:cNvSpPr>
              <a:spLocks/>
            </p:cNvSpPr>
            <p:nvPr userDrawn="1"/>
          </p:nvSpPr>
          <p:spPr bwMode="auto">
            <a:xfrm>
              <a:off x="855345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9" name="Freeform 42">
              <a:extLst>
                <a:ext uri="{FF2B5EF4-FFF2-40B4-BE49-F238E27FC236}">
                  <a16:creationId xmlns:a16="http://schemas.microsoft.com/office/drawing/2014/main" id="{71CBD36F-5235-412A-8095-9C40D5C72695}"/>
                </a:ext>
              </a:extLst>
            </p:cNvPr>
            <p:cNvSpPr>
              <a:spLocks/>
            </p:cNvSpPr>
            <p:nvPr userDrawn="1"/>
          </p:nvSpPr>
          <p:spPr bwMode="auto">
            <a:xfrm>
              <a:off x="888365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0" name="Freeform 43">
              <a:extLst>
                <a:ext uri="{FF2B5EF4-FFF2-40B4-BE49-F238E27FC236}">
                  <a16:creationId xmlns:a16="http://schemas.microsoft.com/office/drawing/2014/main" id="{CDA34ACA-6A62-40A3-A178-3761319FC443}"/>
                </a:ext>
              </a:extLst>
            </p:cNvPr>
            <p:cNvSpPr>
              <a:spLocks/>
            </p:cNvSpPr>
            <p:nvPr userDrawn="1"/>
          </p:nvSpPr>
          <p:spPr bwMode="auto">
            <a:xfrm>
              <a:off x="92122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1" name="Freeform 44">
              <a:extLst>
                <a:ext uri="{FF2B5EF4-FFF2-40B4-BE49-F238E27FC236}">
                  <a16:creationId xmlns:a16="http://schemas.microsoft.com/office/drawing/2014/main" id="{84678B57-8CD5-45C3-82E2-E552067BDB7E}"/>
                </a:ext>
              </a:extLst>
            </p:cNvPr>
            <p:cNvSpPr>
              <a:spLocks/>
            </p:cNvSpPr>
            <p:nvPr userDrawn="1"/>
          </p:nvSpPr>
          <p:spPr bwMode="auto">
            <a:xfrm>
              <a:off x="52625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2" name="Freeform 45">
              <a:extLst>
                <a:ext uri="{FF2B5EF4-FFF2-40B4-BE49-F238E27FC236}">
                  <a16:creationId xmlns:a16="http://schemas.microsoft.com/office/drawing/2014/main" id="{2EFBC79F-3D0E-4045-B55B-83476C2733FF}"/>
                </a:ext>
              </a:extLst>
            </p:cNvPr>
            <p:cNvSpPr>
              <a:spLocks/>
            </p:cNvSpPr>
            <p:nvPr userDrawn="1"/>
          </p:nvSpPr>
          <p:spPr bwMode="auto">
            <a:xfrm>
              <a:off x="5592763"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3" name="Freeform 46">
              <a:extLst>
                <a:ext uri="{FF2B5EF4-FFF2-40B4-BE49-F238E27FC236}">
                  <a16:creationId xmlns:a16="http://schemas.microsoft.com/office/drawing/2014/main" id="{35016667-EB59-4436-B376-8A3E1BE67FBC}"/>
                </a:ext>
              </a:extLst>
            </p:cNvPr>
            <p:cNvSpPr>
              <a:spLocks/>
            </p:cNvSpPr>
            <p:nvPr userDrawn="1"/>
          </p:nvSpPr>
          <p:spPr bwMode="auto">
            <a:xfrm>
              <a:off x="592137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4" name="Freeform 47">
              <a:extLst>
                <a:ext uri="{FF2B5EF4-FFF2-40B4-BE49-F238E27FC236}">
                  <a16:creationId xmlns:a16="http://schemas.microsoft.com/office/drawing/2014/main" id="{4F6AFD3F-7E5D-4640-8D1F-27EED94846BE}"/>
                </a:ext>
              </a:extLst>
            </p:cNvPr>
            <p:cNvSpPr>
              <a:spLocks/>
            </p:cNvSpPr>
            <p:nvPr userDrawn="1"/>
          </p:nvSpPr>
          <p:spPr bwMode="auto">
            <a:xfrm>
              <a:off x="6249988" y="6323014"/>
              <a:ext cx="298450"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5" name="Freeform 48">
              <a:extLst>
                <a:ext uri="{FF2B5EF4-FFF2-40B4-BE49-F238E27FC236}">
                  <a16:creationId xmlns:a16="http://schemas.microsoft.com/office/drawing/2014/main" id="{F2068BE0-7A7D-4625-9078-A909DCE1050E}"/>
                </a:ext>
              </a:extLst>
            </p:cNvPr>
            <p:cNvSpPr>
              <a:spLocks/>
            </p:cNvSpPr>
            <p:nvPr userDrawn="1"/>
          </p:nvSpPr>
          <p:spPr bwMode="auto">
            <a:xfrm>
              <a:off x="657860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6" name="Freeform 49">
              <a:extLst>
                <a:ext uri="{FF2B5EF4-FFF2-40B4-BE49-F238E27FC236}">
                  <a16:creationId xmlns:a16="http://schemas.microsoft.com/office/drawing/2014/main" id="{A991E993-E0C1-4CFB-8140-A7EBFA69FD2A}"/>
                </a:ext>
              </a:extLst>
            </p:cNvPr>
            <p:cNvSpPr>
              <a:spLocks/>
            </p:cNvSpPr>
            <p:nvPr userDrawn="1"/>
          </p:nvSpPr>
          <p:spPr bwMode="auto">
            <a:xfrm>
              <a:off x="690721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7" name="Freeform 50">
              <a:extLst>
                <a:ext uri="{FF2B5EF4-FFF2-40B4-BE49-F238E27FC236}">
                  <a16:creationId xmlns:a16="http://schemas.microsoft.com/office/drawing/2014/main" id="{BA542640-A53D-48B6-A8DA-C58FB27E4BB6}"/>
                </a:ext>
              </a:extLst>
            </p:cNvPr>
            <p:cNvSpPr>
              <a:spLocks/>
            </p:cNvSpPr>
            <p:nvPr userDrawn="1"/>
          </p:nvSpPr>
          <p:spPr bwMode="auto">
            <a:xfrm>
              <a:off x="7237413"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8" name="Freeform 51">
              <a:extLst>
                <a:ext uri="{FF2B5EF4-FFF2-40B4-BE49-F238E27FC236}">
                  <a16:creationId xmlns:a16="http://schemas.microsoft.com/office/drawing/2014/main" id="{7921722C-17A0-4F53-8602-F2807F0235C9}"/>
                </a:ext>
              </a:extLst>
            </p:cNvPr>
            <p:cNvSpPr>
              <a:spLocks/>
            </p:cNvSpPr>
            <p:nvPr userDrawn="1"/>
          </p:nvSpPr>
          <p:spPr bwMode="auto">
            <a:xfrm>
              <a:off x="756602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9" name="Freeform 52">
              <a:extLst>
                <a:ext uri="{FF2B5EF4-FFF2-40B4-BE49-F238E27FC236}">
                  <a16:creationId xmlns:a16="http://schemas.microsoft.com/office/drawing/2014/main" id="{76559714-3C1A-4D74-B638-940B27B2CFF5}"/>
                </a:ext>
              </a:extLst>
            </p:cNvPr>
            <p:cNvSpPr>
              <a:spLocks/>
            </p:cNvSpPr>
            <p:nvPr userDrawn="1"/>
          </p:nvSpPr>
          <p:spPr bwMode="auto">
            <a:xfrm>
              <a:off x="7894638"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0" name="Freeform 53">
              <a:extLst>
                <a:ext uri="{FF2B5EF4-FFF2-40B4-BE49-F238E27FC236}">
                  <a16:creationId xmlns:a16="http://schemas.microsoft.com/office/drawing/2014/main" id="{88E752C0-5D9A-413A-B265-4F0A6D499D6C}"/>
                </a:ext>
              </a:extLst>
            </p:cNvPr>
            <p:cNvSpPr>
              <a:spLocks/>
            </p:cNvSpPr>
            <p:nvPr userDrawn="1"/>
          </p:nvSpPr>
          <p:spPr bwMode="auto">
            <a:xfrm>
              <a:off x="8224838"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1" name="Freeform 54">
              <a:extLst>
                <a:ext uri="{FF2B5EF4-FFF2-40B4-BE49-F238E27FC236}">
                  <a16:creationId xmlns:a16="http://schemas.microsoft.com/office/drawing/2014/main" id="{968D1B2E-E30B-48DC-94F1-7FFA912D1840}"/>
                </a:ext>
              </a:extLst>
            </p:cNvPr>
            <p:cNvSpPr>
              <a:spLocks/>
            </p:cNvSpPr>
            <p:nvPr userDrawn="1"/>
          </p:nvSpPr>
          <p:spPr bwMode="auto">
            <a:xfrm>
              <a:off x="855345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2" name="Freeform 55">
              <a:extLst>
                <a:ext uri="{FF2B5EF4-FFF2-40B4-BE49-F238E27FC236}">
                  <a16:creationId xmlns:a16="http://schemas.microsoft.com/office/drawing/2014/main" id="{6DA7A7C1-0B52-47F6-ACDF-D45E25957816}"/>
                </a:ext>
              </a:extLst>
            </p:cNvPr>
            <p:cNvSpPr>
              <a:spLocks/>
            </p:cNvSpPr>
            <p:nvPr userDrawn="1"/>
          </p:nvSpPr>
          <p:spPr bwMode="auto">
            <a:xfrm>
              <a:off x="888365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3" name="Freeform 56">
              <a:extLst>
                <a:ext uri="{FF2B5EF4-FFF2-40B4-BE49-F238E27FC236}">
                  <a16:creationId xmlns:a16="http://schemas.microsoft.com/office/drawing/2014/main" id="{3DB48BCE-C5A9-4360-A2D5-98ADE772E140}"/>
                </a:ext>
              </a:extLst>
            </p:cNvPr>
            <p:cNvSpPr>
              <a:spLocks/>
            </p:cNvSpPr>
            <p:nvPr userDrawn="1"/>
          </p:nvSpPr>
          <p:spPr bwMode="auto">
            <a:xfrm>
              <a:off x="92122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4" name="Freeform 57">
              <a:extLst>
                <a:ext uri="{FF2B5EF4-FFF2-40B4-BE49-F238E27FC236}">
                  <a16:creationId xmlns:a16="http://schemas.microsoft.com/office/drawing/2014/main" id="{345362AC-C777-4DC2-80D2-957E3E4E29E8}"/>
                </a:ext>
              </a:extLst>
            </p:cNvPr>
            <p:cNvSpPr>
              <a:spLocks/>
            </p:cNvSpPr>
            <p:nvPr userDrawn="1"/>
          </p:nvSpPr>
          <p:spPr bwMode="auto">
            <a:xfrm>
              <a:off x="9540876"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5" name="Freeform 58">
              <a:extLst>
                <a:ext uri="{FF2B5EF4-FFF2-40B4-BE49-F238E27FC236}">
                  <a16:creationId xmlns:a16="http://schemas.microsoft.com/office/drawing/2014/main" id="{76DF1FED-9267-40DD-9B1A-F38BD5220B21}"/>
                </a:ext>
              </a:extLst>
            </p:cNvPr>
            <p:cNvSpPr>
              <a:spLocks/>
            </p:cNvSpPr>
            <p:nvPr userDrawn="1"/>
          </p:nvSpPr>
          <p:spPr bwMode="auto">
            <a:xfrm>
              <a:off x="9871076"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6" name="Freeform 59">
              <a:extLst>
                <a:ext uri="{FF2B5EF4-FFF2-40B4-BE49-F238E27FC236}">
                  <a16:creationId xmlns:a16="http://schemas.microsoft.com/office/drawing/2014/main" id="{7AAF1631-78DD-47DD-B6C6-C6700A4D42BE}"/>
                </a:ext>
              </a:extLst>
            </p:cNvPr>
            <p:cNvSpPr>
              <a:spLocks/>
            </p:cNvSpPr>
            <p:nvPr userDrawn="1"/>
          </p:nvSpPr>
          <p:spPr bwMode="auto">
            <a:xfrm>
              <a:off x="1019968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7" name="Freeform 60">
              <a:extLst>
                <a:ext uri="{FF2B5EF4-FFF2-40B4-BE49-F238E27FC236}">
                  <a16:creationId xmlns:a16="http://schemas.microsoft.com/office/drawing/2014/main" id="{B7E2B6AF-016D-46DB-8EA9-0A8282273407}"/>
                </a:ext>
              </a:extLst>
            </p:cNvPr>
            <p:cNvSpPr>
              <a:spLocks/>
            </p:cNvSpPr>
            <p:nvPr userDrawn="1"/>
          </p:nvSpPr>
          <p:spPr bwMode="auto">
            <a:xfrm>
              <a:off x="10528301" y="6086476"/>
              <a:ext cx="300038" cy="127000"/>
            </a:xfrm>
            <a:custGeom>
              <a:avLst/>
              <a:gdLst>
                <a:gd name="T0" fmla="*/ 183 w 189"/>
                <a:gd name="T1" fmla="*/ 0 h 80"/>
                <a:gd name="T2" fmla="*/ 95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6" y="7"/>
                    <a:pt x="112" y="39"/>
                    <a:pt x="95"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8" name="Freeform 61">
              <a:extLst>
                <a:ext uri="{FF2B5EF4-FFF2-40B4-BE49-F238E27FC236}">
                  <a16:creationId xmlns:a16="http://schemas.microsoft.com/office/drawing/2014/main" id="{7355B21B-5F25-40D7-BCEA-57C00EB82A0B}"/>
                </a:ext>
              </a:extLst>
            </p:cNvPr>
            <p:cNvSpPr>
              <a:spLocks/>
            </p:cNvSpPr>
            <p:nvPr userDrawn="1"/>
          </p:nvSpPr>
          <p:spPr bwMode="auto">
            <a:xfrm>
              <a:off x="1085850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9" name="Freeform 62">
              <a:extLst>
                <a:ext uri="{FF2B5EF4-FFF2-40B4-BE49-F238E27FC236}">
                  <a16:creationId xmlns:a16="http://schemas.microsoft.com/office/drawing/2014/main" id="{029683F4-31CE-44BC-8FF9-8DBBBB189D90}"/>
                </a:ext>
              </a:extLst>
            </p:cNvPr>
            <p:cNvSpPr>
              <a:spLocks/>
            </p:cNvSpPr>
            <p:nvPr userDrawn="1"/>
          </p:nvSpPr>
          <p:spPr bwMode="auto">
            <a:xfrm>
              <a:off x="11187113"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0" name="Freeform 63">
              <a:extLst>
                <a:ext uri="{FF2B5EF4-FFF2-40B4-BE49-F238E27FC236}">
                  <a16:creationId xmlns:a16="http://schemas.microsoft.com/office/drawing/2014/main" id="{21DC7C26-534D-41B4-83E2-2DF698451363}"/>
                </a:ext>
              </a:extLst>
            </p:cNvPr>
            <p:cNvSpPr>
              <a:spLocks/>
            </p:cNvSpPr>
            <p:nvPr userDrawn="1"/>
          </p:nvSpPr>
          <p:spPr bwMode="auto">
            <a:xfrm>
              <a:off x="11517313"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1" name="Freeform 64">
              <a:extLst>
                <a:ext uri="{FF2B5EF4-FFF2-40B4-BE49-F238E27FC236}">
                  <a16:creationId xmlns:a16="http://schemas.microsoft.com/office/drawing/2014/main" id="{750F8E22-DE08-4203-98C6-E60BFEAB5C8D}"/>
                </a:ext>
              </a:extLst>
            </p:cNvPr>
            <p:cNvSpPr>
              <a:spLocks/>
            </p:cNvSpPr>
            <p:nvPr userDrawn="1"/>
          </p:nvSpPr>
          <p:spPr bwMode="auto">
            <a:xfrm>
              <a:off x="9540876"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2" name="Freeform 65">
              <a:extLst>
                <a:ext uri="{FF2B5EF4-FFF2-40B4-BE49-F238E27FC236}">
                  <a16:creationId xmlns:a16="http://schemas.microsoft.com/office/drawing/2014/main" id="{169E59C8-798C-49B1-AED4-B9D73683B16F}"/>
                </a:ext>
              </a:extLst>
            </p:cNvPr>
            <p:cNvSpPr>
              <a:spLocks/>
            </p:cNvSpPr>
            <p:nvPr userDrawn="1"/>
          </p:nvSpPr>
          <p:spPr bwMode="auto">
            <a:xfrm>
              <a:off x="9871076"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3" name="Freeform 66">
              <a:extLst>
                <a:ext uri="{FF2B5EF4-FFF2-40B4-BE49-F238E27FC236}">
                  <a16:creationId xmlns:a16="http://schemas.microsoft.com/office/drawing/2014/main" id="{F288393E-3C0B-43A0-8531-ED4BD8473539}"/>
                </a:ext>
              </a:extLst>
            </p:cNvPr>
            <p:cNvSpPr>
              <a:spLocks/>
            </p:cNvSpPr>
            <p:nvPr userDrawn="1"/>
          </p:nvSpPr>
          <p:spPr bwMode="auto">
            <a:xfrm>
              <a:off x="1019968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4" name="Freeform 67">
              <a:extLst>
                <a:ext uri="{FF2B5EF4-FFF2-40B4-BE49-F238E27FC236}">
                  <a16:creationId xmlns:a16="http://schemas.microsoft.com/office/drawing/2014/main" id="{9C989BE3-5BC7-430E-99F3-C5289791D08D}"/>
                </a:ext>
              </a:extLst>
            </p:cNvPr>
            <p:cNvSpPr>
              <a:spLocks/>
            </p:cNvSpPr>
            <p:nvPr userDrawn="1"/>
          </p:nvSpPr>
          <p:spPr bwMode="auto">
            <a:xfrm>
              <a:off x="10528301" y="6323014"/>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5" name="Freeform 68">
              <a:extLst>
                <a:ext uri="{FF2B5EF4-FFF2-40B4-BE49-F238E27FC236}">
                  <a16:creationId xmlns:a16="http://schemas.microsoft.com/office/drawing/2014/main" id="{73ED5BA8-D9CE-4190-881A-D6B2F6F7BCE3}"/>
                </a:ext>
              </a:extLst>
            </p:cNvPr>
            <p:cNvSpPr>
              <a:spLocks/>
            </p:cNvSpPr>
            <p:nvPr userDrawn="1"/>
          </p:nvSpPr>
          <p:spPr bwMode="auto">
            <a:xfrm>
              <a:off x="1085850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6" name="Freeform 69">
              <a:extLst>
                <a:ext uri="{FF2B5EF4-FFF2-40B4-BE49-F238E27FC236}">
                  <a16:creationId xmlns:a16="http://schemas.microsoft.com/office/drawing/2014/main" id="{A1E22437-2599-40BB-863F-57BEA35A84C4}"/>
                </a:ext>
              </a:extLst>
            </p:cNvPr>
            <p:cNvSpPr>
              <a:spLocks/>
            </p:cNvSpPr>
            <p:nvPr userDrawn="1"/>
          </p:nvSpPr>
          <p:spPr bwMode="auto">
            <a:xfrm>
              <a:off x="11187113"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7" name="Freeform 70">
              <a:extLst>
                <a:ext uri="{FF2B5EF4-FFF2-40B4-BE49-F238E27FC236}">
                  <a16:creationId xmlns:a16="http://schemas.microsoft.com/office/drawing/2014/main" id="{2806DA77-C0F2-474C-9199-96E1AB85CB48}"/>
                </a:ext>
              </a:extLst>
            </p:cNvPr>
            <p:cNvSpPr>
              <a:spLocks/>
            </p:cNvSpPr>
            <p:nvPr userDrawn="1"/>
          </p:nvSpPr>
          <p:spPr bwMode="auto">
            <a:xfrm>
              <a:off x="11517313"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89725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Záhlaví části – B">
    <p:spTree>
      <p:nvGrpSpPr>
        <p:cNvPr id="1" name=""/>
        <p:cNvGrpSpPr/>
        <p:nvPr/>
      </p:nvGrpSpPr>
      <p:grpSpPr>
        <a:xfrm>
          <a:off x="0" y="0"/>
          <a:ext cx="0" cy="0"/>
          <a:chOff x="0" y="0"/>
          <a:chExt cx="0" cy="0"/>
        </a:xfrm>
      </p:grpSpPr>
      <p:sp>
        <p:nvSpPr>
          <p:cNvPr id="329" name="Volný tvar: obrazec 328">
            <a:extLst>
              <a:ext uri="{FF2B5EF4-FFF2-40B4-BE49-F238E27FC236}">
                <a16:creationId xmlns:a16="http://schemas.microsoft.com/office/drawing/2014/main" id="{412E7E7C-D51D-491F-9FFC-1502327DC48B}"/>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gradFill flip="none" rotWithShape="1">
            <a:gsLst>
              <a:gs pos="0">
                <a:schemeClr val="tx2"/>
              </a:gs>
              <a:gs pos="100000">
                <a:srgbClr val="053053"/>
              </a:gs>
            </a:gsLst>
            <a:lin ang="0" scaled="1"/>
            <a:tileRect/>
          </a:gradFill>
          <a:ln w="6350" cap="flat">
            <a:noFill/>
            <a:prstDash val="solid"/>
            <a:miter/>
          </a:ln>
        </p:spPr>
        <p:txBody>
          <a:bodyPr rtlCol="0" anchor="ctr"/>
          <a:lstStyle/>
          <a:p>
            <a:endParaRPr lang="cs-CZ"/>
          </a:p>
        </p:txBody>
      </p:sp>
      <p:sp>
        <p:nvSpPr>
          <p:cNvPr id="2" name="Nadpis 1">
            <a:extLst>
              <a:ext uri="{FF2B5EF4-FFF2-40B4-BE49-F238E27FC236}">
                <a16:creationId xmlns:a16="http://schemas.microsoft.com/office/drawing/2014/main" id="{BB779A12-BBED-4324-8296-0461B2EE078B}"/>
              </a:ext>
            </a:extLst>
          </p:cNvPr>
          <p:cNvSpPr>
            <a:spLocks noGrp="1"/>
          </p:cNvSpPr>
          <p:nvPr>
            <p:ph type="title" hasCustomPrompt="1"/>
          </p:nvPr>
        </p:nvSpPr>
        <p:spPr>
          <a:xfrm>
            <a:off x="2628201" y="4347826"/>
            <a:ext cx="9192322" cy="1235723"/>
          </a:xfrm>
          <a:noFill/>
        </p:spPr>
        <p:txBody>
          <a:bodyPr wrap="square" lIns="0" tIns="0" rIns="0" bIns="0" anchor="b">
            <a:spAutoFit/>
          </a:bodyPr>
          <a:lstStyle>
            <a:lvl1pPr>
              <a:defRPr sz="4400">
                <a:solidFill>
                  <a:schemeClr val="bg1"/>
                </a:solidFill>
              </a:defRPr>
            </a:lvl1pPr>
          </a:lstStyle>
          <a:p>
            <a:r>
              <a:rPr lang="cs-CZ"/>
              <a:t>Předělový slajd</a:t>
            </a:r>
            <a:br>
              <a:rPr lang="cs-CZ"/>
            </a:br>
            <a:r>
              <a:rPr lang="cs-CZ"/>
              <a:t>na dva řádky</a:t>
            </a:r>
          </a:p>
        </p:txBody>
      </p:sp>
      <p:sp>
        <p:nvSpPr>
          <p:cNvPr id="336" name="Volný tvar: obrazec 335">
            <a:extLst>
              <a:ext uri="{FF2B5EF4-FFF2-40B4-BE49-F238E27FC236}">
                <a16:creationId xmlns:a16="http://schemas.microsoft.com/office/drawing/2014/main" id="{8F017BCA-1F96-47C9-9A57-64C76903AA19}"/>
              </a:ext>
            </a:extLst>
          </p:cNvPr>
          <p:cNvSpPr/>
          <p:nvPr/>
        </p:nvSpPr>
        <p:spPr>
          <a:xfrm>
            <a:off x="2628201" y="6118097"/>
            <a:ext cx="298703" cy="127635"/>
          </a:xfrm>
          <a:custGeom>
            <a:avLst/>
            <a:gdLst>
              <a:gd name="connsiteX0" fmla="*/ 289369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720"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37" name="Volný tvar: obrazec 336">
            <a:extLst>
              <a:ext uri="{FF2B5EF4-FFF2-40B4-BE49-F238E27FC236}">
                <a16:creationId xmlns:a16="http://schemas.microsoft.com/office/drawing/2014/main" id="{66FD04EB-B5D3-4A56-8973-98427C5AC2FE}"/>
              </a:ext>
            </a:extLst>
          </p:cNvPr>
          <p:cNvSpPr/>
          <p:nvPr/>
        </p:nvSpPr>
        <p:spPr>
          <a:xfrm>
            <a:off x="2957385"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085"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38" name="Volný tvar: obrazec 337">
            <a:extLst>
              <a:ext uri="{FF2B5EF4-FFF2-40B4-BE49-F238E27FC236}">
                <a16:creationId xmlns:a16="http://schemas.microsoft.com/office/drawing/2014/main" id="{EB87863D-27EF-4ABD-9233-54FB008F903F}"/>
              </a:ext>
            </a:extLst>
          </p:cNvPr>
          <p:cNvSpPr/>
          <p:nvPr/>
        </p:nvSpPr>
        <p:spPr>
          <a:xfrm>
            <a:off x="3286759" y="611809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8"/>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39" name="Volný tvar: obrazec 338">
            <a:extLst>
              <a:ext uri="{FF2B5EF4-FFF2-40B4-BE49-F238E27FC236}">
                <a16:creationId xmlns:a16="http://schemas.microsoft.com/office/drawing/2014/main" id="{8509DDD2-7D41-49D4-90C2-DE12F8196337}"/>
              </a:ext>
            </a:extLst>
          </p:cNvPr>
          <p:cNvSpPr/>
          <p:nvPr/>
        </p:nvSpPr>
        <p:spPr>
          <a:xfrm>
            <a:off x="3615880" y="6118097"/>
            <a:ext cx="298703" cy="127635"/>
          </a:xfrm>
          <a:custGeom>
            <a:avLst/>
            <a:gdLst>
              <a:gd name="connsiteX0" fmla="*/ 289370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352" y="76327"/>
                </a:cubicBezTo>
                <a:cubicBezTo>
                  <a:pt x="122047" y="62484"/>
                  <a:pt x="36766"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0" name="Volný tvar: obrazec 339">
            <a:extLst>
              <a:ext uri="{FF2B5EF4-FFF2-40B4-BE49-F238E27FC236}">
                <a16:creationId xmlns:a16="http://schemas.microsoft.com/office/drawing/2014/main" id="{CFFEDB2E-CC74-47CB-AA91-4F6EEB4641F3}"/>
              </a:ext>
            </a:extLst>
          </p:cNvPr>
          <p:cNvSpPr/>
          <p:nvPr/>
        </p:nvSpPr>
        <p:spPr>
          <a:xfrm>
            <a:off x="3945318"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41" name="Volný tvar: obrazec 340">
            <a:extLst>
              <a:ext uri="{FF2B5EF4-FFF2-40B4-BE49-F238E27FC236}">
                <a16:creationId xmlns:a16="http://schemas.microsoft.com/office/drawing/2014/main" id="{44B48B0F-27D3-4FB4-B90C-72740C2A6EF8}"/>
              </a:ext>
            </a:extLst>
          </p:cNvPr>
          <p:cNvSpPr/>
          <p:nvPr/>
        </p:nvSpPr>
        <p:spPr>
          <a:xfrm>
            <a:off x="4274439" y="6118097"/>
            <a:ext cx="298703" cy="127635"/>
          </a:xfrm>
          <a:custGeom>
            <a:avLst/>
            <a:gdLst>
              <a:gd name="connsiteX0" fmla="*/ 289370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2" name="Volný tvar: obrazec 341">
            <a:extLst>
              <a:ext uri="{FF2B5EF4-FFF2-40B4-BE49-F238E27FC236}">
                <a16:creationId xmlns:a16="http://schemas.microsoft.com/office/drawing/2014/main" id="{F76806EF-9697-4565-805E-6F733DAEA901}"/>
              </a:ext>
            </a:extLst>
          </p:cNvPr>
          <p:cNvSpPr/>
          <p:nvPr/>
        </p:nvSpPr>
        <p:spPr>
          <a:xfrm>
            <a:off x="4603750" y="6118097"/>
            <a:ext cx="298703" cy="127635"/>
          </a:xfrm>
          <a:custGeom>
            <a:avLst/>
            <a:gdLst>
              <a:gd name="connsiteX0" fmla="*/ 289370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416"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3" name="Volný tvar: obrazec 342">
            <a:extLst>
              <a:ext uri="{FF2B5EF4-FFF2-40B4-BE49-F238E27FC236}">
                <a16:creationId xmlns:a16="http://schemas.microsoft.com/office/drawing/2014/main" id="{90E7CE06-A2A9-496E-AD0B-BF4740967C34}"/>
              </a:ext>
            </a:extLst>
          </p:cNvPr>
          <p:cNvSpPr/>
          <p:nvPr/>
        </p:nvSpPr>
        <p:spPr>
          <a:xfrm>
            <a:off x="4932934" y="6118097"/>
            <a:ext cx="298767" cy="127635"/>
          </a:xfrm>
          <a:custGeom>
            <a:avLst/>
            <a:gdLst>
              <a:gd name="connsiteX0" fmla="*/ 289369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1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701" y="127635"/>
                </a:lnTo>
                <a:cubicBezTo>
                  <a:pt x="176149"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49" name="Volný tvar: obrazec 348">
            <a:extLst>
              <a:ext uri="{FF2B5EF4-FFF2-40B4-BE49-F238E27FC236}">
                <a16:creationId xmlns:a16="http://schemas.microsoft.com/office/drawing/2014/main" id="{3809D372-FC7B-4424-8FB6-4E9D74C138BA}"/>
              </a:ext>
            </a:extLst>
          </p:cNvPr>
          <p:cNvSpPr/>
          <p:nvPr/>
        </p:nvSpPr>
        <p:spPr>
          <a:xfrm>
            <a:off x="2628201" y="6355524"/>
            <a:ext cx="298703" cy="127698"/>
          </a:xfrm>
          <a:custGeom>
            <a:avLst/>
            <a:gdLst>
              <a:gd name="connsiteX0" fmla="*/ 289369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720" y="62547"/>
                  <a:pt x="149416" y="76391"/>
                </a:cubicBezTo>
                <a:cubicBezTo>
                  <a:pt x="122110" y="62547"/>
                  <a:pt x="36766"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0" name="Volný tvar: obrazec 349">
            <a:extLst>
              <a:ext uri="{FF2B5EF4-FFF2-40B4-BE49-F238E27FC236}">
                <a16:creationId xmlns:a16="http://schemas.microsoft.com/office/drawing/2014/main" id="{476E31A6-4B2F-4AB7-BFDE-A78D3472A34D}"/>
              </a:ext>
            </a:extLst>
          </p:cNvPr>
          <p:cNvSpPr/>
          <p:nvPr/>
        </p:nvSpPr>
        <p:spPr>
          <a:xfrm>
            <a:off x="2957385"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085" y="101917"/>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1" name="Volný tvar: obrazec 350">
            <a:extLst>
              <a:ext uri="{FF2B5EF4-FFF2-40B4-BE49-F238E27FC236}">
                <a16:creationId xmlns:a16="http://schemas.microsoft.com/office/drawing/2014/main" id="{84D11637-8402-47A5-8189-C7AC9CC34AC1}"/>
              </a:ext>
            </a:extLst>
          </p:cNvPr>
          <p:cNvSpPr/>
          <p:nvPr/>
        </p:nvSpPr>
        <p:spPr>
          <a:xfrm>
            <a:off x="3286759" y="6355524"/>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7"/>
                  <a:pt x="149352" y="76391"/>
                </a:cubicBezTo>
                <a:cubicBezTo>
                  <a:pt x="122047" y="62547"/>
                  <a:pt x="36703" y="11811"/>
                  <a:pt x="9398"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2" name="Volný tvar: obrazec 351">
            <a:extLst>
              <a:ext uri="{FF2B5EF4-FFF2-40B4-BE49-F238E27FC236}">
                <a16:creationId xmlns:a16="http://schemas.microsoft.com/office/drawing/2014/main" id="{83CA27D8-B525-4102-8D46-D07D462A6BC1}"/>
              </a:ext>
            </a:extLst>
          </p:cNvPr>
          <p:cNvSpPr/>
          <p:nvPr/>
        </p:nvSpPr>
        <p:spPr>
          <a:xfrm>
            <a:off x="3615880" y="6355524"/>
            <a:ext cx="298703" cy="127698"/>
          </a:xfrm>
          <a:custGeom>
            <a:avLst/>
            <a:gdLst>
              <a:gd name="connsiteX0" fmla="*/ 289370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352" y="76391"/>
                </a:cubicBezTo>
                <a:cubicBezTo>
                  <a:pt x="122047" y="62547"/>
                  <a:pt x="36766"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3" name="Volný tvar: obrazec 352">
            <a:extLst>
              <a:ext uri="{FF2B5EF4-FFF2-40B4-BE49-F238E27FC236}">
                <a16:creationId xmlns:a16="http://schemas.microsoft.com/office/drawing/2014/main" id="{6DC86A98-01B8-4257-8363-FC56E4C3C509}"/>
              </a:ext>
            </a:extLst>
          </p:cNvPr>
          <p:cNvSpPr/>
          <p:nvPr/>
        </p:nvSpPr>
        <p:spPr>
          <a:xfrm>
            <a:off x="3945318"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2001" y="11811"/>
                  <a:pt x="176657" y="62547"/>
                  <a:pt x="149352" y="76391"/>
                </a:cubicBezTo>
                <a:cubicBezTo>
                  <a:pt x="122047" y="62547"/>
                  <a:pt x="36766"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4" name="Volný tvar: obrazec 353">
            <a:extLst>
              <a:ext uri="{FF2B5EF4-FFF2-40B4-BE49-F238E27FC236}">
                <a16:creationId xmlns:a16="http://schemas.microsoft.com/office/drawing/2014/main" id="{F138AF7D-E0D0-46C0-8D1F-A24D46D433FA}"/>
              </a:ext>
            </a:extLst>
          </p:cNvPr>
          <p:cNvSpPr/>
          <p:nvPr/>
        </p:nvSpPr>
        <p:spPr>
          <a:xfrm>
            <a:off x="4274439" y="6355524"/>
            <a:ext cx="298703" cy="127698"/>
          </a:xfrm>
          <a:custGeom>
            <a:avLst/>
            <a:gdLst>
              <a:gd name="connsiteX0" fmla="*/ 289370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5" name="Volný tvar: obrazec 354">
            <a:extLst>
              <a:ext uri="{FF2B5EF4-FFF2-40B4-BE49-F238E27FC236}">
                <a16:creationId xmlns:a16="http://schemas.microsoft.com/office/drawing/2014/main" id="{E53AD394-0CEE-48C9-BD29-7D1F6B60676A}"/>
              </a:ext>
            </a:extLst>
          </p:cNvPr>
          <p:cNvSpPr/>
          <p:nvPr/>
        </p:nvSpPr>
        <p:spPr>
          <a:xfrm>
            <a:off x="4603750" y="6355524"/>
            <a:ext cx="298703" cy="127698"/>
          </a:xfrm>
          <a:custGeom>
            <a:avLst/>
            <a:gdLst>
              <a:gd name="connsiteX0" fmla="*/ 289370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416" y="76391"/>
                </a:cubicBezTo>
                <a:cubicBezTo>
                  <a:pt x="122110" y="62547"/>
                  <a:pt x="36830"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6" name="Volný tvar: obrazec 355">
            <a:extLst>
              <a:ext uri="{FF2B5EF4-FFF2-40B4-BE49-F238E27FC236}">
                <a16:creationId xmlns:a16="http://schemas.microsoft.com/office/drawing/2014/main" id="{7C3363B5-446A-49F0-98EB-95DA2FBB0154}"/>
              </a:ext>
            </a:extLst>
          </p:cNvPr>
          <p:cNvSpPr/>
          <p:nvPr/>
        </p:nvSpPr>
        <p:spPr>
          <a:xfrm>
            <a:off x="4932934" y="6355524"/>
            <a:ext cx="298767" cy="127698"/>
          </a:xfrm>
          <a:custGeom>
            <a:avLst/>
            <a:gdLst>
              <a:gd name="connsiteX0" fmla="*/ 289369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1 w 298767"/>
              <a:gd name="connsiteY5" fmla="*/ 127698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7"/>
                  <a:pt x="149352" y="76391"/>
                </a:cubicBezTo>
                <a:cubicBezTo>
                  <a:pt x="122047" y="62547"/>
                  <a:pt x="36766" y="11811"/>
                  <a:pt x="9398" y="0"/>
                </a:cubicBezTo>
                <a:lnTo>
                  <a:pt x="0" y="1715"/>
                </a:lnTo>
                <a:cubicBezTo>
                  <a:pt x="27622" y="23051"/>
                  <a:pt x="122555" y="101917"/>
                  <a:pt x="147066" y="127698"/>
                </a:cubicBezTo>
                <a:lnTo>
                  <a:pt x="151701" y="127698"/>
                </a:lnTo>
                <a:cubicBezTo>
                  <a:pt x="176149" y="101917"/>
                  <a:pt x="271145"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7" name="Volný tvar: obrazec 356">
            <a:extLst>
              <a:ext uri="{FF2B5EF4-FFF2-40B4-BE49-F238E27FC236}">
                <a16:creationId xmlns:a16="http://schemas.microsoft.com/office/drawing/2014/main" id="{B6650EB8-E61A-4974-AFAF-F3C45163EF96}"/>
              </a:ext>
            </a:extLst>
          </p:cNvPr>
          <p:cNvSpPr/>
          <p:nvPr/>
        </p:nvSpPr>
        <p:spPr>
          <a:xfrm>
            <a:off x="5262181"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8" name="Volný tvar: obrazec 357">
            <a:extLst>
              <a:ext uri="{FF2B5EF4-FFF2-40B4-BE49-F238E27FC236}">
                <a16:creationId xmlns:a16="http://schemas.microsoft.com/office/drawing/2014/main" id="{E708B9AD-65B8-43E5-93E2-564F51DAD140}"/>
              </a:ext>
            </a:extLst>
          </p:cNvPr>
          <p:cNvSpPr/>
          <p:nvPr/>
        </p:nvSpPr>
        <p:spPr>
          <a:xfrm>
            <a:off x="5591428"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9" name="Volný tvar: obrazec 358">
            <a:extLst>
              <a:ext uri="{FF2B5EF4-FFF2-40B4-BE49-F238E27FC236}">
                <a16:creationId xmlns:a16="http://schemas.microsoft.com/office/drawing/2014/main" id="{386450CE-85AA-4AF8-9787-35DFE9549A53}"/>
              </a:ext>
            </a:extLst>
          </p:cNvPr>
          <p:cNvSpPr/>
          <p:nvPr/>
        </p:nvSpPr>
        <p:spPr>
          <a:xfrm>
            <a:off x="5920613" y="6118097"/>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702" y="127635"/>
                </a:lnTo>
                <a:cubicBezTo>
                  <a:pt x="176213"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0" name="Volný tvar: obrazec 359">
            <a:extLst>
              <a:ext uri="{FF2B5EF4-FFF2-40B4-BE49-F238E27FC236}">
                <a16:creationId xmlns:a16="http://schemas.microsoft.com/office/drawing/2014/main" id="{84CC3179-038A-4078-9703-53D5D405F4C6}"/>
              </a:ext>
            </a:extLst>
          </p:cNvPr>
          <p:cNvSpPr/>
          <p:nvPr/>
        </p:nvSpPr>
        <p:spPr>
          <a:xfrm>
            <a:off x="6249923" y="6118097"/>
            <a:ext cx="298767" cy="127635"/>
          </a:xfrm>
          <a:custGeom>
            <a:avLst/>
            <a:gdLst>
              <a:gd name="connsiteX0" fmla="*/ 289370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1" y="62484"/>
                  <a:pt x="149416" y="76327"/>
                </a:cubicBezTo>
                <a:cubicBezTo>
                  <a:pt x="122110" y="62484"/>
                  <a:pt x="36830" y="11748"/>
                  <a:pt x="9398" y="0"/>
                </a:cubicBezTo>
                <a:lnTo>
                  <a:pt x="0" y="1651"/>
                </a:lnTo>
                <a:cubicBezTo>
                  <a:pt x="27623" y="22987"/>
                  <a:pt x="122618" y="101854"/>
                  <a:pt x="147066" y="127635"/>
                </a:cubicBezTo>
                <a:lnTo>
                  <a:pt x="151638" y="127635"/>
                </a:lnTo>
                <a:cubicBezTo>
                  <a:pt x="176149" y="101854"/>
                  <a:pt x="271082"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1" name="Volný tvar: obrazec 360">
            <a:extLst>
              <a:ext uri="{FF2B5EF4-FFF2-40B4-BE49-F238E27FC236}">
                <a16:creationId xmlns:a16="http://schemas.microsoft.com/office/drawing/2014/main" id="{30A0F958-B9B0-4431-96B5-76624FEF9681}"/>
              </a:ext>
            </a:extLst>
          </p:cNvPr>
          <p:cNvSpPr/>
          <p:nvPr/>
        </p:nvSpPr>
        <p:spPr>
          <a:xfrm>
            <a:off x="6579044" y="6118097"/>
            <a:ext cx="298704" cy="127635"/>
          </a:xfrm>
          <a:custGeom>
            <a:avLst/>
            <a:gdLst>
              <a:gd name="connsiteX0" fmla="*/ 289434 w 298704"/>
              <a:gd name="connsiteY0" fmla="*/ 0 h 127635"/>
              <a:gd name="connsiteX1" fmla="*/ 149416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4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4" y="0"/>
                </a:moveTo>
                <a:cubicBezTo>
                  <a:pt x="262065" y="11811"/>
                  <a:pt x="176721" y="62484"/>
                  <a:pt x="149416" y="76327"/>
                </a:cubicBezTo>
                <a:cubicBezTo>
                  <a:pt x="122111" y="62484"/>
                  <a:pt x="36767" y="11748"/>
                  <a:pt x="9399" y="0"/>
                </a:cubicBezTo>
                <a:lnTo>
                  <a:pt x="0" y="1651"/>
                </a:lnTo>
                <a:cubicBezTo>
                  <a:pt x="27623" y="22987"/>
                  <a:pt x="122555" y="101854"/>
                  <a:pt x="147066" y="127635"/>
                </a:cubicBezTo>
                <a:lnTo>
                  <a:pt x="151638" y="127635"/>
                </a:lnTo>
                <a:cubicBezTo>
                  <a:pt x="176086" y="101854"/>
                  <a:pt x="271082" y="22987"/>
                  <a:pt x="298704" y="1651"/>
                </a:cubicBezTo>
                <a:lnTo>
                  <a:pt x="289434" y="0"/>
                </a:lnTo>
                <a:close/>
              </a:path>
            </a:pathLst>
          </a:custGeom>
          <a:solidFill>
            <a:srgbClr val="FFFFFF"/>
          </a:solidFill>
          <a:ln w="6350" cap="flat">
            <a:noFill/>
            <a:prstDash val="solid"/>
            <a:miter/>
          </a:ln>
        </p:spPr>
        <p:txBody>
          <a:bodyPr rtlCol="0" anchor="ctr"/>
          <a:lstStyle/>
          <a:p>
            <a:endParaRPr lang="cs-CZ"/>
          </a:p>
        </p:txBody>
      </p:sp>
      <p:sp>
        <p:nvSpPr>
          <p:cNvPr id="362" name="Volný tvar: obrazec 361">
            <a:extLst>
              <a:ext uri="{FF2B5EF4-FFF2-40B4-BE49-F238E27FC236}">
                <a16:creationId xmlns:a16="http://schemas.microsoft.com/office/drawing/2014/main" id="{4FB79074-1CCC-4529-A9B6-182066E23D64}"/>
              </a:ext>
            </a:extLst>
          </p:cNvPr>
          <p:cNvSpPr/>
          <p:nvPr/>
        </p:nvSpPr>
        <p:spPr>
          <a:xfrm>
            <a:off x="6908482" y="611809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8" y="62484"/>
                  <a:pt x="36703" y="11748"/>
                  <a:pt x="9399" y="0"/>
                </a:cubicBezTo>
                <a:lnTo>
                  <a:pt x="0" y="1651"/>
                </a:lnTo>
                <a:cubicBezTo>
                  <a:pt x="27623" y="22987"/>
                  <a:pt x="122619" y="101854"/>
                  <a:pt x="147066" y="127635"/>
                </a:cubicBezTo>
                <a:lnTo>
                  <a:pt x="151638" y="127635"/>
                </a:lnTo>
                <a:cubicBezTo>
                  <a:pt x="176086"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3" name="Volný tvar: obrazec 362">
            <a:extLst>
              <a:ext uri="{FF2B5EF4-FFF2-40B4-BE49-F238E27FC236}">
                <a16:creationId xmlns:a16="http://schemas.microsoft.com/office/drawing/2014/main" id="{CE238A31-1557-44AC-91A4-F099B352BB9F}"/>
              </a:ext>
            </a:extLst>
          </p:cNvPr>
          <p:cNvSpPr/>
          <p:nvPr/>
        </p:nvSpPr>
        <p:spPr>
          <a:xfrm>
            <a:off x="7237666"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2" y="11748"/>
                  <a:pt x="9398" y="0"/>
                </a:cubicBezTo>
                <a:lnTo>
                  <a:pt x="0" y="1651"/>
                </a:lnTo>
                <a:cubicBezTo>
                  <a:pt x="27622" y="22987"/>
                  <a:pt x="122555"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4" name="Volný tvar: obrazec 363">
            <a:extLst>
              <a:ext uri="{FF2B5EF4-FFF2-40B4-BE49-F238E27FC236}">
                <a16:creationId xmlns:a16="http://schemas.microsoft.com/office/drawing/2014/main" id="{5157F3F9-604F-4C18-99F0-85741B3215F7}"/>
              </a:ext>
            </a:extLst>
          </p:cNvPr>
          <p:cNvSpPr/>
          <p:nvPr/>
        </p:nvSpPr>
        <p:spPr>
          <a:xfrm>
            <a:off x="7566977" y="6118097"/>
            <a:ext cx="298703" cy="127635"/>
          </a:xfrm>
          <a:custGeom>
            <a:avLst/>
            <a:gdLst>
              <a:gd name="connsiteX0" fmla="*/ 289369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65" y="11811"/>
                  <a:pt x="176720"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65" name="Volný tvar: obrazec 364">
            <a:extLst>
              <a:ext uri="{FF2B5EF4-FFF2-40B4-BE49-F238E27FC236}">
                <a16:creationId xmlns:a16="http://schemas.microsoft.com/office/drawing/2014/main" id="{5A61183E-4E97-4661-962E-49835636A44D}"/>
              </a:ext>
            </a:extLst>
          </p:cNvPr>
          <p:cNvSpPr/>
          <p:nvPr/>
        </p:nvSpPr>
        <p:spPr>
          <a:xfrm>
            <a:off x="7896161" y="611809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6" name="Volný tvar: obrazec 365">
            <a:extLst>
              <a:ext uri="{FF2B5EF4-FFF2-40B4-BE49-F238E27FC236}">
                <a16:creationId xmlns:a16="http://schemas.microsoft.com/office/drawing/2014/main" id="{274775D2-CE3B-47E7-B890-4EC74676D4A7}"/>
              </a:ext>
            </a:extLst>
          </p:cNvPr>
          <p:cNvSpPr/>
          <p:nvPr/>
        </p:nvSpPr>
        <p:spPr>
          <a:xfrm>
            <a:off x="8225535" y="611809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7" name="Volný tvar: obrazec 366">
            <a:extLst>
              <a:ext uri="{FF2B5EF4-FFF2-40B4-BE49-F238E27FC236}">
                <a16:creationId xmlns:a16="http://schemas.microsoft.com/office/drawing/2014/main" id="{24C768B1-4876-43A9-8FDC-89D0C7917380}"/>
              </a:ext>
            </a:extLst>
          </p:cNvPr>
          <p:cNvSpPr/>
          <p:nvPr/>
        </p:nvSpPr>
        <p:spPr>
          <a:xfrm>
            <a:off x="8554656" y="6118097"/>
            <a:ext cx="298767" cy="127635"/>
          </a:xfrm>
          <a:custGeom>
            <a:avLst/>
            <a:gdLst>
              <a:gd name="connsiteX0" fmla="*/ 289370 w 298767"/>
              <a:gd name="connsiteY0" fmla="*/ 0 h 127635"/>
              <a:gd name="connsiteX1" fmla="*/ 149352 w 298767"/>
              <a:gd name="connsiteY1" fmla="*/ 76327 h 127635"/>
              <a:gd name="connsiteX2" fmla="*/ 9399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8" y="62484"/>
                  <a:pt x="36703" y="11748"/>
                  <a:pt x="9399" y="0"/>
                </a:cubicBezTo>
                <a:lnTo>
                  <a:pt x="0" y="1651"/>
                </a:lnTo>
                <a:cubicBezTo>
                  <a:pt x="27560"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8" name="Volný tvar: obrazec 367">
            <a:extLst>
              <a:ext uri="{FF2B5EF4-FFF2-40B4-BE49-F238E27FC236}">
                <a16:creationId xmlns:a16="http://schemas.microsoft.com/office/drawing/2014/main" id="{74FFD924-F6A8-459E-9C7F-0D1F4533D0C3}"/>
              </a:ext>
            </a:extLst>
          </p:cNvPr>
          <p:cNvSpPr/>
          <p:nvPr/>
        </p:nvSpPr>
        <p:spPr>
          <a:xfrm>
            <a:off x="8884031" y="6118097"/>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7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1" y="76327"/>
                </a:cubicBezTo>
                <a:cubicBezTo>
                  <a:pt x="122047" y="62484"/>
                  <a:pt x="36766" y="11748"/>
                  <a:pt x="9398" y="0"/>
                </a:cubicBezTo>
                <a:lnTo>
                  <a:pt x="0" y="1651"/>
                </a:lnTo>
                <a:cubicBezTo>
                  <a:pt x="27622" y="22987"/>
                  <a:pt x="122555" y="101854"/>
                  <a:pt x="147065" y="127635"/>
                </a:cubicBezTo>
                <a:lnTo>
                  <a:pt x="151637"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9" name="Volný tvar: obrazec 368">
            <a:extLst>
              <a:ext uri="{FF2B5EF4-FFF2-40B4-BE49-F238E27FC236}">
                <a16:creationId xmlns:a16="http://schemas.microsoft.com/office/drawing/2014/main" id="{181C4B5E-7DD1-44E8-8342-0B221A478B90}"/>
              </a:ext>
            </a:extLst>
          </p:cNvPr>
          <p:cNvSpPr/>
          <p:nvPr/>
        </p:nvSpPr>
        <p:spPr>
          <a:xfrm>
            <a:off x="9213151"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720" y="62484"/>
                  <a:pt x="149352" y="76327"/>
                </a:cubicBezTo>
                <a:cubicBezTo>
                  <a:pt x="122047" y="62484"/>
                  <a:pt x="36767" y="11748"/>
                  <a:pt x="9398" y="0"/>
                </a:cubicBezTo>
                <a:lnTo>
                  <a:pt x="0" y="1651"/>
                </a:lnTo>
                <a:cubicBezTo>
                  <a:pt x="27622" y="22987"/>
                  <a:pt x="122555" y="101854"/>
                  <a:pt x="147066" y="127635"/>
                </a:cubicBezTo>
                <a:lnTo>
                  <a:pt x="151638" y="127635"/>
                </a:lnTo>
                <a:cubicBezTo>
                  <a:pt x="176085"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70" name="Volný tvar: obrazec 369">
            <a:extLst>
              <a:ext uri="{FF2B5EF4-FFF2-40B4-BE49-F238E27FC236}">
                <a16:creationId xmlns:a16="http://schemas.microsoft.com/office/drawing/2014/main" id="{5BCBAE9B-8761-4989-8F4C-20B8DD5E30D6}"/>
              </a:ext>
            </a:extLst>
          </p:cNvPr>
          <p:cNvSpPr/>
          <p:nvPr/>
        </p:nvSpPr>
        <p:spPr>
          <a:xfrm>
            <a:off x="5262181"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1" name="Volný tvar: obrazec 370">
            <a:extLst>
              <a:ext uri="{FF2B5EF4-FFF2-40B4-BE49-F238E27FC236}">
                <a16:creationId xmlns:a16="http://schemas.microsoft.com/office/drawing/2014/main" id="{A6FD8648-9FD6-4474-9624-C1BDC0BE232D}"/>
              </a:ext>
            </a:extLst>
          </p:cNvPr>
          <p:cNvSpPr/>
          <p:nvPr/>
        </p:nvSpPr>
        <p:spPr>
          <a:xfrm>
            <a:off x="5591428"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7"/>
                  <a:pt x="149416" y="76391"/>
                </a:cubicBezTo>
                <a:cubicBezTo>
                  <a:pt x="122111" y="62547"/>
                  <a:pt x="36767"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2" name="Volný tvar: obrazec 371">
            <a:extLst>
              <a:ext uri="{FF2B5EF4-FFF2-40B4-BE49-F238E27FC236}">
                <a16:creationId xmlns:a16="http://schemas.microsoft.com/office/drawing/2014/main" id="{5EFDB3A0-79EB-41B2-BC63-877AA65103CF}"/>
              </a:ext>
            </a:extLst>
          </p:cNvPr>
          <p:cNvSpPr/>
          <p:nvPr/>
        </p:nvSpPr>
        <p:spPr>
          <a:xfrm>
            <a:off x="5920613" y="6355524"/>
            <a:ext cx="298767" cy="127698"/>
          </a:xfrm>
          <a:custGeom>
            <a:avLst/>
            <a:gdLst>
              <a:gd name="connsiteX0" fmla="*/ 289370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702" y="127698"/>
                </a:lnTo>
                <a:cubicBezTo>
                  <a:pt x="176213" y="101917"/>
                  <a:pt x="271145"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3" name="Volný tvar: obrazec 372">
            <a:extLst>
              <a:ext uri="{FF2B5EF4-FFF2-40B4-BE49-F238E27FC236}">
                <a16:creationId xmlns:a16="http://schemas.microsoft.com/office/drawing/2014/main" id="{656F3947-3B2C-4CA6-9FCC-6864108DD97D}"/>
              </a:ext>
            </a:extLst>
          </p:cNvPr>
          <p:cNvSpPr/>
          <p:nvPr/>
        </p:nvSpPr>
        <p:spPr>
          <a:xfrm>
            <a:off x="6249923" y="6355524"/>
            <a:ext cx="298767" cy="127698"/>
          </a:xfrm>
          <a:custGeom>
            <a:avLst/>
            <a:gdLst>
              <a:gd name="connsiteX0" fmla="*/ 289370 w 298767"/>
              <a:gd name="connsiteY0" fmla="*/ 0 h 127698"/>
              <a:gd name="connsiteX1" fmla="*/ 149416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721" y="62547"/>
                  <a:pt x="149416" y="76391"/>
                </a:cubicBezTo>
                <a:cubicBezTo>
                  <a:pt x="122110" y="62547"/>
                  <a:pt x="36830" y="11811"/>
                  <a:pt x="9398" y="0"/>
                </a:cubicBezTo>
                <a:lnTo>
                  <a:pt x="0" y="1715"/>
                </a:lnTo>
                <a:cubicBezTo>
                  <a:pt x="27623" y="23051"/>
                  <a:pt x="122618" y="101917"/>
                  <a:pt x="147066" y="127698"/>
                </a:cubicBezTo>
                <a:lnTo>
                  <a:pt x="151638" y="127698"/>
                </a:lnTo>
                <a:cubicBezTo>
                  <a:pt x="176149" y="101917"/>
                  <a:pt x="271082"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4" name="Volný tvar: obrazec 373">
            <a:extLst>
              <a:ext uri="{FF2B5EF4-FFF2-40B4-BE49-F238E27FC236}">
                <a16:creationId xmlns:a16="http://schemas.microsoft.com/office/drawing/2014/main" id="{067550D1-DF67-4866-AE57-1A735C2EEDA3}"/>
              </a:ext>
            </a:extLst>
          </p:cNvPr>
          <p:cNvSpPr/>
          <p:nvPr/>
        </p:nvSpPr>
        <p:spPr>
          <a:xfrm>
            <a:off x="6579044" y="6355524"/>
            <a:ext cx="298704" cy="127698"/>
          </a:xfrm>
          <a:custGeom>
            <a:avLst/>
            <a:gdLst>
              <a:gd name="connsiteX0" fmla="*/ 289434 w 298704"/>
              <a:gd name="connsiteY0" fmla="*/ 0 h 127698"/>
              <a:gd name="connsiteX1" fmla="*/ 149416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434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434" y="0"/>
                </a:moveTo>
                <a:cubicBezTo>
                  <a:pt x="262065" y="11811"/>
                  <a:pt x="176721" y="62547"/>
                  <a:pt x="149416" y="76391"/>
                </a:cubicBezTo>
                <a:cubicBezTo>
                  <a:pt x="122111" y="62547"/>
                  <a:pt x="36767" y="11811"/>
                  <a:pt x="9399" y="0"/>
                </a:cubicBezTo>
                <a:lnTo>
                  <a:pt x="0" y="1715"/>
                </a:lnTo>
                <a:cubicBezTo>
                  <a:pt x="27623" y="23051"/>
                  <a:pt x="122555" y="101917"/>
                  <a:pt x="147066" y="127698"/>
                </a:cubicBezTo>
                <a:lnTo>
                  <a:pt x="151638" y="127698"/>
                </a:lnTo>
                <a:cubicBezTo>
                  <a:pt x="176086" y="101917"/>
                  <a:pt x="271082" y="23051"/>
                  <a:pt x="298704" y="1715"/>
                </a:cubicBezTo>
                <a:lnTo>
                  <a:pt x="289434" y="0"/>
                </a:lnTo>
                <a:close/>
              </a:path>
            </a:pathLst>
          </a:custGeom>
          <a:solidFill>
            <a:srgbClr val="FFFFFF"/>
          </a:solidFill>
          <a:ln w="6350" cap="flat">
            <a:noFill/>
            <a:prstDash val="solid"/>
            <a:miter/>
          </a:ln>
        </p:spPr>
        <p:txBody>
          <a:bodyPr rtlCol="0" anchor="ctr"/>
          <a:lstStyle/>
          <a:p>
            <a:endParaRPr lang="cs-CZ"/>
          </a:p>
        </p:txBody>
      </p:sp>
      <p:sp>
        <p:nvSpPr>
          <p:cNvPr id="375" name="Volný tvar: obrazec 374">
            <a:extLst>
              <a:ext uri="{FF2B5EF4-FFF2-40B4-BE49-F238E27FC236}">
                <a16:creationId xmlns:a16="http://schemas.microsoft.com/office/drawing/2014/main" id="{6DC8E42F-B5C6-41C3-A5B0-28F0D457A76F}"/>
              </a:ext>
            </a:extLst>
          </p:cNvPr>
          <p:cNvSpPr/>
          <p:nvPr/>
        </p:nvSpPr>
        <p:spPr>
          <a:xfrm>
            <a:off x="6908482" y="6355524"/>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7"/>
                  <a:pt x="149352" y="76391"/>
                </a:cubicBezTo>
                <a:cubicBezTo>
                  <a:pt x="122048" y="62547"/>
                  <a:pt x="36703" y="11811"/>
                  <a:pt x="9399" y="0"/>
                </a:cubicBezTo>
                <a:lnTo>
                  <a:pt x="0" y="1715"/>
                </a:lnTo>
                <a:cubicBezTo>
                  <a:pt x="27623" y="23051"/>
                  <a:pt x="122619" y="101917"/>
                  <a:pt x="147066" y="127698"/>
                </a:cubicBezTo>
                <a:lnTo>
                  <a:pt x="151638" y="127698"/>
                </a:lnTo>
                <a:cubicBezTo>
                  <a:pt x="176086"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6" name="Volný tvar: obrazec 375">
            <a:extLst>
              <a:ext uri="{FF2B5EF4-FFF2-40B4-BE49-F238E27FC236}">
                <a16:creationId xmlns:a16="http://schemas.microsoft.com/office/drawing/2014/main" id="{846D5270-C013-46FA-82F8-E422D65F1541}"/>
              </a:ext>
            </a:extLst>
          </p:cNvPr>
          <p:cNvSpPr/>
          <p:nvPr/>
        </p:nvSpPr>
        <p:spPr>
          <a:xfrm>
            <a:off x="7237666"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7"/>
                  <a:pt x="149352" y="76391"/>
                </a:cubicBezTo>
                <a:cubicBezTo>
                  <a:pt x="122047" y="62547"/>
                  <a:pt x="36702" y="11811"/>
                  <a:pt x="9398" y="0"/>
                </a:cubicBezTo>
                <a:lnTo>
                  <a:pt x="0" y="1715"/>
                </a:lnTo>
                <a:cubicBezTo>
                  <a:pt x="27622" y="23051"/>
                  <a:pt x="122555" y="101917"/>
                  <a:pt x="147065" y="127698"/>
                </a:cubicBezTo>
                <a:lnTo>
                  <a:pt x="151638" y="127698"/>
                </a:lnTo>
                <a:cubicBezTo>
                  <a:pt x="176085"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7" name="Volný tvar: obrazec 376">
            <a:extLst>
              <a:ext uri="{FF2B5EF4-FFF2-40B4-BE49-F238E27FC236}">
                <a16:creationId xmlns:a16="http://schemas.microsoft.com/office/drawing/2014/main" id="{7CC703F4-10A3-45C0-BD4A-C5EB7DC7FAB5}"/>
              </a:ext>
            </a:extLst>
          </p:cNvPr>
          <p:cNvSpPr/>
          <p:nvPr/>
        </p:nvSpPr>
        <p:spPr>
          <a:xfrm>
            <a:off x="7566977" y="6355524"/>
            <a:ext cx="298703" cy="127698"/>
          </a:xfrm>
          <a:custGeom>
            <a:avLst/>
            <a:gdLst>
              <a:gd name="connsiteX0" fmla="*/ 289369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65" y="11811"/>
                  <a:pt x="176720" y="62547"/>
                  <a:pt x="149416" y="76391"/>
                </a:cubicBezTo>
                <a:cubicBezTo>
                  <a:pt x="122110" y="62547"/>
                  <a:pt x="36766" y="11811"/>
                  <a:pt x="9398" y="0"/>
                </a:cubicBezTo>
                <a:lnTo>
                  <a:pt x="0" y="1715"/>
                </a:lnTo>
                <a:cubicBezTo>
                  <a:pt x="27622" y="23051"/>
                  <a:pt x="122555" y="101917"/>
                  <a:pt x="147066"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78" name="Volný tvar: obrazec 377">
            <a:extLst>
              <a:ext uri="{FF2B5EF4-FFF2-40B4-BE49-F238E27FC236}">
                <a16:creationId xmlns:a16="http://schemas.microsoft.com/office/drawing/2014/main" id="{2A34A900-5A31-4602-A060-1494C3ED0B17}"/>
              </a:ext>
            </a:extLst>
          </p:cNvPr>
          <p:cNvSpPr/>
          <p:nvPr/>
        </p:nvSpPr>
        <p:spPr>
          <a:xfrm>
            <a:off x="7896161" y="6355524"/>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9" name="Volný tvar: obrazec 378">
            <a:extLst>
              <a:ext uri="{FF2B5EF4-FFF2-40B4-BE49-F238E27FC236}">
                <a16:creationId xmlns:a16="http://schemas.microsoft.com/office/drawing/2014/main" id="{FCB4A70F-008F-489B-B197-E9A5E4D249FA}"/>
              </a:ext>
            </a:extLst>
          </p:cNvPr>
          <p:cNvSpPr/>
          <p:nvPr/>
        </p:nvSpPr>
        <p:spPr>
          <a:xfrm>
            <a:off x="8225535" y="6355524"/>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0" name="Volný tvar: obrazec 379">
            <a:extLst>
              <a:ext uri="{FF2B5EF4-FFF2-40B4-BE49-F238E27FC236}">
                <a16:creationId xmlns:a16="http://schemas.microsoft.com/office/drawing/2014/main" id="{33B6606B-6C4F-4D67-90CD-6AE1859518F2}"/>
              </a:ext>
            </a:extLst>
          </p:cNvPr>
          <p:cNvSpPr/>
          <p:nvPr/>
        </p:nvSpPr>
        <p:spPr>
          <a:xfrm>
            <a:off x="8554656" y="6355524"/>
            <a:ext cx="298767" cy="127698"/>
          </a:xfrm>
          <a:custGeom>
            <a:avLst/>
            <a:gdLst>
              <a:gd name="connsiteX0" fmla="*/ 289370 w 298767"/>
              <a:gd name="connsiteY0" fmla="*/ 0 h 127698"/>
              <a:gd name="connsiteX1" fmla="*/ 149352 w 298767"/>
              <a:gd name="connsiteY1" fmla="*/ 76391 h 127698"/>
              <a:gd name="connsiteX2" fmla="*/ 9399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7"/>
                  <a:pt x="149352" y="76391"/>
                </a:cubicBezTo>
                <a:cubicBezTo>
                  <a:pt x="122048" y="62547"/>
                  <a:pt x="36703" y="11811"/>
                  <a:pt x="9399" y="0"/>
                </a:cubicBezTo>
                <a:lnTo>
                  <a:pt x="0" y="1715"/>
                </a:lnTo>
                <a:cubicBezTo>
                  <a:pt x="27560" y="23051"/>
                  <a:pt x="122555" y="101917"/>
                  <a:pt x="147066" y="127698"/>
                </a:cubicBezTo>
                <a:lnTo>
                  <a:pt x="151702" y="127698"/>
                </a:lnTo>
                <a:cubicBezTo>
                  <a:pt x="176213" y="101917"/>
                  <a:pt x="271145"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1" name="Volný tvar: obrazec 380">
            <a:extLst>
              <a:ext uri="{FF2B5EF4-FFF2-40B4-BE49-F238E27FC236}">
                <a16:creationId xmlns:a16="http://schemas.microsoft.com/office/drawing/2014/main" id="{3E5B8101-E015-4B06-A7E3-5D139886BBB2}"/>
              </a:ext>
            </a:extLst>
          </p:cNvPr>
          <p:cNvSpPr/>
          <p:nvPr/>
        </p:nvSpPr>
        <p:spPr>
          <a:xfrm>
            <a:off x="8884031" y="6355524"/>
            <a:ext cx="298703" cy="127698"/>
          </a:xfrm>
          <a:custGeom>
            <a:avLst/>
            <a:gdLst>
              <a:gd name="connsiteX0" fmla="*/ 289306 w 298703"/>
              <a:gd name="connsiteY0" fmla="*/ 0 h 127698"/>
              <a:gd name="connsiteX1" fmla="*/ 149351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7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7"/>
                  <a:pt x="149351" y="76391"/>
                </a:cubicBezTo>
                <a:cubicBezTo>
                  <a:pt x="122047" y="62547"/>
                  <a:pt x="36766" y="11811"/>
                  <a:pt x="9398" y="0"/>
                </a:cubicBezTo>
                <a:lnTo>
                  <a:pt x="0" y="1715"/>
                </a:lnTo>
                <a:cubicBezTo>
                  <a:pt x="27622" y="23051"/>
                  <a:pt x="122555" y="101917"/>
                  <a:pt x="147065" y="127698"/>
                </a:cubicBezTo>
                <a:lnTo>
                  <a:pt x="151637" y="127698"/>
                </a:lnTo>
                <a:cubicBezTo>
                  <a:pt x="176149"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2" name="Volný tvar: obrazec 381">
            <a:extLst>
              <a:ext uri="{FF2B5EF4-FFF2-40B4-BE49-F238E27FC236}">
                <a16:creationId xmlns:a16="http://schemas.microsoft.com/office/drawing/2014/main" id="{A2599489-D4EE-4293-A35F-8FA335D179EA}"/>
              </a:ext>
            </a:extLst>
          </p:cNvPr>
          <p:cNvSpPr/>
          <p:nvPr/>
        </p:nvSpPr>
        <p:spPr>
          <a:xfrm>
            <a:off x="9213151"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720" y="62547"/>
                  <a:pt x="149352" y="76391"/>
                </a:cubicBezTo>
                <a:cubicBezTo>
                  <a:pt x="122047" y="62547"/>
                  <a:pt x="36767" y="11811"/>
                  <a:pt x="9398" y="0"/>
                </a:cubicBezTo>
                <a:lnTo>
                  <a:pt x="0" y="1715"/>
                </a:lnTo>
                <a:cubicBezTo>
                  <a:pt x="27622" y="23051"/>
                  <a:pt x="122555" y="101917"/>
                  <a:pt x="147066" y="127698"/>
                </a:cubicBezTo>
                <a:lnTo>
                  <a:pt x="151638" y="127698"/>
                </a:lnTo>
                <a:cubicBezTo>
                  <a:pt x="176085"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3" name="Volný tvar: obrazec 382">
            <a:extLst>
              <a:ext uri="{FF2B5EF4-FFF2-40B4-BE49-F238E27FC236}">
                <a16:creationId xmlns:a16="http://schemas.microsoft.com/office/drawing/2014/main" id="{901AB671-FBA9-480F-8940-671B32120214}"/>
              </a:ext>
            </a:extLst>
          </p:cNvPr>
          <p:cNvSpPr/>
          <p:nvPr/>
        </p:nvSpPr>
        <p:spPr>
          <a:xfrm>
            <a:off x="9542335"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0" y="62484"/>
                  <a:pt x="36767" y="11748"/>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4" name="Volný tvar: obrazec 383">
            <a:extLst>
              <a:ext uri="{FF2B5EF4-FFF2-40B4-BE49-F238E27FC236}">
                <a16:creationId xmlns:a16="http://schemas.microsoft.com/office/drawing/2014/main" id="{8DEDBA69-EF37-4F76-890E-E9A41EBD70FA}"/>
              </a:ext>
            </a:extLst>
          </p:cNvPr>
          <p:cNvSpPr/>
          <p:nvPr/>
        </p:nvSpPr>
        <p:spPr>
          <a:xfrm>
            <a:off x="9871582" y="611809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4" y="62484"/>
                  <a:pt x="149352" y="76327"/>
                </a:cubicBezTo>
                <a:cubicBezTo>
                  <a:pt x="122048" y="62484"/>
                  <a:pt x="36703" y="11748"/>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5" name="Volný tvar: obrazec 384">
            <a:extLst>
              <a:ext uri="{FF2B5EF4-FFF2-40B4-BE49-F238E27FC236}">
                <a16:creationId xmlns:a16="http://schemas.microsoft.com/office/drawing/2014/main" id="{01B0D578-CD46-4B62-9888-EC4931BFDD46}"/>
              </a:ext>
            </a:extLst>
          </p:cNvPr>
          <p:cNvSpPr/>
          <p:nvPr/>
        </p:nvSpPr>
        <p:spPr>
          <a:xfrm>
            <a:off x="10200830" y="6118097"/>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64" y="11811"/>
                  <a:pt x="176720" y="62484"/>
                  <a:pt x="149415" y="76327"/>
                </a:cubicBezTo>
                <a:cubicBezTo>
                  <a:pt x="122110" y="62484"/>
                  <a:pt x="36766" y="11748"/>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6" name="Volný tvar: obrazec 385">
            <a:extLst>
              <a:ext uri="{FF2B5EF4-FFF2-40B4-BE49-F238E27FC236}">
                <a16:creationId xmlns:a16="http://schemas.microsoft.com/office/drawing/2014/main" id="{E4D85535-684D-4F9D-A8A9-83F5629DFC31}"/>
              </a:ext>
            </a:extLst>
          </p:cNvPr>
          <p:cNvSpPr/>
          <p:nvPr/>
        </p:nvSpPr>
        <p:spPr>
          <a:xfrm>
            <a:off x="10530014"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7" name="Volný tvar: obrazec 386">
            <a:extLst>
              <a:ext uri="{FF2B5EF4-FFF2-40B4-BE49-F238E27FC236}">
                <a16:creationId xmlns:a16="http://schemas.microsoft.com/office/drawing/2014/main" id="{0458C5F0-3434-43C0-8B82-DD9844BEEBB2}"/>
              </a:ext>
            </a:extLst>
          </p:cNvPr>
          <p:cNvSpPr/>
          <p:nvPr/>
        </p:nvSpPr>
        <p:spPr>
          <a:xfrm>
            <a:off x="10859389" y="6118097"/>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484"/>
                  <a:pt x="149352" y="76327"/>
                </a:cubicBezTo>
                <a:cubicBezTo>
                  <a:pt x="122047" y="62484"/>
                  <a:pt x="36767" y="11748"/>
                  <a:pt x="9398" y="0"/>
                </a:cubicBezTo>
                <a:lnTo>
                  <a:pt x="0" y="1651"/>
                </a:lnTo>
                <a:cubicBezTo>
                  <a:pt x="27622" y="22987"/>
                  <a:pt x="122618" y="101854"/>
                  <a:pt x="147066" y="127635"/>
                </a:cubicBezTo>
                <a:lnTo>
                  <a:pt x="151638" y="127635"/>
                </a:lnTo>
                <a:cubicBezTo>
                  <a:pt x="176149" y="101854"/>
                  <a:pt x="271081"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8" name="Volný tvar: obrazec 387">
            <a:extLst>
              <a:ext uri="{FF2B5EF4-FFF2-40B4-BE49-F238E27FC236}">
                <a16:creationId xmlns:a16="http://schemas.microsoft.com/office/drawing/2014/main" id="{39057BBA-F741-450A-89A9-92E1A9B79B1E}"/>
              </a:ext>
            </a:extLst>
          </p:cNvPr>
          <p:cNvSpPr/>
          <p:nvPr/>
        </p:nvSpPr>
        <p:spPr>
          <a:xfrm>
            <a:off x="11188509" y="611809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9" name="Volný tvar: obrazec 388">
            <a:extLst>
              <a:ext uri="{FF2B5EF4-FFF2-40B4-BE49-F238E27FC236}">
                <a16:creationId xmlns:a16="http://schemas.microsoft.com/office/drawing/2014/main" id="{2B3313A6-957C-4ADA-BD21-D0C8740E4109}"/>
              </a:ext>
            </a:extLst>
          </p:cNvPr>
          <p:cNvSpPr/>
          <p:nvPr/>
        </p:nvSpPr>
        <p:spPr>
          <a:xfrm>
            <a:off x="11517883"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416"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0" name="Volný tvar: obrazec 389">
            <a:extLst>
              <a:ext uri="{FF2B5EF4-FFF2-40B4-BE49-F238E27FC236}">
                <a16:creationId xmlns:a16="http://schemas.microsoft.com/office/drawing/2014/main" id="{BC1DEFBB-5E7F-4C5A-BF80-C8BCE0DEAAFB}"/>
              </a:ext>
            </a:extLst>
          </p:cNvPr>
          <p:cNvSpPr/>
          <p:nvPr/>
        </p:nvSpPr>
        <p:spPr>
          <a:xfrm>
            <a:off x="9542335"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7"/>
                  <a:pt x="149416" y="76391"/>
                </a:cubicBezTo>
                <a:cubicBezTo>
                  <a:pt x="122110" y="62547"/>
                  <a:pt x="36767" y="11811"/>
                  <a:pt x="9398" y="0"/>
                </a:cubicBezTo>
                <a:lnTo>
                  <a:pt x="0" y="1715"/>
                </a:lnTo>
                <a:cubicBezTo>
                  <a:pt x="27622" y="23051"/>
                  <a:pt x="122555" y="101917"/>
                  <a:pt x="147066" y="127698"/>
                </a:cubicBezTo>
                <a:lnTo>
                  <a:pt x="151638" y="127698"/>
                </a:lnTo>
                <a:cubicBezTo>
                  <a:pt x="176085"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1" name="Volný tvar: obrazec 390">
            <a:extLst>
              <a:ext uri="{FF2B5EF4-FFF2-40B4-BE49-F238E27FC236}">
                <a16:creationId xmlns:a16="http://schemas.microsoft.com/office/drawing/2014/main" id="{EA091F80-DE7F-465B-8153-2A36559B7464}"/>
              </a:ext>
            </a:extLst>
          </p:cNvPr>
          <p:cNvSpPr/>
          <p:nvPr/>
        </p:nvSpPr>
        <p:spPr>
          <a:xfrm>
            <a:off x="9871582" y="6355524"/>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4" y="62547"/>
                  <a:pt x="149352" y="76391"/>
                </a:cubicBezTo>
                <a:cubicBezTo>
                  <a:pt x="122048" y="62547"/>
                  <a:pt x="36703" y="11811"/>
                  <a:pt x="9399"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92" name="Volný tvar: obrazec 391">
            <a:extLst>
              <a:ext uri="{FF2B5EF4-FFF2-40B4-BE49-F238E27FC236}">
                <a16:creationId xmlns:a16="http://schemas.microsoft.com/office/drawing/2014/main" id="{D1FB2512-DB65-4B77-8BC7-CF13477891E3}"/>
              </a:ext>
            </a:extLst>
          </p:cNvPr>
          <p:cNvSpPr/>
          <p:nvPr/>
        </p:nvSpPr>
        <p:spPr>
          <a:xfrm>
            <a:off x="10200830" y="6355524"/>
            <a:ext cx="298703" cy="127698"/>
          </a:xfrm>
          <a:custGeom>
            <a:avLst/>
            <a:gdLst>
              <a:gd name="connsiteX0" fmla="*/ 289369 w 298703"/>
              <a:gd name="connsiteY0" fmla="*/ 0 h 127698"/>
              <a:gd name="connsiteX1" fmla="*/ 149415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64" y="11811"/>
                  <a:pt x="176720" y="62547"/>
                  <a:pt x="149415" y="76391"/>
                </a:cubicBezTo>
                <a:cubicBezTo>
                  <a:pt x="122110" y="62547"/>
                  <a:pt x="36766" y="11811"/>
                  <a:pt x="9398" y="0"/>
                </a:cubicBezTo>
                <a:lnTo>
                  <a:pt x="0" y="1715"/>
                </a:lnTo>
                <a:cubicBezTo>
                  <a:pt x="27622" y="23051"/>
                  <a:pt x="122555" y="101917"/>
                  <a:pt x="147065"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93" name="Volný tvar: obrazec 392">
            <a:extLst>
              <a:ext uri="{FF2B5EF4-FFF2-40B4-BE49-F238E27FC236}">
                <a16:creationId xmlns:a16="http://schemas.microsoft.com/office/drawing/2014/main" id="{619650F7-5DD7-4CD3-9E74-F01855373C68}"/>
              </a:ext>
            </a:extLst>
          </p:cNvPr>
          <p:cNvSpPr/>
          <p:nvPr/>
        </p:nvSpPr>
        <p:spPr>
          <a:xfrm>
            <a:off x="10530014"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94" name="Volný tvar: obrazec 393">
            <a:extLst>
              <a:ext uri="{FF2B5EF4-FFF2-40B4-BE49-F238E27FC236}">
                <a16:creationId xmlns:a16="http://schemas.microsoft.com/office/drawing/2014/main" id="{71BDFA27-C766-4868-A3FD-8958AA467581}"/>
              </a:ext>
            </a:extLst>
          </p:cNvPr>
          <p:cNvSpPr/>
          <p:nvPr/>
        </p:nvSpPr>
        <p:spPr>
          <a:xfrm>
            <a:off x="10859389" y="6355524"/>
            <a:ext cx="298767" cy="127698"/>
          </a:xfrm>
          <a:custGeom>
            <a:avLst/>
            <a:gdLst>
              <a:gd name="connsiteX0" fmla="*/ 289306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7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657" y="62547"/>
                  <a:pt x="149352" y="76391"/>
                </a:cubicBezTo>
                <a:cubicBezTo>
                  <a:pt x="122047" y="62547"/>
                  <a:pt x="36767" y="11811"/>
                  <a:pt x="9398" y="0"/>
                </a:cubicBezTo>
                <a:lnTo>
                  <a:pt x="0" y="1715"/>
                </a:lnTo>
                <a:cubicBezTo>
                  <a:pt x="27622" y="23051"/>
                  <a:pt x="122618" y="101917"/>
                  <a:pt x="147066" y="127698"/>
                </a:cubicBezTo>
                <a:lnTo>
                  <a:pt x="151638" y="127698"/>
                </a:lnTo>
                <a:cubicBezTo>
                  <a:pt x="176149" y="101917"/>
                  <a:pt x="271081" y="23051"/>
                  <a:pt x="298767"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95" name="Volný tvar: obrazec 394">
            <a:extLst>
              <a:ext uri="{FF2B5EF4-FFF2-40B4-BE49-F238E27FC236}">
                <a16:creationId xmlns:a16="http://schemas.microsoft.com/office/drawing/2014/main" id="{ED845DCA-19BE-43E2-A439-DE98423C43D8}"/>
              </a:ext>
            </a:extLst>
          </p:cNvPr>
          <p:cNvSpPr/>
          <p:nvPr/>
        </p:nvSpPr>
        <p:spPr>
          <a:xfrm>
            <a:off x="11188509" y="6355524"/>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6" name="Volný tvar: obrazec 395">
            <a:extLst>
              <a:ext uri="{FF2B5EF4-FFF2-40B4-BE49-F238E27FC236}">
                <a16:creationId xmlns:a16="http://schemas.microsoft.com/office/drawing/2014/main" id="{75C97D6B-5360-4B05-856D-91F8EFC1DCBF}"/>
              </a:ext>
            </a:extLst>
          </p:cNvPr>
          <p:cNvSpPr/>
          <p:nvPr/>
        </p:nvSpPr>
        <p:spPr>
          <a:xfrm>
            <a:off x="11517883"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416" y="76391"/>
                </a:cubicBezTo>
                <a:cubicBezTo>
                  <a:pt x="122110" y="62547"/>
                  <a:pt x="36830"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Tree>
    <p:extLst>
      <p:ext uri="{BB962C8B-B14F-4D97-AF65-F5344CB8AC3E}">
        <p14:creationId xmlns:p14="http://schemas.microsoft.com/office/powerpoint/2010/main" val="311040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Záhlaví části – A">
    <p:spTree>
      <p:nvGrpSpPr>
        <p:cNvPr id="1" name=""/>
        <p:cNvGrpSpPr/>
        <p:nvPr/>
      </p:nvGrpSpPr>
      <p:grpSpPr>
        <a:xfrm>
          <a:off x="0" y="0"/>
          <a:ext cx="0" cy="0"/>
          <a:chOff x="0" y="0"/>
          <a:chExt cx="0" cy="0"/>
        </a:xfrm>
      </p:grpSpPr>
      <p:sp>
        <p:nvSpPr>
          <p:cNvPr id="329" name="Volný tvar: obrazec 328">
            <a:extLst>
              <a:ext uri="{FF2B5EF4-FFF2-40B4-BE49-F238E27FC236}">
                <a16:creationId xmlns:a16="http://schemas.microsoft.com/office/drawing/2014/main" id="{412E7E7C-D51D-491F-9FFC-1502327DC48B}"/>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gradFill flip="none" rotWithShape="1">
            <a:gsLst>
              <a:gs pos="0">
                <a:schemeClr val="tx2"/>
              </a:gs>
              <a:gs pos="100000">
                <a:srgbClr val="053053"/>
              </a:gs>
            </a:gsLst>
            <a:lin ang="0" scaled="1"/>
            <a:tileRect/>
          </a:gradFill>
          <a:ln w="6350" cap="flat">
            <a:noFill/>
            <a:prstDash val="solid"/>
            <a:miter/>
          </a:ln>
        </p:spPr>
        <p:txBody>
          <a:bodyPr rtlCol="0" anchor="ctr"/>
          <a:lstStyle/>
          <a:p>
            <a:endParaRPr lang="cs-CZ"/>
          </a:p>
        </p:txBody>
      </p:sp>
      <p:sp>
        <p:nvSpPr>
          <p:cNvPr id="2" name="Nadpis 1">
            <a:extLst>
              <a:ext uri="{FF2B5EF4-FFF2-40B4-BE49-F238E27FC236}">
                <a16:creationId xmlns:a16="http://schemas.microsoft.com/office/drawing/2014/main" id="{BB779A12-BBED-4324-8296-0461B2EE078B}"/>
              </a:ext>
            </a:extLst>
          </p:cNvPr>
          <p:cNvSpPr>
            <a:spLocks noGrp="1"/>
          </p:cNvSpPr>
          <p:nvPr>
            <p:ph type="title" hasCustomPrompt="1"/>
          </p:nvPr>
        </p:nvSpPr>
        <p:spPr>
          <a:xfrm>
            <a:off x="2628201" y="1213928"/>
            <a:ext cx="9192322" cy="1235723"/>
          </a:xfrm>
          <a:noFill/>
        </p:spPr>
        <p:txBody>
          <a:bodyPr wrap="square" lIns="0" tIns="0" rIns="0" bIns="0" anchor="t">
            <a:spAutoFit/>
          </a:bodyPr>
          <a:lstStyle>
            <a:lvl1pPr>
              <a:defRPr sz="4400">
                <a:solidFill>
                  <a:schemeClr val="bg1"/>
                </a:solidFill>
              </a:defRPr>
            </a:lvl1pPr>
          </a:lstStyle>
          <a:p>
            <a:r>
              <a:rPr lang="cs-CZ"/>
              <a:t>Předělový slajd</a:t>
            </a:r>
            <a:br>
              <a:rPr lang="cs-CZ"/>
            </a:br>
            <a:r>
              <a:rPr lang="cs-CZ"/>
              <a:t>na dva řádky</a:t>
            </a:r>
          </a:p>
        </p:txBody>
      </p:sp>
      <p:sp>
        <p:nvSpPr>
          <p:cNvPr id="336" name="Volný tvar: obrazec 335">
            <a:extLst>
              <a:ext uri="{FF2B5EF4-FFF2-40B4-BE49-F238E27FC236}">
                <a16:creationId xmlns:a16="http://schemas.microsoft.com/office/drawing/2014/main" id="{8F017BCA-1F96-47C9-9A57-64C76903AA19}"/>
              </a:ext>
            </a:extLst>
          </p:cNvPr>
          <p:cNvSpPr/>
          <p:nvPr/>
        </p:nvSpPr>
        <p:spPr>
          <a:xfrm>
            <a:off x="2628201" y="6118097"/>
            <a:ext cx="298703" cy="127635"/>
          </a:xfrm>
          <a:custGeom>
            <a:avLst/>
            <a:gdLst>
              <a:gd name="connsiteX0" fmla="*/ 289369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720"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37" name="Volný tvar: obrazec 336">
            <a:extLst>
              <a:ext uri="{FF2B5EF4-FFF2-40B4-BE49-F238E27FC236}">
                <a16:creationId xmlns:a16="http://schemas.microsoft.com/office/drawing/2014/main" id="{66FD04EB-B5D3-4A56-8973-98427C5AC2FE}"/>
              </a:ext>
            </a:extLst>
          </p:cNvPr>
          <p:cNvSpPr/>
          <p:nvPr/>
        </p:nvSpPr>
        <p:spPr>
          <a:xfrm>
            <a:off x="2957385"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085"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38" name="Volný tvar: obrazec 337">
            <a:extLst>
              <a:ext uri="{FF2B5EF4-FFF2-40B4-BE49-F238E27FC236}">
                <a16:creationId xmlns:a16="http://schemas.microsoft.com/office/drawing/2014/main" id="{EB87863D-27EF-4ABD-9233-54FB008F903F}"/>
              </a:ext>
            </a:extLst>
          </p:cNvPr>
          <p:cNvSpPr/>
          <p:nvPr/>
        </p:nvSpPr>
        <p:spPr>
          <a:xfrm>
            <a:off x="3286759" y="611809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8"/>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39" name="Volný tvar: obrazec 338">
            <a:extLst>
              <a:ext uri="{FF2B5EF4-FFF2-40B4-BE49-F238E27FC236}">
                <a16:creationId xmlns:a16="http://schemas.microsoft.com/office/drawing/2014/main" id="{8509DDD2-7D41-49D4-90C2-DE12F8196337}"/>
              </a:ext>
            </a:extLst>
          </p:cNvPr>
          <p:cNvSpPr/>
          <p:nvPr/>
        </p:nvSpPr>
        <p:spPr>
          <a:xfrm>
            <a:off x="3615880" y="6118097"/>
            <a:ext cx="298703" cy="127635"/>
          </a:xfrm>
          <a:custGeom>
            <a:avLst/>
            <a:gdLst>
              <a:gd name="connsiteX0" fmla="*/ 289370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352" y="76327"/>
                </a:cubicBezTo>
                <a:cubicBezTo>
                  <a:pt x="122047" y="62484"/>
                  <a:pt x="36766"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0" name="Volný tvar: obrazec 339">
            <a:extLst>
              <a:ext uri="{FF2B5EF4-FFF2-40B4-BE49-F238E27FC236}">
                <a16:creationId xmlns:a16="http://schemas.microsoft.com/office/drawing/2014/main" id="{CFFEDB2E-CC74-47CB-AA91-4F6EEB4641F3}"/>
              </a:ext>
            </a:extLst>
          </p:cNvPr>
          <p:cNvSpPr/>
          <p:nvPr/>
        </p:nvSpPr>
        <p:spPr>
          <a:xfrm>
            <a:off x="3945318"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41" name="Volný tvar: obrazec 340">
            <a:extLst>
              <a:ext uri="{FF2B5EF4-FFF2-40B4-BE49-F238E27FC236}">
                <a16:creationId xmlns:a16="http://schemas.microsoft.com/office/drawing/2014/main" id="{44B48B0F-27D3-4FB4-B90C-72740C2A6EF8}"/>
              </a:ext>
            </a:extLst>
          </p:cNvPr>
          <p:cNvSpPr/>
          <p:nvPr/>
        </p:nvSpPr>
        <p:spPr>
          <a:xfrm>
            <a:off x="4274439" y="6118097"/>
            <a:ext cx="298703" cy="127635"/>
          </a:xfrm>
          <a:custGeom>
            <a:avLst/>
            <a:gdLst>
              <a:gd name="connsiteX0" fmla="*/ 289370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2" name="Volný tvar: obrazec 341">
            <a:extLst>
              <a:ext uri="{FF2B5EF4-FFF2-40B4-BE49-F238E27FC236}">
                <a16:creationId xmlns:a16="http://schemas.microsoft.com/office/drawing/2014/main" id="{F76806EF-9697-4565-805E-6F733DAEA901}"/>
              </a:ext>
            </a:extLst>
          </p:cNvPr>
          <p:cNvSpPr/>
          <p:nvPr/>
        </p:nvSpPr>
        <p:spPr>
          <a:xfrm>
            <a:off x="4603750" y="6118097"/>
            <a:ext cx="298703" cy="127635"/>
          </a:xfrm>
          <a:custGeom>
            <a:avLst/>
            <a:gdLst>
              <a:gd name="connsiteX0" fmla="*/ 289370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416"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3" name="Volný tvar: obrazec 342">
            <a:extLst>
              <a:ext uri="{FF2B5EF4-FFF2-40B4-BE49-F238E27FC236}">
                <a16:creationId xmlns:a16="http://schemas.microsoft.com/office/drawing/2014/main" id="{90E7CE06-A2A9-496E-AD0B-BF4740967C34}"/>
              </a:ext>
            </a:extLst>
          </p:cNvPr>
          <p:cNvSpPr/>
          <p:nvPr/>
        </p:nvSpPr>
        <p:spPr>
          <a:xfrm>
            <a:off x="4932934" y="6118097"/>
            <a:ext cx="298767" cy="127635"/>
          </a:xfrm>
          <a:custGeom>
            <a:avLst/>
            <a:gdLst>
              <a:gd name="connsiteX0" fmla="*/ 289369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1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701" y="127635"/>
                </a:lnTo>
                <a:cubicBezTo>
                  <a:pt x="176149"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49" name="Volný tvar: obrazec 348">
            <a:extLst>
              <a:ext uri="{FF2B5EF4-FFF2-40B4-BE49-F238E27FC236}">
                <a16:creationId xmlns:a16="http://schemas.microsoft.com/office/drawing/2014/main" id="{3809D372-FC7B-4424-8FB6-4E9D74C138BA}"/>
              </a:ext>
            </a:extLst>
          </p:cNvPr>
          <p:cNvSpPr/>
          <p:nvPr/>
        </p:nvSpPr>
        <p:spPr>
          <a:xfrm>
            <a:off x="2628201" y="6355524"/>
            <a:ext cx="298703" cy="127698"/>
          </a:xfrm>
          <a:custGeom>
            <a:avLst/>
            <a:gdLst>
              <a:gd name="connsiteX0" fmla="*/ 289369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720" y="62547"/>
                  <a:pt x="149416" y="76391"/>
                </a:cubicBezTo>
                <a:cubicBezTo>
                  <a:pt x="122110" y="62547"/>
                  <a:pt x="36766"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0" name="Volný tvar: obrazec 349">
            <a:extLst>
              <a:ext uri="{FF2B5EF4-FFF2-40B4-BE49-F238E27FC236}">
                <a16:creationId xmlns:a16="http://schemas.microsoft.com/office/drawing/2014/main" id="{476E31A6-4B2F-4AB7-BFDE-A78D3472A34D}"/>
              </a:ext>
            </a:extLst>
          </p:cNvPr>
          <p:cNvSpPr/>
          <p:nvPr/>
        </p:nvSpPr>
        <p:spPr>
          <a:xfrm>
            <a:off x="2957385"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085" y="101917"/>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1" name="Volný tvar: obrazec 350">
            <a:extLst>
              <a:ext uri="{FF2B5EF4-FFF2-40B4-BE49-F238E27FC236}">
                <a16:creationId xmlns:a16="http://schemas.microsoft.com/office/drawing/2014/main" id="{84D11637-8402-47A5-8189-C7AC9CC34AC1}"/>
              </a:ext>
            </a:extLst>
          </p:cNvPr>
          <p:cNvSpPr/>
          <p:nvPr/>
        </p:nvSpPr>
        <p:spPr>
          <a:xfrm>
            <a:off x="3286759" y="6355524"/>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7"/>
                  <a:pt x="149352" y="76391"/>
                </a:cubicBezTo>
                <a:cubicBezTo>
                  <a:pt x="122047" y="62547"/>
                  <a:pt x="36703" y="11811"/>
                  <a:pt x="9398"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2" name="Volný tvar: obrazec 351">
            <a:extLst>
              <a:ext uri="{FF2B5EF4-FFF2-40B4-BE49-F238E27FC236}">
                <a16:creationId xmlns:a16="http://schemas.microsoft.com/office/drawing/2014/main" id="{83CA27D8-B525-4102-8D46-D07D462A6BC1}"/>
              </a:ext>
            </a:extLst>
          </p:cNvPr>
          <p:cNvSpPr/>
          <p:nvPr/>
        </p:nvSpPr>
        <p:spPr>
          <a:xfrm>
            <a:off x="3615880" y="6355524"/>
            <a:ext cx="298703" cy="127698"/>
          </a:xfrm>
          <a:custGeom>
            <a:avLst/>
            <a:gdLst>
              <a:gd name="connsiteX0" fmla="*/ 289370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352" y="76391"/>
                </a:cubicBezTo>
                <a:cubicBezTo>
                  <a:pt x="122047" y="62547"/>
                  <a:pt x="36766"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3" name="Volný tvar: obrazec 352">
            <a:extLst>
              <a:ext uri="{FF2B5EF4-FFF2-40B4-BE49-F238E27FC236}">
                <a16:creationId xmlns:a16="http://schemas.microsoft.com/office/drawing/2014/main" id="{6DC86A98-01B8-4257-8363-FC56E4C3C509}"/>
              </a:ext>
            </a:extLst>
          </p:cNvPr>
          <p:cNvSpPr/>
          <p:nvPr/>
        </p:nvSpPr>
        <p:spPr>
          <a:xfrm>
            <a:off x="3945318"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2001" y="11811"/>
                  <a:pt x="176657" y="62547"/>
                  <a:pt x="149352" y="76391"/>
                </a:cubicBezTo>
                <a:cubicBezTo>
                  <a:pt x="122047" y="62547"/>
                  <a:pt x="36766"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4" name="Volný tvar: obrazec 353">
            <a:extLst>
              <a:ext uri="{FF2B5EF4-FFF2-40B4-BE49-F238E27FC236}">
                <a16:creationId xmlns:a16="http://schemas.microsoft.com/office/drawing/2014/main" id="{F138AF7D-E0D0-46C0-8D1F-A24D46D433FA}"/>
              </a:ext>
            </a:extLst>
          </p:cNvPr>
          <p:cNvSpPr/>
          <p:nvPr/>
        </p:nvSpPr>
        <p:spPr>
          <a:xfrm>
            <a:off x="4274439" y="6355524"/>
            <a:ext cx="298703" cy="127698"/>
          </a:xfrm>
          <a:custGeom>
            <a:avLst/>
            <a:gdLst>
              <a:gd name="connsiteX0" fmla="*/ 289370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5" name="Volný tvar: obrazec 354">
            <a:extLst>
              <a:ext uri="{FF2B5EF4-FFF2-40B4-BE49-F238E27FC236}">
                <a16:creationId xmlns:a16="http://schemas.microsoft.com/office/drawing/2014/main" id="{E53AD394-0CEE-48C9-BD29-7D1F6B60676A}"/>
              </a:ext>
            </a:extLst>
          </p:cNvPr>
          <p:cNvSpPr/>
          <p:nvPr/>
        </p:nvSpPr>
        <p:spPr>
          <a:xfrm>
            <a:off x="4603750" y="6355524"/>
            <a:ext cx="298703" cy="127698"/>
          </a:xfrm>
          <a:custGeom>
            <a:avLst/>
            <a:gdLst>
              <a:gd name="connsiteX0" fmla="*/ 289370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416" y="76391"/>
                </a:cubicBezTo>
                <a:cubicBezTo>
                  <a:pt x="122110" y="62547"/>
                  <a:pt x="36830"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6" name="Volný tvar: obrazec 355">
            <a:extLst>
              <a:ext uri="{FF2B5EF4-FFF2-40B4-BE49-F238E27FC236}">
                <a16:creationId xmlns:a16="http://schemas.microsoft.com/office/drawing/2014/main" id="{7C3363B5-446A-49F0-98EB-95DA2FBB0154}"/>
              </a:ext>
            </a:extLst>
          </p:cNvPr>
          <p:cNvSpPr/>
          <p:nvPr/>
        </p:nvSpPr>
        <p:spPr>
          <a:xfrm>
            <a:off x="4932934" y="6355524"/>
            <a:ext cx="298767" cy="127698"/>
          </a:xfrm>
          <a:custGeom>
            <a:avLst/>
            <a:gdLst>
              <a:gd name="connsiteX0" fmla="*/ 289369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1 w 298767"/>
              <a:gd name="connsiteY5" fmla="*/ 127698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7"/>
                  <a:pt x="149352" y="76391"/>
                </a:cubicBezTo>
                <a:cubicBezTo>
                  <a:pt x="122047" y="62547"/>
                  <a:pt x="36766" y="11811"/>
                  <a:pt x="9398" y="0"/>
                </a:cubicBezTo>
                <a:lnTo>
                  <a:pt x="0" y="1715"/>
                </a:lnTo>
                <a:cubicBezTo>
                  <a:pt x="27622" y="23051"/>
                  <a:pt x="122555" y="101917"/>
                  <a:pt x="147066" y="127698"/>
                </a:cubicBezTo>
                <a:lnTo>
                  <a:pt x="151701" y="127698"/>
                </a:lnTo>
                <a:cubicBezTo>
                  <a:pt x="176149" y="101917"/>
                  <a:pt x="271145"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7" name="Volný tvar: obrazec 356">
            <a:extLst>
              <a:ext uri="{FF2B5EF4-FFF2-40B4-BE49-F238E27FC236}">
                <a16:creationId xmlns:a16="http://schemas.microsoft.com/office/drawing/2014/main" id="{B6650EB8-E61A-4974-AFAF-F3C45163EF96}"/>
              </a:ext>
            </a:extLst>
          </p:cNvPr>
          <p:cNvSpPr/>
          <p:nvPr/>
        </p:nvSpPr>
        <p:spPr>
          <a:xfrm>
            <a:off x="5262181"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8" name="Volný tvar: obrazec 357">
            <a:extLst>
              <a:ext uri="{FF2B5EF4-FFF2-40B4-BE49-F238E27FC236}">
                <a16:creationId xmlns:a16="http://schemas.microsoft.com/office/drawing/2014/main" id="{E708B9AD-65B8-43E5-93E2-564F51DAD140}"/>
              </a:ext>
            </a:extLst>
          </p:cNvPr>
          <p:cNvSpPr/>
          <p:nvPr/>
        </p:nvSpPr>
        <p:spPr>
          <a:xfrm>
            <a:off x="5591428"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9" name="Volný tvar: obrazec 358">
            <a:extLst>
              <a:ext uri="{FF2B5EF4-FFF2-40B4-BE49-F238E27FC236}">
                <a16:creationId xmlns:a16="http://schemas.microsoft.com/office/drawing/2014/main" id="{386450CE-85AA-4AF8-9787-35DFE9549A53}"/>
              </a:ext>
            </a:extLst>
          </p:cNvPr>
          <p:cNvSpPr/>
          <p:nvPr/>
        </p:nvSpPr>
        <p:spPr>
          <a:xfrm>
            <a:off x="5920613" y="6118097"/>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702" y="127635"/>
                </a:lnTo>
                <a:cubicBezTo>
                  <a:pt x="176213"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0" name="Volný tvar: obrazec 359">
            <a:extLst>
              <a:ext uri="{FF2B5EF4-FFF2-40B4-BE49-F238E27FC236}">
                <a16:creationId xmlns:a16="http://schemas.microsoft.com/office/drawing/2014/main" id="{84CC3179-038A-4078-9703-53D5D405F4C6}"/>
              </a:ext>
            </a:extLst>
          </p:cNvPr>
          <p:cNvSpPr/>
          <p:nvPr/>
        </p:nvSpPr>
        <p:spPr>
          <a:xfrm>
            <a:off x="6249923" y="6118097"/>
            <a:ext cx="298767" cy="127635"/>
          </a:xfrm>
          <a:custGeom>
            <a:avLst/>
            <a:gdLst>
              <a:gd name="connsiteX0" fmla="*/ 289370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1" y="62484"/>
                  <a:pt x="149416" y="76327"/>
                </a:cubicBezTo>
                <a:cubicBezTo>
                  <a:pt x="122110" y="62484"/>
                  <a:pt x="36830" y="11748"/>
                  <a:pt x="9398" y="0"/>
                </a:cubicBezTo>
                <a:lnTo>
                  <a:pt x="0" y="1651"/>
                </a:lnTo>
                <a:cubicBezTo>
                  <a:pt x="27623" y="22987"/>
                  <a:pt x="122618" y="101854"/>
                  <a:pt x="147066" y="127635"/>
                </a:cubicBezTo>
                <a:lnTo>
                  <a:pt x="151638" y="127635"/>
                </a:lnTo>
                <a:cubicBezTo>
                  <a:pt x="176149" y="101854"/>
                  <a:pt x="271082"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1" name="Volný tvar: obrazec 360">
            <a:extLst>
              <a:ext uri="{FF2B5EF4-FFF2-40B4-BE49-F238E27FC236}">
                <a16:creationId xmlns:a16="http://schemas.microsoft.com/office/drawing/2014/main" id="{30A0F958-B9B0-4431-96B5-76624FEF9681}"/>
              </a:ext>
            </a:extLst>
          </p:cNvPr>
          <p:cNvSpPr/>
          <p:nvPr/>
        </p:nvSpPr>
        <p:spPr>
          <a:xfrm>
            <a:off x="6579044" y="6118097"/>
            <a:ext cx="298704" cy="127635"/>
          </a:xfrm>
          <a:custGeom>
            <a:avLst/>
            <a:gdLst>
              <a:gd name="connsiteX0" fmla="*/ 289434 w 298704"/>
              <a:gd name="connsiteY0" fmla="*/ 0 h 127635"/>
              <a:gd name="connsiteX1" fmla="*/ 149416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4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4" y="0"/>
                </a:moveTo>
                <a:cubicBezTo>
                  <a:pt x="262065" y="11811"/>
                  <a:pt x="176721" y="62484"/>
                  <a:pt x="149416" y="76327"/>
                </a:cubicBezTo>
                <a:cubicBezTo>
                  <a:pt x="122111" y="62484"/>
                  <a:pt x="36767" y="11748"/>
                  <a:pt x="9399" y="0"/>
                </a:cubicBezTo>
                <a:lnTo>
                  <a:pt x="0" y="1651"/>
                </a:lnTo>
                <a:cubicBezTo>
                  <a:pt x="27623" y="22987"/>
                  <a:pt x="122555" y="101854"/>
                  <a:pt x="147066" y="127635"/>
                </a:cubicBezTo>
                <a:lnTo>
                  <a:pt x="151638" y="127635"/>
                </a:lnTo>
                <a:cubicBezTo>
                  <a:pt x="176086" y="101854"/>
                  <a:pt x="271082" y="22987"/>
                  <a:pt x="298704" y="1651"/>
                </a:cubicBezTo>
                <a:lnTo>
                  <a:pt x="289434" y="0"/>
                </a:lnTo>
                <a:close/>
              </a:path>
            </a:pathLst>
          </a:custGeom>
          <a:solidFill>
            <a:srgbClr val="FFFFFF"/>
          </a:solidFill>
          <a:ln w="6350" cap="flat">
            <a:noFill/>
            <a:prstDash val="solid"/>
            <a:miter/>
          </a:ln>
        </p:spPr>
        <p:txBody>
          <a:bodyPr rtlCol="0" anchor="ctr"/>
          <a:lstStyle/>
          <a:p>
            <a:endParaRPr lang="cs-CZ"/>
          </a:p>
        </p:txBody>
      </p:sp>
      <p:sp>
        <p:nvSpPr>
          <p:cNvPr id="362" name="Volný tvar: obrazec 361">
            <a:extLst>
              <a:ext uri="{FF2B5EF4-FFF2-40B4-BE49-F238E27FC236}">
                <a16:creationId xmlns:a16="http://schemas.microsoft.com/office/drawing/2014/main" id="{4FB79074-1CCC-4529-A9B6-182066E23D64}"/>
              </a:ext>
            </a:extLst>
          </p:cNvPr>
          <p:cNvSpPr/>
          <p:nvPr/>
        </p:nvSpPr>
        <p:spPr>
          <a:xfrm>
            <a:off x="6908482" y="611809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8" y="62484"/>
                  <a:pt x="36703" y="11748"/>
                  <a:pt x="9399" y="0"/>
                </a:cubicBezTo>
                <a:lnTo>
                  <a:pt x="0" y="1651"/>
                </a:lnTo>
                <a:cubicBezTo>
                  <a:pt x="27623" y="22987"/>
                  <a:pt x="122619" y="101854"/>
                  <a:pt x="147066" y="127635"/>
                </a:cubicBezTo>
                <a:lnTo>
                  <a:pt x="151638" y="127635"/>
                </a:lnTo>
                <a:cubicBezTo>
                  <a:pt x="176086"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3" name="Volný tvar: obrazec 362">
            <a:extLst>
              <a:ext uri="{FF2B5EF4-FFF2-40B4-BE49-F238E27FC236}">
                <a16:creationId xmlns:a16="http://schemas.microsoft.com/office/drawing/2014/main" id="{CE238A31-1557-44AC-91A4-F099B352BB9F}"/>
              </a:ext>
            </a:extLst>
          </p:cNvPr>
          <p:cNvSpPr/>
          <p:nvPr/>
        </p:nvSpPr>
        <p:spPr>
          <a:xfrm>
            <a:off x="7237666"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2" y="11748"/>
                  <a:pt x="9398" y="0"/>
                </a:cubicBezTo>
                <a:lnTo>
                  <a:pt x="0" y="1651"/>
                </a:lnTo>
                <a:cubicBezTo>
                  <a:pt x="27622" y="22987"/>
                  <a:pt x="122555"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4" name="Volný tvar: obrazec 363">
            <a:extLst>
              <a:ext uri="{FF2B5EF4-FFF2-40B4-BE49-F238E27FC236}">
                <a16:creationId xmlns:a16="http://schemas.microsoft.com/office/drawing/2014/main" id="{5157F3F9-604F-4C18-99F0-85741B3215F7}"/>
              </a:ext>
            </a:extLst>
          </p:cNvPr>
          <p:cNvSpPr/>
          <p:nvPr/>
        </p:nvSpPr>
        <p:spPr>
          <a:xfrm>
            <a:off x="7566977" y="6118097"/>
            <a:ext cx="298703" cy="127635"/>
          </a:xfrm>
          <a:custGeom>
            <a:avLst/>
            <a:gdLst>
              <a:gd name="connsiteX0" fmla="*/ 289369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65" y="11811"/>
                  <a:pt x="176720"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65" name="Volný tvar: obrazec 364">
            <a:extLst>
              <a:ext uri="{FF2B5EF4-FFF2-40B4-BE49-F238E27FC236}">
                <a16:creationId xmlns:a16="http://schemas.microsoft.com/office/drawing/2014/main" id="{5A61183E-4E97-4661-962E-49835636A44D}"/>
              </a:ext>
            </a:extLst>
          </p:cNvPr>
          <p:cNvSpPr/>
          <p:nvPr/>
        </p:nvSpPr>
        <p:spPr>
          <a:xfrm>
            <a:off x="7896161" y="611809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6" name="Volný tvar: obrazec 365">
            <a:extLst>
              <a:ext uri="{FF2B5EF4-FFF2-40B4-BE49-F238E27FC236}">
                <a16:creationId xmlns:a16="http://schemas.microsoft.com/office/drawing/2014/main" id="{274775D2-CE3B-47E7-B890-4EC74676D4A7}"/>
              </a:ext>
            </a:extLst>
          </p:cNvPr>
          <p:cNvSpPr/>
          <p:nvPr/>
        </p:nvSpPr>
        <p:spPr>
          <a:xfrm>
            <a:off x="8225535" y="611809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7" name="Volný tvar: obrazec 366">
            <a:extLst>
              <a:ext uri="{FF2B5EF4-FFF2-40B4-BE49-F238E27FC236}">
                <a16:creationId xmlns:a16="http://schemas.microsoft.com/office/drawing/2014/main" id="{24C768B1-4876-43A9-8FDC-89D0C7917380}"/>
              </a:ext>
            </a:extLst>
          </p:cNvPr>
          <p:cNvSpPr/>
          <p:nvPr/>
        </p:nvSpPr>
        <p:spPr>
          <a:xfrm>
            <a:off x="8554656" y="6118097"/>
            <a:ext cx="298767" cy="127635"/>
          </a:xfrm>
          <a:custGeom>
            <a:avLst/>
            <a:gdLst>
              <a:gd name="connsiteX0" fmla="*/ 289370 w 298767"/>
              <a:gd name="connsiteY0" fmla="*/ 0 h 127635"/>
              <a:gd name="connsiteX1" fmla="*/ 149352 w 298767"/>
              <a:gd name="connsiteY1" fmla="*/ 76327 h 127635"/>
              <a:gd name="connsiteX2" fmla="*/ 9399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8" y="62484"/>
                  <a:pt x="36703" y="11748"/>
                  <a:pt x="9399" y="0"/>
                </a:cubicBezTo>
                <a:lnTo>
                  <a:pt x="0" y="1651"/>
                </a:lnTo>
                <a:cubicBezTo>
                  <a:pt x="27560"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8" name="Volný tvar: obrazec 367">
            <a:extLst>
              <a:ext uri="{FF2B5EF4-FFF2-40B4-BE49-F238E27FC236}">
                <a16:creationId xmlns:a16="http://schemas.microsoft.com/office/drawing/2014/main" id="{74FFD924-F6A8-459E-9C7F-0D1F4533D0C3}"/>
              </a:ext>
            </a:extLst>
          </p:cNvPr>
          <p:cNvSpPr/>
          <p:nvPr/>
        </p:nvSpPr>
        <p:spPr>
          <a:xfrm>
            <a:off x="8884031" y="6118097"/>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7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1" y="76327"/>
                </a:cubicBezTo>
                <a:cubicBezTo>
                  <a:pt x="122047" y="62484"/>
                  <a:pt x="36766" y="11748"/>
                  <a:pt x="9398" y="0"/>
                </a:cubicBezTo>
                <a:lnTo>
                  <a:pt x="0" y="1651"/>
                </a:lnTo>
                <a:cubicBezTo>
                  <a:pt x="27622" y="22987"/>
                  <a:pt x="122555" y="101854"/>
                  <a:pt x="147065" y="127635"/>
                </a:cubicBezTo>
                <a:lnTo>
                  <a:pt x="151637"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9" name="Volný tvar: obrazec 368">
            <a:extLst>
              <a:ext uri="{FF2B5EF4-FFF2-40B4-BE49-F238E27FC236}">
                <a16:creationId xmlns:a16="http://schemas.microsoft.com/office/drawing/2014/main" id="{181C4B5E-7DD1-44E8-8342-0B221A478B90}"/>
              </a:ext>
            </a:extLst>
          </p:cNvPr>
          <p:cNvSpPr/>
          <p:nvPr/>
        </p:nvSpPr>
        <p:spPr>
          <a:xfrm>
            <a:off x="9213151"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720" y="62484"/>
                  <a:pt x="149352" y="76327"/>
                </a:cubicBezTo>
                <a:cubicBezTo>
                  <a:pt x="122047" y="62484"/>
                  <a:pt x="36767" y="11748"/>
                  <a:pt x="9398" y="0"/>
                </a:cubicBezTo>
                <a:lnTo>
                  <a:pt x="0" y="1651"/>
                </a:lnTo>
                <a:cubicBezTo>
                  <a:pt x="27622" y="22987"/>
                  <a:pt x="122555" y="101854"/>
                  <a:pt x="147066" y="127635"/>
                </a:cubicBezTo>
                <a:lnTo>
                  <a:pt x="151638" y="127635"/>
                </a:lnTo>
                <a:cubicBezTo>
                  <a:pt x="176085"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70" name="Volný tvar: obrazec 369">
            <a:extLst>
              <a:ext uri="{FF2B5EF4-FFF2-40B4-BE49-F238E27FC236}">
                <a16:creationId xmlns:a16="http://schemas.microsoft.com/office/drawing/2014/main" id="{5BCBAE9B-8761-4989-8F4C-20B8DD5E30D6}"/>
              </a:ext>
            </a:extLst>
          </p:cNvPr>
          <p:cNvSpPr/>
          <p:nvPr/>
        </p:nvSpPr>
        <p:spPr>
          <a:xfrm>
            <a:off x="5262181"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1" name="Volný tvar: obrazec 370">
            <a:extLst>
              <a:ext uri="{FF2B5EF4-FFF2-40B4-BE49-F238E27FC236}">
                <a16:creationId xmlns:a16="http://schemas.microsoft.com/office/drawing/2014/main" id="{A6FD8648-9FD6-4474-9624-C1BDC0BE232D}"/>
              </a:ext>
            </a:extLst>
          </p:cNvPr>
          <p:cNvSpPr/>
          <p:nvPr/>
        </p:nvSpPr>
        <p:spPr>
          <a:xfrm>
            <a:off x="5591428"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7"/>
                  <a:pt x="149416" y="76391"/>
                </a:cubicBezTo>
                <a:cubicBezTo>
                  <a:pt x="122111" y="62547"/>
                  <a:pt x="36767"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2" name="Volný tvar: obrazec 371">
            <a:extLst>
              <a:ext uri="{FF2B5EF4-FFF2-40B4-BE49-F238E27FC236}">
                <a16:creationId xmlns:a16="http://schemas.microsoft.com/office/drawing/2014/main" id="{5EFDB3A0-79EB-41B2-BC63-877AA65103CF}"/>
              </a:ext>
            </a:extLst>
          </p:cNvPr>
          <p:cNvSpPr/>
          <p:nvPr/>
        </p:nvSpPr>
        <p:spPr>
          <a:xfrm>
            <a:off x="5920613" y="6355524"/>
            <a:ext cx="298767" cy="127698"/>
          </a:xfrm>
          <a:custGeom>
            <a:avLst/>
            <a:gdLst>
              <a:gd name="connsiteX0" fmla="*/ 289370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702" y="127698"/>
                </a:lnTo>
                <a:cubicBezTo>
                  <a:pt x="176213" y="101917"/>
                  <a:pt x="271145"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3" name="Volný tvar: obrazec 372">
            <a:extLst>
              <a:ext uri="{FF2B5EF4-FFF2-40B4-BE49-F238E27FC236}">
                <a16:creationId xmlns:a16="http://schemas.microsoft.com/office/drawing/2014/main" id="{656F3947-3B2C-4CA6-9FCC-6864108DD97D}"/>
              </a:ext>
            </a:extLst>
          </p:cNvPr>
          <p:cNvSpPr/>
          <p:nvPr/>
        </p:nvSpPr>
        <p:spPr>
          <a:xfrm>
            <a:off x="6249923" y="6355524"/>
            <a:ext cx="298767" cy="127698"/>
          </a:xfrm>
          <a:custGeom>
            <a:avLst/>
            <a:gdLst>
              <a:gd name="connsiteX0" fmla="*/ 289370 w 298767"/>
              <a:gd name="connsiteY0" fmla="*/ 0 h 127698"/>
              <a:gd name="connsiteX1" fmla="*/ 149416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721" y="62547"/>
                  <a:pt x="149416" y="76391"/>
                </a:cubicBezTo>
                <a:cubicBezTo>
                  <a:pt x="122110" y="62547"/>
                  <a:pt x="36830" y="11811"/>
                  <a:pt x="9398" y="0"/>
                </a:cubicBezTo>
                <a:lnTo>
                  <a:pt x="0" y="1715"/>
                </a:lnTo>
                <a:cubicBezTo>
                  <a:pt x="27623" y="23051"/>
                  <a:pt x="122618" y="101917"/>
                  <a:pt x="147066" y="127698"/>
                </a:cubicBezTo>
                <a:lnTo>
                  <a:pt x="151638" y="127698"/>
                </a:lnTo>
                <a:cubicBezTo>
                  <a:pt x="176149" y="101917"/>
                  <a:pt x="271082"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4" name="Volný tvar: obrazec 373">
            <a:extLst>
              <a:ext uri="{FF2B5EF4-FFF2-40B4-BE49-F238E27FC236}">
                <a16:creationId xmlns:a16="http://schemas.microsoft.com/office/drawing/2014/main" id="{067550D1-DF67-4866-AE57-1A735C2EEDA3}"/>
              </a:ext>
            </a:extLst>
          </p:cNvPr>
          <p:cNvSpPr/>
          <p:nvPr/>
        </p:nvSpPr>
        <p:spPr>
          <a:xfrm>
            <a:off x="6579044" y="6355524"/>
            <a:ext cx="298704" cy="127698"/>
          </a:xfrm>
          <a:custGeom>
            <a:avLst/>
            <a:gdLst>
              <a:gd name="connsiteX0" fmla="*/ 289434 w 298704"/>
              <a:gd name="connsiteY0" fmla="*/ 0 h 127698"/>
              <a:gd name="connsiteX1" fmla="*/ 149416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434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434" y="0"/>
                </a:moveTo>
                <a:cubicBezTo>
                  <a:pt x="262065" y="11811"/>
                  <a:pt x="176721" y="62547"/>
                  <a:pt x="149416" y="76391"/>
                </a:cubicBezTo>
                <a:cubicBezTo>
                  <a:pt x="122111" y="62547"/>
                  <a:pt x="36767" y="11811"/>
                  <a:pt x="9399" y="0"/>
                </a:cubicBezTo>
                <a:lnTo>
                  <a:pt x="0" y="1715"/>
                </a:lnTo>
                <a:cubicBezTo>
                  <a:pt x="27623" y="23051"/>
                  <a:pt x="122555" y="101917"/>
                  <a:pt x="147066" y="127698"/>
                </a:cubicBezTo>
                <a:lnTo>
                  <a:pt x="151638" y="127698"/>
                </a:lnTo>
                <a:cubicBezTo>
                  <a:pt x="176086" y="101917"/>
                  <a:pt x="271082" y="23051"/>
                  <a:pt x="298704" y="1715"/>
                </a:cubicBezTo>
                <a:lnTo>
                  <a:pt x="289434" y="0"/>
                </a:lnTo>
                <a:close/>
              </a:path>
            </a:pathLst>
          </a:custGeom>
          <a:solidFill>
            <a:srgbClr val="FFFFFF"/>
          </a:solidFill>
          <a:ln w="6350" cap="flat">
            <a:noFill/>
            <a:prstDash val="solid"/>
            <a:miter/>
          </a:ln>
        </p:spPr>
        <p:txBody>
          <a:bodyPr rtlCol="0" anchor="ctr"/>
          <a:lstStyle/>
          <a:p>
            <a:endParaRPr lang="cs-CZ"/>
          </a:p>
        </p:txBody>
      </p:sp>
      <p:sp>
        <p:nvSpPr>
          <p:cNvPr id="375" name="Volný tvar: obrazec 374">
            <a:extLst>
              <a:ext uri="{FF2B5EF4-FFF2-40B4-BE49-F238E27FC236}">
                <a16:creationId xmlns:a16="http://schemas.microsoft.com/office/drawing/2014/main" id="{6DC8E42F-B5C6-41C3-A5B0-28F0D457A76F}"/>
              </a:ext>
            </a:extLst>
          </p:cNvPr>
          <p:cNvSpPr/>
          <p:nvPr/>
        </p:nvSpPr>
        <p:spPr>
          <a:xfrm>
            <a:off x="6908482" y="6355524"/>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7"/>
                  <a:pt x="149352" y="76391"/>
                </a:cubicBezTo>
                <a:cubicBezTo>
                  <a:pt x="122048" y="62547"/>
                  <a:pt x="36703" y="11811"/>
                  <a:pt x="9399" y="0"/>
                </a:cubicBezTo>
                <a:lnTo>
                  <a:pt x="0" y="1715"/>
                </a:lnTo>
                <a:cubicBezTo>
                  <a:pt x="27623" y="23051"/>
                  <a:pt x="122619" y="101917"/>
                  <a:pt x="147066" y="127698"/>
                </a:cubicBezTo>
                <a:lnTo>
                  <a:pt x="151638" y="127698"/>
                </a:lnTo>
                <a:cubicBezTo>
                  <a:pt x="176086"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6" name="Volný tvar: obrazec 375">
            <a:extLst>
              <a:ext uri="{FF2B5EF4-FFF2-40B4-BE49-F238E27FC236}">
                <a16:creationId xmlns:a16="http://schemas.microsoft.com/office/drawing/2014/main" id="{846D5270-C013-46FA-82F8-E422D65F1541}"/>
              </a:ext>
            </a:extLst>
          </p:cNvPr>
          <p:cNvSpPr/>
          <p:nvPr/>
        </p:nvSpPr>
        <p:spPr>
          <a:xfrm>
            <a:off x="7237666"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7"/>
                  <a:pt x="149352" y="76391"/>
                </a:cubicBezTo>
                <a:cubicBezTo>
                  <a:pt x="122047" y="62547"/>
                  <a:pt x="36702" y="11811"/>
                  <a:pt x="9398" y="0"/>
                </a:cubicBezTo>
                <a:lnTo>
                  <a:pt x="0" y="1715"/>
                </a:lnTo>
                <a:cubicBezTo>
                  <a:pt x="27622" y="23051"/>
                  <a:pt x="122555" y="101917"/>
                  <a:pt x="147065" y="127698"/>
                </a:cubicBezTo>
                <a:lnTo>
                  <a:pt x="151638" y="127698"/>
                </a:lnTo>
                <a:cubicBezTo>
                  <a:pt x="176085"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7" name="Volný tvar: obrazec 376">
            <a:extLst>
              <a:ext uri="{FF2B5EF4-FFF2-40B4-BE49-F238E27FC236}">
                <a16:creationId xmlns:a16="http://schemas.microsoft.com/office/drawing/2014/main" id="{7CC703F4-10A3-45C0-BD4A-C5EB7DC7FAB5}"/>
              </a:ext>
            </a:extLst>
          </p:cNvPr>
          <p:cNvSpPr/>
          <p:nvPr/>
        </p:nvSpPr>
        <p:spPr>
          <a:xfrm>
            <a:off x="7566977" y="6355524"/>
            <a:ext cx="298703" cy="127698"/>
          </a:xfrm>
          <a:custGeom>
            <a:avLst/>
            <a:gdLst>
              <a:gd name="connsiteX0" fmla="*/ 289369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65" y="11811"/>
                  <a:pt x="176720" y="62547"/>
                  <a:pt x="149416" y="76391"/>
                </a:cubicBezTo>
                <a:cubicBezTo>
                  <a:pt x="122110" y="62547"/>
                  <a:pt x="36766" y="11811"/>
                  <a:pt x="9398" y="0"/>
                </a:cubicBezTo>
                <a:lnTo>
                  <a:pt x="0" y="1715"/>
                </a:lnTo>
                <a:cubicBezTo>
                  <a:pt x="27622" y="23051"/>
                  <a:pt x="122555" y="101917"/>
                  <a:pt x="147066"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78" name="Volný tvar: obrazec 377">
            <a:extLst>
              <a:ext uri="{FF2B5EF4-FFF2-40B4-BE49-F238E27FC236}">
                <a16:creationId xmlns:a16="http://schemas.microsoft.com/office/drawing/2014/main" id="{2A34A900-5A31-4602-A060-1494C3ED0B17}"/>
              </a:ext>
            </a:extLst>
          </p:cNvPr>
          <p:cNvSpPr/>
          <p:nvPr/>
        </p:nvSpPr>
        <p:spPr>
          <a:xfrm>
            <a:off x="7896161" y="6355524"/>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9" name="Volný tvar: obrazec 378">
            <a:extLst>
              <a:ext uri="{FF2B5EF4-FFF2-40B4-BE49-F238E27FC236}">
                <a16:creationId xmlns:a16="http://schemas.microsoft.com/office/drawing/2014/main" id="{FCB4A70F-008F-489B-B197-E9A5E4D249FA}"/>
              </a:ext>
            </a:extLst>
          </p:cNvPr>
          <p:cNvSpPr/>
          <p:nvPr/>
        </p:nvSpPr>
        <p:spPr>
          <a:xfrm>
            <a:off x="8225535" y="6355524"/>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0" name="Volný tvar: obrazec 379">
            <a:extLst>
              <a:ext uri="{FF2B5EF4-FFF2-40B4-BE49-F238E27FC236}">
                <a16:creationId xmlns:a16="http://schemas.microsoft.com/office/drawing/2014/main" id="{33B6606B-6C4F-4D67-90CD-6AE1859518F2}"/>
              </a:ext>
            </a:extLst>
          </p:cNvPr>
          <p:cNvSpPr/>
          <p:nvPr/>
        </p:nvSpPr>
        <p:spPr>
          <a:xfrm>
            <a:off x="8554656" y="6355524"/>
            <a:ext cx="298767" cy="127698"/>
          </a:xfrm>
          <a:custGeom>
            <a:avLst/>
            <a:gdLst>
              <a:gd name="connsiteX0" fmla="*/ 289370 w 298767"/>
              <a:gd name="connsiteY0" fmla="*/ 0 h 127698"/>
              <a:gd name="connsiteX1" fmla="*/ 149352 w 298767"/>
              <a:gd name="connsiteY1" fmla="*/ 76391 h 127698"/>
              <a:gd name="connsiteX2" fmla="*/ 9399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7"/>
                  <a:pt x="149352" y="76391"/>
                </a:cubicBezTo>
                <a:cubicBezTo>
                  <a:pt x="122048" y="62547"/>
                  <a:pt x="36703" y="11811"/>
                  <a:pt x="9399" y="0"/>
                </a:cubicBezTo>
                <a:lnTo>
                  <a:pt x="0" y="1715"/>
                </a:lnTo>
                <a:cubicBezTo>
                  <a:pt x="27560" y="23051"/>
                  <a:pt x="122555" y="101917"/>
                  <a:pt x="147066" y="127698"/>
                </a:cubicBezTo>
                <a:lnTo>
                  <a:pt x="151702" y="127698"/>
                </a:lnTo>
                <a:cubicBezTo>
                  <a:pt x="176213" y="101917"/>
                  <a:pt x="271145"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1" name="Volný tvar: obrazec 380">
            <a:extLst>
              <a:ext uri="{FF2B5EF4-FFF2-40B4-BE49-F238E27FC236}">
                <a16:creationId xmlns:a16="http://schemas.microsoft.com/office/drawing/2014/main" id="{3E5B8101-E015-4B06-A7E3-5D139886BBB2}"/>
              </a:ext>
            </a:extLst>
          </p:cNvPr>
          <p:cNvSpPr/>
          <p:nvPr/>
        </p:nvSpPr>
        <p:spPr>
          <a:xfrm>
            <a:off x="8884031" y="6355524"/>
            <a:ext cx="298703" cy="127698"/>
          </a:xfrm>
          <a:custGeom>
            <a:avLst/>
            <a:gdLst>
              <a:gd name="connsiteX0" fmla="*/ 289306 w 298703"/>
              <a:gd name="connsiteY0" fmla="*/ 0 h 127698"/>
              <a:gd name="connsiteX1" fmla="*/ 149351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7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7"/>
                  <a:pt x="149351" y="76391"/>
                </a:cubicBezTo>
                <a:cubicBezTo>
                  <a:pt x="122047" y="62547"/>
                  <a:pt x="36766" y="11811"/>
                  <a:pt x="9398" y="0"/>
                </a:cubicBezTo>
                <a:lnTo>
                  <a:pt x="0" y="1715"/>
                </a:lnTo>
                <a:cubicBezTo>
                  <a:pt x="27622" y="23051"/>
                  <a:pt x="122555" y="101917"/>
                  <a:pt x="147065" y="127698"/>
                </a:cubicBezTo>
                <a:lnTo>
                  <a:pt x="151637" y="127698"/>
                </a:lnTo>
                <a:cubicBezTo>
                  <a:pt x="176149"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2" name="Volný tvar: obrazec 381">
            <a:extLst>
              <a:ext uri="{FF2B5EF4-FFF2-40B4-BE49-F238E27FC236}">
                <a16:creationId xmlns:a16="http://schemas.microsoft.com/office/drawing/2014/main" id="{A2599489-D4EE-4293-A35F-8FA335D179EA}"/>
              </a:ext>
            </a:extLst>
          </p:cNvPr>
          <p:cNvSpPr/>
          <p:nvPr/>
        </p:nvSpPr>
        <p:spPr>
          <a:xfrm>
            <a:off x="9213151"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720" y="62547"/>
                  <a:pt x="149352" y="76391"/>
                </a:cubicBezTo>
                <a:cubicBezTo>
                  <a:pt x="122047" y="62547"/>
                  <a:pt x="36767" y="11811"/>
                  <a:pt x="9398" y="0"/>
                </a:cubicBezTo>
                <a:lnTo>
                  <a:pt x="0" y="1715"/>
                </a:lnTo>
                <a:cubicBezTo>
                  <a:pt x="27622" y="23051"/>
                  <a:pt x="122555" y="101917"/>
                  <a:pt x="147066" y="127698"/>
                </a:cubicBezTo>
                <a:lnTo>
                  <a:pt x="151638" y="127698"/>
                </a:lnTo>
                <a:cubicBezTo>
                  <a:pt x="176085"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3" name="Volný tvar: obrazec 382">
            <a:extLst>
              <a:ext uri="{FF2B5EF4-FFF2-40B4-BE49-F238E27FC236}">
                <a16:creationId xmlns:a16="http://schemas.microsoft.com/office/drawing/2014/main" id="{901AB671-FBA9-480F-8940-671B32120214}"/>
              </a:ext>
            </a:extLst>
          </p:cNvPr>
          <p:cNvSpPr/>
          <p:nvPr/>
        </p:nvSpPr>
        <p:spPr>
          <a:xfrm>
            <a:off x="9542335"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0" y="62484"/>
                  <a:pt x="36767" y="11748"/>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4" name="Volný tvar: obrazec 383">
            <a:extLst>
              <a:ext uri="{FF2B5EF4-FFF2-40B4-BE49-F238E27FC236}">
                <a16:creationId xmlns:a16="http://schemas.microsoft.com/office/drawing/2014/main" id="{8DEDBA69-EF37-4F76-890E-E9A41EBD70FA}"/>
              </a:ext>
            </a:extLst>
          </p:cNvPr>
          <p:cNvSpPr/>
          <p:nvPr/>
        </p:nvSpPr>
        <p:spPr>
          <a:xfrm>
            <a:off x="9871582" y="611809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4" y="62484"/>
                  <a:pt x="149352" y="76327"/>
                </a:cubicBezTo>
                <a:cubicBezTo>
                  <a:pt x="122048" y="62484"/>
                  <a:pt x="36703" y="11748"/>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5" name="Volný tvar: obrazec 384">
            <a:extLst>
              <a:ext uri="{FF2B5EF4-FFF2-40B4-BE49-F238E27FC236}">
                <a16:creationId xmlns:a16="http://schemas.microsoft.com/office/drawing/2014/main" id="{01B0D578-CD46-4B62-9888-EC4931BFDD46}"/>
              </a:ext>
            </a:extLst>
          </p:cNvPr>
          <p:cNvSpPr/>
          <p:nvPr/>
        </p:nvSpPr>
        <p:spPr>
          <a:xfrm>
            <a:off x="10200830" y="6118097"/>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64" y="11811"/>
                  <a:pt x="176720" y="62484"/>
                  <a:pt x="149415" y="76327"/>
                </a:cubicBezTo>
                <a:cubicBezTo>
                  <a:pt x="122110" y="62484"/>
                  <a:pt x="36766" y="11748"/>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6" name="Volný tvar: obrazec 385">
            <a:extLst>
              <a:ext uri="{FF2B5EF4-FFF2-40B4-BE49-F238E27FC236}">
                <a16:creationId xmlns:a16="http://schemas.microsoft.com/office/drawing/2014/main" id="{E4D85535-684D-4F9D-A8A9-83F5629DFC31}"/>
              </a:ext>
            </a:extLst>
          </p:cNvPr>
          <p:cNvSpPr/>
          <p:nvPr/>
        </p:nvSpPr>
        <p:spPr>
          <a:xfrm>
            <a:off x="10530014"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7" name="Volný tvar: obrazec 386">
            <a:extLst>
              <a:ext uri="{FF2B5EF4-FFF2-40B4-BE49-F238E27FC236}">
                <a16:creationId xmlns:a16="http://schemas.microsoft.com/office/drawing/2014/main" id="{0458C5F0-3434-43C0-8B82-DD9844BEEBB2}"/>
              </a:ext>
            </a:extLst>
          </p:cNvPr>
          <p:cNvSpPr/>
          <p:nvPr/>
        </p:nvSpPr>
        <p:spPr>
          <a:xfrm>
            <a:off x="10859389" y="6118097"/>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484"/>
                  <a:pt x="149352" y="76327"/>
                </a:cubicBezTo>
                <a:cubicBezTo>
                  <a:pt x="122047" y="62484"/>
                  <a:pt x="36767" y="11748"/>
                  <a:pt x="9398" y="0"/>
                </a:cubicBezTo>
                <a:lnTo>
                  <a:pt x="0" y="1651"/>
                </a:lnTo>
                <a:cubicBezTo>
                  <a:pt x="27622" y="22987"/>
                  <a:pt x="122618" y="101854"/>
                  <a:pt x="147066" y="127635"/>
                </a:cubicBezTo>
                <a:lnTo>
                  <a:pt x="151638" y="127635"/>
                </a:lnTo>
                <a:cubicBezTo>
                  <a:pt x="176149" y="101854"/>
                  <a:pt x="271081"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8" name="Volný tvar: obrazec 387">
            <a:extLst>
              <a:ext uri="{FF2B5EF4-FFF2-40B4-BE49-F238E27FC236}">
                <a16:creationId xmlns:a16="http://schemas.microsoft.com/office/drawing/2014/main" id="{39057BBA-F741-450A-89A9-92E1A9B79B1E}"/>
              </a:ext>
            </a:extLst>
          </p:cNvPr>
          <p:cNvSpPr/>
          <p:nvPr/>
        </p:nvSpPr>
        <p:spPr>
          <a:xfrm>
            <a:off x="11188509" y="611809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9" name="Volný tvar: obrazec 388">
            <a:extLst>
              <a:ext uri="{FF2B5EF4-FFF2-40B4-BE49-F238E27FC236}">
                <a16:creationId xmlns:a16="http://schemas.microsoft.com/office/drawing/2014/main" id="{2B3313A6-957C-4ADA-BD21-D0C8740E4109}"/>
              </a:ext>
            </a:extLst>
          </p:cNvPr>
          <p:cNvSpPr/>
          <p:nvPr/>
        </p:nvSpPr>
        <p:spPr>
          <a:xfrm>
            <a:off x="11517883"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416"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0" name="Volný tvar: obrazec 389">
            <a:extLst>
              <a:ext uri="{FF2B5EF4-FFF2-40B4-BE49-F238E27FC236}">
                <a16:creationId xmlns:a16="http://schemas.microsoft.com/office/drawing/2014/main" id="{BC1DEFBB-5E7F-4C5A-BF80-C8BCE0DEAAFB}"/>
              </a:ext>
            </a:extLst>
          </p:cNvPr>
          <p:cNvSpPr/>
          <p:nvPr/>
        </p:nvSpPr>
        <p:spPr>
          <a:xfrm>
            <a:off x="9542335"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7"/>
                  <a:pt x="149416" y="76391"/>
                </a:cubicBezTo>
                <a:cubicBezTo>
                  <a:pt x="122110" y="62547"/>
                  <a:pt x="36767" y="11811"/>
                  <a:pt x="9398" y="0"/>
                </a:cubicBezTo>
                <a:lnTo>
                  <a:pt x="0" y="1715"/>
                </a:lnTo>
                <a:cubicBezTo>
                  <a:pt x="27622" y="23051"/>
                  <a:pt x="122555" y="101917"/>
                  <a:pt x="147066" y="127698"/>
                </a:cubicBezTo>
                <a:lnTo>
                  <a:pt x="151638" y="127698"/>
                </a:lnTo>
                <a:cubicBezTo>
                  <a:pt x="176085"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1" name="Volný tvar: obrazec 390">
            <a:extLst>
              <a:ext uri="{FF2B5EF4-FFF2-40B4-BE49-F238E27FC236}">
                <a16:creationId xmlns:a16="http://schemas.microsoft.com/office/drawing/2014/main" id="{EA091F80-DE7F-465B-8153-2A36559B7464}"/>
              </a:ext>
            </a:extLst>
          </p:cNvPr>
          <p:cNvSpPr/>
          <p:nvPr/>
        </p:nvSpPr>
        <p:spPr>
          <a:xfrm>
            <a:off x="9871582" y="6355524"/>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4" y="62547"/>
                  <a:pt x="149352" y="76391"/>
                </a:cubicBezTo>
                <a:cubicBezTo>
                  <a:pt x="122048" y="62547"/>
                  <a:pt x="36703" y="11811"/>
                  <a:pt x="9399"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92" name="Volný tvar: obrazec 391">
            <a:extLst>
              <a:ext uri="{FF2B5EF4-FFF2-40B4-BE49-F238E27FC236}">
                <a16:creationId xmlns:a16="http://schemas.microsoft.com/office/drawing/2014/main" id="{D1FB2512-DB65-4B77-8BC7-CF13477891E3}"/>
              </a:ext>
            </a:extLst>
          </p:cNvPr>
          <p:cNvSpPr/>
          <p:nvPr/>
        </p:nvSpPr>
        <p:spPr>
          <a:xfrm>
            <a:off x="10200830" y="6355524"/>
            <a:ext cx="298703" cy="127698"/>
          </a:xfrm>
          <a:custGeom>
            <a:avLst/>
            <a:gdLst>
              <a:gd name="connsiteX0" fmla="*/ 289369 w 298703"/>
              <a:gd name="connsiteY0" fmla="*/ 0 h 127698"/>
              <a:gd name="connsiteX1" fmla="*/ 149415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64" y="11811"/>
                  <a:pt x="176720" y="62547"/>
                  <a:pt x="149415" y="76391"/>
                </a:cubicBezTo>
                <a:cubicBezTo>
                  <a:pt x="122110" y="62547"/>
                  <a:pt x="36766" y="11811"/>
                  <a:pt x="9398" y="0"/>
                </a:cubicBezTo>
                <a:lnTo>
                  <a:pt x="0" y="1715"/>
                </a:lnTo>
                <a:cubicBezTo>
                  <a:pt x="27622" y="23051"/>
                  <a:pt x="122555" y="101917"/>
                  <a:pt x="147065"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93" name="Volný tvar: obrazec 392">
            <a:extLst>
              <a:ext uri="{FF2B5EF4-FFF2-40B4-BE49-F238E27FC236}">
                <a16:creationId xmlns:a16="http://schemas.microsoft.com/office/drawing/2014/main" id="{619650F7-5DD7-4CD3-9E74-F01855373C68}"/>
              </a:ext>
            </a:extLst>
          </p:cNvPr>
          <p:cNvSpPr/>
          <p:nvPr/>
        </p:nvSpPr>
        <p:spPr>
          <a:xfrm>
            <a:off x="10530014"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94" name="Volný tvar: obrazec 393">
            <a:extLst>
              <a:ext uri="{FF2B5EF4-FFF2-40B4-BE49-F238E27FC236}">
                <a16:creationId xmlns:a16="http://schemas.microsoft.com/office/drawing/2014/main" id="{71BDFA27-C766-4868-A3FD-8958AA467581}"/>
              </a:ext>
            </a:extLst>
          </p:cNvPr>
          <p:cNvSpPr/>
          <p:nvPr/>
        </p:nvSpPr>
        <p:spPr>
          <a:xfrm>
            <a:off x="10859389" y="6355524"/>
            <a:ext cx="298767" cy="127698"/>
          </a:xfrm>
          <a:custGeom>
            <a:avLst/>
            <a:gdLst>
              <a:gd name="connsiteX0" fmla="*/ 289306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7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657" y="62547"/>
                  <a:pt x="149352" y="76391"/>
                </a:cubicBezTo>
                <a:cubicBezTo>
                  <a:pt x="122047" y="62547"/>
                  <a:pt x="36767" y="11811"/>
                  <a:pt x="9398" y="0"/>
                </a:cubicBezTo>
                <a:lnTo>
                  <a:pt x="0" y="1715"/>
                </a:lnTo>
                <a:cubicBezTo>
                  <a:pt x="27622" y="23051"/>
                  <a:pt x="122618" y="101917"/>
                  <a:pt x="147066" y="127698"/>
                </a:cubicBezTo>
                <a:lnTo>
                  <a:pt x="151638" y="127698"/>
                </a:lnTo>
                <a:cubicBezTo>
                  <a:pt x="176149" y="101917"/>
                  <a:pt x="271081" y="23051"/>
                  <a:pt x="298767"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95" name="Volný tvar: obrazec 394">
            <a:extLst>
              <a:ext uri="{FF2B5EF4-FFF2-40B4-BE49-F238E27FC236}">
                <a16:creationId xmlns:a16="http://schemas.microsoft.com/office/drawing/2014/main" id="{ED845DCA-19BE-43E2-A439-DE98423C43D8}"/>
              </a:ext>
            </a:extLst>
          </p:cNvPr>
          <p:cNvSpPr/>
          <p:nvPr/>
        </p:nvSpPr>
        <p:spPr>
          <a:xfrm>
            <a:off x="11188509" y="6355524"/>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6" name="Volný tvar: obrazec 395">
            <a:extLst>
              <a:ext uri="{FF2B5EF4-FFF2-40B4-BE49-F238E27FC236}">
                <a16:creationId xmlns:a16="http://schemas.microsoft.com/office/drawing/2014/main" id="{75C97D6B-5360-4B05-856D-91F8EFC1DCBF}"/>
              </a:ext>
            </a:extLst>
          </p:cNvPr>
          <p:cNvSpPr/>
          <p:nvPr/>
        </p:nvSpPr>
        <p:spPr>
          <a:xfrm>
            <a:off x="11517883"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416" y="76391"/>
                </a:cubicBezTo>
                <a:cubicBezTo>
                  <a:pt x="122110" y="62547"/>
                  <a:pt x="36830"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Tree>
    <p:extLst>
      <p:ext uri="{BB962C8B-B14F-4D97-AF65-F5344CB8AC3E}">
        <p14:creationId xmlns:p14="http://schemas.microsoft.com/office/powerpoint/2010/main" val="32155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311F37-3D6D-40D0-9708-9A9E398A69E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5C95A07-1B5A-4B2F-B096-FC6B33FD0A28}"/>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3189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5753B2-7120-4931-B4BD-A1BB1BC684B8}"/>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224811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84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12192000" cy="3429000"/>
          </a:xfrm>
          <a:solidFill>
            <a:schemeClr val="bg1">
              <a:lumMod val="95000"/>
            </a:schemeClr>
          </a:solidFill>
        </p:spPr>
        <p:txBody>
          <a:bodyPr/>
          <a:lstStyle/>
          <a:p>
            <a:r>
              <a:rPr lang="cs-CZ"/>
              <a:t>Kliknutím na ikonu přidáte obrázek.</a:t>
            </a:r>
            <a:endParaRPr lang="en-US"/>
          </a:p>
        </p:txBody>
      </p:sp>
    </p:spTree>
    <p:extLst>
      <p:ext uri="{BB962C8B-B14F-4D97-AF65-F5344CB8AC3E}">
        <p14:creationId xmlns:p14="http://schemas.microsoft.com/office/powerpoint/2010/main" val="1488223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0B787203-4C14-4E2B-B89B-B46A96C7A623}"/>
              </a:ext>
            </a:extLst>
          </p:cNvPr>
          <p:cNvSpPr>
            <a:spLocks noGrp="1"/>
          </p:cNvSpPr>
          <p:nvPr>
            <p:ph type="title"/>
          </p:nvPr>
        </p:nvSpPr>
        <p:spPr>
          <a:xfrm>
            <a:off x="982662" y="409616"/>
            <a:ext cx="10833097" cy="553998"/>
          </a:xfrm>
        </p:spPr>
        <p:txBody>
          <a:bodyPr/>
          <a:lstStyle>
            <a:lvl1pPr>
              <a:defRPr sz="4000"/>
            </a:lvl1pPr>
          </a:lstStyle>
          <a:p>
            <a:r>
              <a:rPr lang="cs-CZ"/>
              <a:t>Kliknutím lze upravit styl.</a:t>
            </a:r>
          </a:p>
        </p:txBody>
      </p:sp>
    </p:spTree>
    <p:extLst>
      <p:ext uri="{BB962C8B-B14F-4D97-AF65-F5344CB8AC3E}">
        <p14:creationId xmlns:p14="http://schemas.microsoft.com/office/powerpoint/2010/main" val="359541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Záhlaví části">
    <p:spTree>
      <p:nvGrpSpPr>
        <p:cNvPr id="1" name=""/>
        <p:cNvGrpSpPr/>
        <p:nvPr/>
      </p:nvGrpSpPr>
      <p:grpSpPr>
        <a:xfrm>
          <a:off x="0" y="0"/>
          <a:ext cx="0" cy="0"/>
          <a:chOff x="0" y="0"/>
          <a:chExt cx="0" cy="0"/>
        </a:xfrm>
      </p:grpSpPr>
      <p:sp>
        <p:nvSpPr>
          <p:cNvPr id="329" name="Volný tvar: obrazec 328">
            <a:extLst>
              <a:ext uri="{FF2B5EF4-FFF2-40B4-BE49-F238E27FC236}">
                <a16:creationId xmlns:a16="http://schemas.microsoft.com/office/drawing/2014/main" id="{412E7E7C-D51D-491F-9FFC-1502327DC48B}"/>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gradFill flip="none" rotWithShape="1">
            <a:gsLst>
              <a:gs pos="0">
                <a:schemeClr val="tx2"/>
              </a:gs>
              <a:gs pos="100000">
                <a:srgbClr val="053053"/>
              </a:gs>
            </a:gsLst>
            <a:lin ang="0" scaled="1"/>
            <a:tileRect/>
          </a:gradFill>
          <a:ln w="6350" cap="flat">
            <a:noFill/>
            <a:prstDash val="solid"/>
            <a:miter/>
          </a:ln>
        </p:spPr>
        <p:txBody>
          <a:bodyPr rtlCol="0" anchor="ctr"/>
          <a:lstStyle/>
          <a:p>
            <a:endParaRPr lang="cs-CZ"/>
          </a:p>
        </p:txBody>
      </p:sp>
      <p:sp>
        <p:nvSpPr>
          <p:cNvPr id="2" name="Nadpis 1">
            <a:extLst>
              <a:ext uri="{FF2B5EF4-FFF2-40B4-BE49-F238E27FC236}">
                <a16:creationId xmlns:a16="http://schemas.microsoft.com/office/drawing/2014/main" id="{BB779A12-BBED-4324-8296-0461B2EE078B}"/>
              </a:ext>
            </a:extLst>
          </p:cNvPr>
          <p:cNvSpPr>
            <a:spLocks noGrp="1"/>
          </p:cNvSpPr>
          <p:nvPr>
            <p:ph type="title" hasCustomPrompt="1"/>
          </p:nvPr>
        </p:nvSpPr>
        <p:spPr>
          <a:xfrm>
            <a:off x="2597528" y="1230856"/>
            <a:ext cx="9222995" cy="1218795"/>
          </a:xfrm>
          <a:noFill/>
        </p:spPr>
        <p:txBody>
          <a:bodyPr wrap="square" lIns="0" tIns="0" rIns="0" bIns="0" anchor="b">
            <a:spAutoFit/>
          </a:bodyPr>
          <a:lstStyle>
            <a:lvl1pPr>
              <a:defRPr sz="4400">
                <a:solidFill>
                  <a:schemeClr val="bg1"/>
                </a:solidFill>
              </a:defRPr>
            </a:lvl1pPr>
          </a:lstStyle>
          <a:p>
            <a:r>
              <a:rPr lang="cs-CZ"/>
              <a:t>Předělový slajd</a:t>
            </a:r>
            <a:br>
              <a:rPr lang="cs-CZ"/>
            </a:br>
            <a:r>
              <a:rPr lang="cs-CZ"/>
              <a:t>na dva řádky</a:t>
            </a:r>
          </a:p>
        </p:txBody>
      </p:sp>
      <p:sp>
        <p:nvSpPr>
          <p:cNvPr id="336" name="Volný tvar: obrazec 335">
            <a:extLst>
              <a:ext uri="{FF2B5EF4-FFF2-40B4-BE49-F238E27FC236}">
                <a16:creationId xmlns:a16="http://schemas.microsoft.com/office/drawing/2014/main" id="{8F017BCA-1F96-47C9-9A57-64C76903AA19}"/>
              </a:ext>
            </a:extLst>
          </p:cNvPr>
          <p:cNvSpPr/>
          <p:nvPr/>
        </p:nvSpPr>
        <p:spPr>
          <a:xfrm>
            <a:off x="2628201" y="6118097"/>
            <a:ext cx="298703" cy="127635"/>
          </a:xfrm>
          <a:custGeom>
            <a:avLst/>
            <a:gdLst>
              <a:gd name="connsiteX0" fmla="*/ 289369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720"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37" name="Volný tvar: obrazec 336">
            <a:extLst>
              <a:ext uri="{FF2B5EF4-FFF2-40B4-BE49-F238E27FC236}">
                <a16:creationId xmlns:a16="http://schemas.microsoft.com/office/drawing/2014/main" id="{66FD04EB-B5D3-4A56-8973-98427C5AC2FE}"/>
              </a:ext>
            </a:extLst>
          </p:cNvPr>
          <p:cNvSpPr/>
          <p:nvPr/>
        </p:nvSpPr>
        <p:spPr>
          <a:xfrm>
            <a:off x="2957385"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085"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38" name="Volný tvar: obrazec 337">
            <a:extLst>
              <a:ext uri="{FF2B5EF4-FFF2-40B4-BE49-F238E27FC236}">
                <a16:creationId xmlns:a16="http://schemas.microsoft.com/office/drawing/2014/main" id="{EB87863D-27EF-4ABD-9233-54FB008F903F}"/>
              </a:ext>
            </a:extLst>
          </p:cNvPr>
          <p:cNvSpPr/>
          <p:nvPr/>
        </p:nvSpPr>
        <p:spPr>
          <a:xfrm>
            <a:off x="3286759" y="611809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8"/>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39" name="Volný tvar: obrazec 338">
            <a:extLst>
              <a:ext uri="{FF2B5EF4-FFF2-40B4-BE49-F238E27FC236}">
                <a16:creationId xmlns:a16="http://schemas.microsoft.com/office/drawing/2014/main" id="{8509DDD2-7D41-49D4-90C2-DE12F8196337}"/>
              </a:ext>
            </a:extLst>
          </p:cNvPr>
          <p:cNvSpPr/>
          <p:nvPr/>
        </p:nvSpPr>
        <p:spPr>
          <a:xfrm>
            <a:off x="3615880" y="6118097"/>
            <a:ext cx="298703" cy="127635"/>
          </a:xfrm>
          <a:custGeom>
            <a:avLst/>
            <a:gdLst>
              <a:gd name="connsiteX0" fmla="*/ 289370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352" y="76327"/>
                </a:cubicBezTo>
                <a:cubicBezTo>
                  <a:pt x="122047" y="62484"/>
                  <a:pt x="36766"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0" name="Volný tvar: obrazec 339">
            <a:extLst>
              <a:ext uri="{FF2B5EF4-FFF2-40B4-BE49-F238E27FC236}">
                <a16:creationId xmlns:a16="http://schemas.microsoft.com/office/drawing/2014/main" id="{CFFEDB2E-CC74-47CB-AA91-4F6EEB4641F3}"/>
              </a:ext>
            </a:extLst>
          </p:cNvPr>
          <p:cNvSpPr/>
          <p:nvPr/>
        </p:nvSpPr>
        <p:spPr>
          <a:xfrm>
            <a:off x="3945318"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41" name="Volný tvar: obrazec 340">
            <a:extLst>
              <a:ext uri="{FF2B5EF4-FFF2-40B4-BE49-F238E27FC236}">
                <a16:creationId xmlns:a16="http://schemas.microsoft.com/office/drawing/2014/main" id="{44B48B0F-27D3-4FB4-B90C-72740C2A6EF8}"/>
              </a:ext>
            </a:extLst>
          </p:cNvPr>
          <p:cNvSpPr/>
          <p:nvPr/>
        </p:nvSpPr>
        <p:spPr>
          <a:xfrm>
            <a:off x="4274439" y="6118097"/>
            <a:ext cx="298703" cy="127635"/>
          </a:xfrm>
          <a:custGeom>
            <a:avLst/>
            <a:gdLst>
              <a:gd name="connsiteX0" fmla="*/ 289370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2" name="Volný tvar: obrazec 341">
            <a:extLst>
              <a:ext uri="{FF2B5EF4-FFF2-40B4-BE49-F238E27FC236}">
                <a16:creationId xmlns:a16="http://schemas.microsoft.com/office/drawing/2014/main" id="{F76806EF-9697-4565-805E-6F733DAEA901}"/>
              </a:ext>
            </a:extLst>
          </p:cNvPr>
          <p:cNvSpPr/>
          <p:nvPr/>
        </p:nvSpPr>
        <p:spPr>
          <a:xfrm>
            <a:off x="4603750" y="6118097"/>
            <a:ext cx="298703" cy="127635"/>
          </a:xfrm>
          <a:custGeom>
            <a:avLst/>
            <a:gdLst>
              <a:gd name="connsiteX0" fmla="*/ 289370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416"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3" name="Volný tvar: obrazec 342">
            <a:extLst>
              <a:ext uri="{FF2B5EF4-FFF2-40B4-BE49-F238E27FC236}">
                <a16:creationId xmlns:a16="http://schemas.microsoft.com/office/drawing/2014/main" id="{90E7CE06-A2A9-496E-AD0B-BF4740967C34}"/>
              </a:ext>
            </a:extLst>
          </p:cNvPr>
          <p:cNvSpPr/>
          <p:nvPr/>
        </p:nvSpPr>
        <p:spPr>
          <a:xfrm>
            <a:off x="4932934" y="6118097"/>
            <a:ext cx="298767" cy="127635"/>
          </a:xfrm>
          <a:custGeom>
            <a:avLst/>
            <a:gdLst>
              <a:gd name="connsiteX0" fmla="*/ 289369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1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701" y="127635"/>
                </a:lnTo>
                <a:cubicBezTo>
                  <a:pt x="176149"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49" name="Volný tvar: obrazec 348">
            <a:extLst>
              <a:ext uri="{FF2B5EF4-FFF2-40B4-BE49-F238E27FC236}">
                <a16:creationId xmlns:a16="http://schemas.microsoft.com/office/drawing/2014/main" id="{3809D372-FC7B-4424-8FB6-4E9D74C138BA}"/>
              </a:ext>
            </a:extLst>
          </p:cNvPr>
          <p:cNvSpPr/>
          <p:nvPr/>
        </p:nvSpPr>
        <p:spPr>
          <a:xfrm>
            <a:off x="2628201" y="6355524"/>
            <a:ext cx="298703" cy="127698"/>
          </a:xfrm>
          <a:custGeom>
            <a:avLst/>
            <a:gdLst>
              <a:gd name="connsiteX0" fmla="*/ 289369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720" y="62547"/>
                  <a:pt x="149416" y="76391"/>
                </a:cubicBezTo>
                <a:cubicBezTo>
                  <a:pt x="122110" y="62547"/>
                  <a:pt x="36766"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0" name="Volný tvar: obrazec 349">
            <a:extLst>
              <a:ext uri="{FF2B5EF4-FFF2-40B4-BE49-F238E27FC236}">
                <a16:creationId xmlns:a16="http://schemas.microsoft.com/office/drawing/2014/main" id="{476E31A6-4B2F-4AB7-BFDE-A78D3472A34D}"/>
              </a:ext>
            </a:extLst>
          </p:cNvPr>
          <p:cNvSpPr/>
          <p:nvPr/>
        </p:nvSpPr>
        <p:spPr>
          <a:xfrm>
            <a:off x="2957385"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085" y="101917"/>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1" name="Volný tvar: obrazec 350">
            <a:extLst>
              <a:ext uri="{FF2B5EF4-FFF2-40B4-BE49-F238E27FC236}">
                <a16:creationId xmlns:a16="http://schemas.microsoft.com/office/drawing/2014/main" id="{84D11637-8402-47A5-8189-C7AC9CC34AC1}"/>
              </a:ext>
            </a:extLst>
          </p:cNvPr>
          <p:cNvSpPr/>
          <p:nvPr/>
        </p:nvSpPr>
        <p:spPr>
          <a:xfrm>
            <a:off x="3286759" y="6355524"/>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7"/>
                  <a:pt x="149352" y="76391"/>
                </a:cubicBezTo>
                <a:cubicBezTo>
                  <a:pt x="122047" y="62547"/>
                  <a:pt x="36703" y="11811"/>
                  <a:pt x="9398"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2" name="Volný tvar: obrazec 351">
            <a:extLst>
              <a:ext uri="{FF2B5EF4-FFF2-40B4-BE49-F238E27FC236}">
                <a16:creationId xmlns:a16="http://schemas.microsoft.com/office/drawing/2014/main" id="{83CA27D8-B525-4102-8D46-D07D462A6BC1}"/>
              </a:ext>
            </a:extLst>
          </p:cNvPr>
          <p:cNvSpPr/>
          <p:nvPr/>
        </p:nvSpPr>
        <p:spPr>
          <a:xfrm>
            <a:off x="3615880" y="6355524"/>
            <a:ext cx="298703" cy="127698"/>
          </a:xfrm>
          <a:custGeom>
            <a:avLst/>
            <a:gdLst>
              <a:gd name="connsiteX0" fmla="*/ 289370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352" y="76391"/>
                </a:cubicBezTo>
                <a:cubicBezTo>
                  <a:pt x="122047" y="62547"/>
                  <a:pt x="36766"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3" name="Volný tvar: obrazec 352">
            <a:extLst>
              <a:ext uri="{FF2B5EF4-FFF2-40B4-BE49-F238E27FC236}">
                <a16:creationId xmlns:a16="http://schemas.microsoft.com/office/drawing/2014/main" id="{6DC86A98-01B8-4257-8363-FC56E4C3C509}"/>
              </a:ext>
            </a:extLst>
          </p:cNvPr>
          <p:cNvSpPr/>
          <p:nvPr/>
        </p:nvSpPr>
        <p:spPr>
          <a:xfrm>
            <a:off x="3945318"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2001" y="11811"/>
                  <a:pt x="176657" y="62547"/>
                  <a:pt x="149352" y="76391"/>
                </a:cubicBezTo>
                <a:cubicBezTo>
                  <a:pt x="122047" y="62547"/>
                  <a:pt x="36766"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4" name="Volný tvar: obrazec 353">
            <a:extLst>
              <a:ext uri="{FF2B5EF4-FFF2-40B4-BE49-F238E27FC236}">
                <a16:creationId xmlns:a16="http://schemas.microsoft.com/office/drawing/2014/main" id="{F138AF7D-E0D0-46C0-8D1F-A24D46D433FA}"/>
              </a:ext>
            </a:extLst>
          </p:cNvPr>
          <p:cNvSpPr/>
          <p:nvPr/>
        </p:nvSpPr>
        <p:spPr>
          <a:xfrm>
            <a:off x="4274439" y="6355524"/>
            <a:ext cx="298703" cy="127698"/>
          </a:xfrm>
          <a:custGeom>
            <a:avLst/>
            <a:gdLst>
              <a:gd name="connsiteX0" fmla="*/ 289370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5" name="Volný tvar: obrazec 354">
            <a:extLst>
              <a:ext uri="{FF2B5EF4-FFF2-40B4-BE49-F238E27FC236}">
                <a16:creationId xmlns:a16="http://schemas.microsoft.com/office/drawing/2014/main" id="{E53AD394-0CEE-48C9-BD29-7D1F6B60676A}"/>
              </a:ext>
            </a:extLst>
          </p:cNvPr>
          <p:cNvSpPr/>
          <p:nvPr/>
        </p:nvSpPr>
        <p:spPr>
          <a:xfrm>
            <a:off x="4603750" y="6355524"/>
            <a:ext cx="298703" cy="127698"/>
          </a:xfrm>
          <a:custGeom>
            <a:avLst/>
            <a:gdLst>
              <a:gd name="connsiteX0" fmla="*/ 289370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416" y="76391"/>
                </a:cubicBezTo>
                <a:cubicBezTo>
                  <a:pt x="122110" y="62547"/>
                  <a:pt x="36830"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6" name="Volný tvar: obrazec 355">
            <a:extLst>
              <a:ext uri="{FF2B5EF4-FFF2-40B4-BE49-F238E27FC236}">
                <a16:creationId xmlns:a16="http://schemas.microsoft.com/office/drawing/2014/main" id="{7C3363B5-446A-49F0-98EB-95DA2FBB0154}"/>
              </a:ext>
            </a:extLst>
          </p:cNvPr>
          <p:cNvSpPr/>
          <p:nvPr/>
        </p:nvSpPr>
        <p:spPr>
          <a:xfrm>
            <a:off x="4932934" y="6355524"/>
            <a:ext cx="298767" cy="127698"/>
          </a:xfrm>
          <a:custGeom>
            <a:avLst/>
            <a:gdLst>
              <a:gd name="connsiteX0" fmla="*/ 289369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1 w 298767"/>
              <a:gd name="connsiteY5" fmla="*/ 127698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7"/>
                  <a:pt x="149352" y="76391"/>
                </a:cubicBezTo>
                <a:cubicBezTo>
                  <a:pt x="122047" y="62547"/>
                  <a:pt x="36766" y="11811"/>
                  <a:pt x="9398" y="0"/>
                </a:cubicBezTo>
                <a:lnTo>
                  <a:pt x="0" y="1715"/>
                </a:lnTo>
                <a:cubicBezTo>
                  <a:pt x="27622" y="23051"/>
                  <a:pt x="122555" y="101917"/>
                  <a:pt x="147066" y="127698"/>
                </a:cubicBezTo>
                <a:lnTo>
                  <a:pt x="151701" y="127698"/>
                </a:lnTo>
                <a:cubicBezTo>
                  <a:pt x="176149" y="101917"/>
                  <a:pt x="271145"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7" name="Volný tvar: obrazec 356">
            <a:extLst>
              <a:ext uri="{FF2B5EF4-FFF2-40B4-BE49-F238E27FC236}">
                <a16:creationId xmlns:a16="http://schemas.microsoft.com/office/drawing/2014/main" id="{B6650EB8-E61A-4974-AFAF-F3C45163EF96}"/>
              </a:ext>
            </a:extLst>
          </p:cNvPr>
          <p:cNvSpPr/>
          <p:nvPr/>
        </p:nvSpPr>
        <p:spPr>
          <a:xfrm>
            <a:off x="5262181"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8" name="Volný tvar: obrazec 357">
            <a:extLst>
              <a:ext uri="{FF2B5EF4-FFF2-40B4-BE49-F238E27FC236}">
                <a16:creationId xmlns:a16="http://schemas.microsoft.com/office/drawing/2014/main" id="{E708B9AD-65B8-43E5-93E2-564F51DAD140}"/>
              </a:ext>
            </a:extLst>
          </p:cNvPr>
          <p:cNvSpPr/>
          <p:nvPr/>
        </p:nvSpPr>
        <p:spPr>
          <a:xfrm>
            <a:off x="5591428"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9" name="Volný tvar: obrazec 358">
            <a:extLst>
              <a:ext uri="{FF2B5EF4-FFF2-40B4-BE49-F238E27FC236}">
                <a16:creationId xmlns:a16="http://schemas.microsoft.com/office/drawing/2014/main" id="{386450CE-85AA-4AF8-9787-35DFE9549A53}"/>
              </a:ext>
            </a:extLst>
          </p:cNvPr>
          <p:cNvSpPr/>
          <p:nvPr/>
        </p:nvSpPr>
        <p:spPr>
          <a:xfrm>
            <a:off x="5920613" y="6118097"/>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702" y="127635"/>
                </a:lnTo>
                <a:cubicBezTo>
                  <a:pt x="176213"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0" name="Volný tvar: obrazec 359">
            <a:extLst>
              <a:ext uri="{FF2B5EF4-FFF2-40B4-BE49-F238E27FC236}">
                <a16:creationId xmlns:a16="http://schemas.microsoft.com/office/drawing/2014/main" id="{84CC3179-038A-4078-9703-53D5D405F4C6}"/>
              </a:ext>
            </a:extLst>
          </p:cNvPr>
          <p:cNvSpPr/>
          <p:nvPr/>
        </p:nvSpPr>
        <p:spPr>
          <a:xfrm>
            <a:off x="6249923" y="6118097"/>
            <a:ext cx="298767" cy="127635"/>
          </a:xfrm>
          <a:custGeom>
            <a:avLst/>
            <a:gdLst>
              <a:gd name="connsiteX0" fmla="*/ 289370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1" y="62484"/>
                  <a:pt x="149416" y="76327"/>
                </a:cubicBezTo>
                <a:cubicBezTo>
                  <a:pt x="122110" y="62484"/>
                  <a:pt x="36830" y="11748"/>
                  <a:pt x="9398" y="0"/>
                </a:cubicBezTo>
                <a:lnTo>
                  <a:pt x="0" y="1651"/>
                </a:lnTo>
                <a:cubicBezTo>
                  <a:pt x="27623" y="22987"/>
                  <a:pt x="122618" y="101854"/>
                  <a:pt x="147066" y="127635"/>
                </a:cubicBezTo>
                <a:lnTo>
                  <a:pt x="151638" y="127635"/>
                </a:lnTo>
                <a:cubicBezTo>
                  <a:pt x="176149" y="101854"/>
                  <a:pt x="271082"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1" name="Volný tvar: obrazec 360">
            <a:extLst>
              <a:ext uri="{FF2B5EF4-FFF2-40B4-BE49-F238E27FC236}">
                <a16:creationId xmlns:a16="http://schemas.microsoft.com/office/drawing/2014/main" id="{30A0F958-B9B0-4431-96B5-76624FEF9681}"/>
              </a:ext>
            </a:extLst>
          </p:cNvPr>
          <p:cNvSpPr/>
          <p:nvPr/>
        </p:nvSpPr>
        <p:spPr>
          <a:xfrm>
            <a:off x="6579044" y="6118097"/>
            <a:ext cx="298704" cy="127635"/>
          </a:xfrm>
          <a:custGeom>
            <a:avLst/>
            <a:gdLst>
              <a:gd name="connsiteX0" fmla="*/ 289434 w 298704"/>
              <a:gd name="connsiteY0" fmla="*/ 0 h 127635"/>
              <a:gd name="connsiteX1" fmla="*/ 149416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4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4" y="0"/>
                </a:moveTo>
                <a:cubicBezTo>
                  <a:pt x="262065" y="11811"/>
                  <a:pt x="176721" y="62484"/>
                  <a:pt x="149416" y="76327"/>
                </a:cubicBezTo>
                <a:cubicBezTo>
                  <a:pt x="122111" y="62484"/>
                  <a:pt x="36767" y="11748"/>
                  <a:pt x="9399" y="0"/>
                </a:cubicBezTo>
                <a:lnTo>
                  <a:pt x="0" y="1651"/>
                </a:lnTo>
                <a:cubicBezTo>
                  <a:pt x="27623" y="22987"/>
                  <a:pt x="122555" y="101854"/>
                  <a:pt x="147066" y="127635"/>
                </a:cubicBezTo>
                <a:lnTo>
                  <a:pt x="151638" y="127635"/>
                </a:lnTo>
                <a:cubicBezTo>
                  <a:pt x="176086" y="101854"/>
                  <a:pt x="271082" y="22987"/>
                  <a:pt x="298704" y="1651"/>
                </a:cubicBezTo>
                <a:lnTo>
                  <a:pt x="289434" y="0"/>
                </a:lnTo>
                <a:close/>
              </a:path>
            </a:pathLst>
          </a:custGeom>
          <a:solidFill>
            <a:srgbClr val="FFFFFF"/>
          </a:solidFill>
          <a:ln w="6350" cap="flat">
            <a:noFill/>
            <a:prstDash val="solid"/>
            <a:miter/>
          </a:ln>
        </p:spPr>
        <p:txBody>
          <a:bodyPr rtlCol="0" anchor="ctr"/>
          <a:lstStyle/>
          <a:p>
            <a:endParaRPr lang="cs-CZ"/>
          </a:p>
        </p:txBody>
      </p:sp>
      <p:sp>
        <p:nvSpPr>
          <p:cNvPr id="362" name="Volný tvar: obrazec 361">
            <a:extLst>
              <a:ext uri="{FF2B5EF4-FFF2-40B4-BE49-F238E27FC236}">
                <a16:creationId xmlns:a16="http://schemas.microsoft.com/office/drawing/2014/main" id="{4FB79074-1CCC-4529-A9B6-182066E23D64}"/>
              </a:ext>
            </a:extLst>
          </p:cNvPr>
          <p:cNvSpPr/>
          <p:nvPr/>
        </p:nvSpPr>
        <p:spPr>
          <a:xfrm>
            <a:off x="6908482" y="611809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8" y="62484"/>
                  <a:pt x="36703" y="11748"/>
                  <a:pt x="9399" y="0"/>
                </a:cubicBezTo>
                <a:lnTo>
                  <a:pt x="0" y="1651"/>
                </a:lnTo>
                <a:cubicBezTo>
                  <a:pt x="27623" y="22987"/>
                  <a:pt x="122619" y="101854"/>
                  <a:pt x="147066" y="127635"/>
                </a:cubicBezTo>
                <a:lnTo>
                  <a:pt x="151638" y="127635"/>
                </a:lnTo>
                <a:cubicBezTo>
                  <a:pt x="176086"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3" name="Volný tvar: obrazec 362">
            <a:extLst>
              <a:ext uri="{FF2B5EF4-FFF2-40B4-BE49-F238E27FC236}">
                <a16:creationId xmlns:a16="http://schemas.microsoft.com/office/drawing/2014/main" id="{CE238A31-1557-44AC-91A4-F099B352BB9F}"/>
              </a:ext>
            </a:extLst>
          </p:cNvPr>
          <p:cNvSpPr/>
          <p:nvPr/>
        </p:nvSpPr>
        <p:spPr>
          <a:xfrm>
            <a:off x="7237666"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2" y="11748"/>
                  <a:pt x="9398" y="0"/>
                </a:cubicBezTo>
                <a:lnTo>
                  <a:pt x="0" y="1651"/>
                </a:lnTo>
                <a:cubicBezTo>
                  <a:pt x="27622" y="22987"/>
                  <a:pt x="122555"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4" name="Volný tvar: obrazec 363">
            <a:extLst>
              <a:ext uri="{FF2B5EF4-FFF2-40B4-BE49-F238E27FC236}">
                <a16:creationId xmlns:a16="http://schemas.microsoft.com/office/drawing/2014/main" id="{5157F3F9-604F-4C18-99F0-85741B3215F7}"/>
              </a:ext>
            </a:extLst>
          </p:cNvPr>
          <p:cNvSpPr/>
          <p:nvPr/>
        </p:nvSpPr>
        <p:spPr>
          <a:xfrm>
            <a:off x="7566977" y="6118097"/>
            <a:ext cx="298703" cy="127635"/>
          </a:xfrm>
          <a:custGeom>
            <a:avLst/>
            <a:gdLst>
              <a:gd name="connsiteX0" fmla="*/ 289369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65" y="11811"/>
                  <a:pt x="176720"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65" name="Volný tvar: obrazec 364">
            <a:extLst>
              <a:ext uri="{FF2B5EF4-FFF2-40B4-BE49-F238E27FC236}">
                <a16:creationId xmlns:a16="http://schemas.microsoft.com/office/drawing/2014/main" id="{5A61183E-4E97-4661-962E-49835636A44D}"/>
              </a:ext>
            </a:extLst>
          </p:cNvPr>
          <p:cNvSpPr/>
          <p:nvPr/>
        </p:nvSpPr>
        <p:spPr>
          <a:xfrm>
            <a:off x="7896161" y="611809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6" name="Volný tvar: obrazec 365">
            <a:extLst>
              <a:ext uri="{FF2B5EF4-FFF2-40B4-BE49-F238E27FC236}">
                <a16:creationId xmlns:a16="http://schemas.microsoft.com/office/drawing/2014/main" id="{274775D2-CE3B-47E7-B890-4EC74676D4A7}"/>
              </a:ext>
            </a:extLst>
          </p:cNvPr>
          <p:cNvSpPr/>
          <p:nvPr/>
        </p:nvSpPr>
        <p:spPr>
          <a:xfrm>
            <a:off x="8225535" y="611809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7" name="Volný tvar: obrazec 366">
            <a:extLst>
              <a:ext uri="{FF2B5EF4-FFF2-40B4-BE49-F238E27FC236}">
                <a16:creationId xmlns:a16="http://schemas.microsoft.com/office/drawing/2014/main" id="{24C768B1-4876-43A9-8FDC-89D0C7917380}"/>
              </a:ext>
            </a:extLst>
          </p:cNvPr>
          <p:cNvSpPr/>
          <p:nvPr/>
        </p:nvSpPr>
        <p:spPr>
          <a:xfrm>
            <a:off x="8554656" y="6118097"/>
            <a:ext cx="298767" cy="127635"/>
          </a:xfrm>
          <a:custGeom>
            <a:avLst/>
            <a:gdLst>
              <a:gd name="connsiteX0" fmla="*/ 289370 w 298767"/>
              <a:gd name="connsiteY0" fmla="*/ 0 h 127635"/>
              <a:gd name="connsiteX1" fmla="*/ 149352 w 298767"/>
              <a:gd name="connsiteY1" fmla="*/ 76327 h 127635"/>
              <a:gd name="connsiteX2" fmla="*/ 9399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8" y="62484"/>
                  <a:pt x="36703" y="11748"/>
                  <a:pt x="9399" y="0"/>
                </a:cubicBezTo>
                <a:lnTo>
                  <a:pt x="0" y="1651"/>
                </a:lnTo>
                <a:cubicBezTo>
                  <a:pt x="27560"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8" name="Volný tvar: obrazec 367">
            <a:extLst>
              <a:ext uri="{FF2B5EF4-FFF2-40B4-BE49-F238E27FC236}">
                <a16:creationId xmlns:a16="http://schemas.microsoft.com/office/drawing/2014/main" id="{74FFD924-F6A8-459E-9C7F-0D1F4533D0C3}"/>
              </a:ext>
            </a:extLst>
          </p:cNvPr>
          <p:cNvSpPr/>
          <p:nvPr/>
        </p:nvSpPr>
        <p:spPr>
          <a:xfrm>
            <a:off x="8884031" y="6118097"/>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7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1" y="76327"/>
                </a:cubicBezTo>
                <a:cubicBezTo>
                  <a:pt x="122047" y="62484"/>
                  <a:pt x="36766" y="11748"/>
                  <a:pt x="9398" y="0"/>
                </a:cubicBezTo>
                <a:lnTo>
                  <a:pt x="0" y="1651"/>
                </a:lnTo>
                <a:cubicBezTo>
                  <a:pt x="27622" y="22987"/>
                  <a:pt x="122555" y="101854"/>
                  <a:pt x="147065" y="127635"/>
                </a:cubicBezTo>
                <a:lnTo>
                  <a:pt x="151637"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9" name="Volný tvar: obrazec 368">
            <a:extLst>
              <a:ext uri="{FF2B5EF4-FFF2-40B4-BE49-F238E27FC236}">
                <a16:creationId xmlns:a16="http://schemas.microsoft.com/office/drawing/2014/main" id="{181C4B5E-7DD1-44E8-8342-0B221A478B90}"/>
              </a:ext>
            </a:extLst>
          </p:cNvPr>
          <p:cNvSpPr/>
          <p:nvPr/>
        </p:nvSpPr>
        <p:spPr>
          <a:xfrm>
            <a:off x="9213151"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720" y="62484"/>
                  <a:pt x="149352" y="76327"/>
                </a:cubicBezTo>
                <a:cubicBezTo>
                  <a:pt x="122047" y="62484"/>
                  <a:pt x="36767" y="11748"/>
                  <a:pt x="9398" y="0"/>
                </a:cubicBezTo>
                <a:lnTo>
                  <a:pt x="0" y="1651"/>
                </a:lnTo>
                <a:cubicBezTo>
                  <a:pt x="27622" y="22987"/>
                  <a:pt x="122555" y="101854"/>
                  <a:pt x="147066" y="127635"/>
                </a:cubicBezTo>
                <a:lnTo>
                  <a:pt x="151638" y="127635"/>
                </a:lnTo>
                <a:cubicBezTo>
                  <a:pt x="176085"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70" name="Volný tvar: obrazec 369">
            <a:extLst>
              <a:ext uri="{FF2B5EF4-FFF2-40B4-BE49-F238E27FC236}">
                <a16:creationId xmlns:a16="http://schemas.microsoft.com/office/drawing/2014/main" id="{5BCBAE9B-8761-4989-8F4C-20B8DD5E30D6}"/>
              </a:ext>
            </a:extLst>
          </p:cNvPr>
          <p:cNvSpPr/>
          <p:nvPr/>
        </p:nvSpPr>
        <p:spPr>
          <a:xfrm>
            <a:off x="5262181"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1" name="Volný tvar: obrazec 370">
            <a:extLst>
              <a:ext uri="{FF2B5EF4-FFF2-40B4-BE49-F238E27FC236}">
                <a16:creationId xmlns:a16="http://schemas.microsoft.com/office/drawing/2014/main" id="{A6FD8648-9FD6-4474-9624-C1BDC0BE232D}"/>
              </a:ext>
            </a:extLst>
          </p:cNvPr>
          <p:cNvSpPr/>
          <p:nvPr/>
        </p:nvSpPr>
        <p:spPr>
          <a:xfrm>
            <a:off x="5591428"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7"/>
                  <a:pt x="149416" y="76391"/>
                </a:cubicBezTo>
                <a:cubicBezTo>
                  <a:pt x="122111" y="62547"/>
                  <a:pt x="36767"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2" name="Volný tvar: obrazec 371">
            <a:extLst>
              <a:ext uri="{FF2B5EF4-FFF2-40B4-BE49-F238E27FC236}">
                <a16:creationId xmlns:a16="http://schemas.microsoft.com/office/drawing/2014/main" id="{5EFDB3A0-79EB-41B2-BC63-877AA65103CF}"/>
              </a:ext>
            </a:extLst>
          </p:cNvPr>
          <p:cNvSpPr/>
          <p:nvPr/>
        </p:nvSpPr>
        <p:spPr>
          <a:xfrm>
            <a:off x="5920613" y="6355524"/>
            <a:ext cx="298767" cy="127698"/>
          </a:xfrm>
          <a:custGeom>
            <a:avLst/>
            <a:gdLst>
              <a:gd name="connsiteX0" fmla="*/ 289370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702" y="127698"/>
                </a:lnTo>
                <a:cubicBezTo>
                  <a:pt x="176213" y="101917"/>
                  <a:pt x="271145"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3" name="Volný tvar: obrazec 372">
            <a:extLst>
              <a:ext uri="{FF2B5EF4-FFF2-40B4-BE49-F238E27FC236}">
                <a16:creationId xmlns:a16="http://schemas.microsoft.com/office/drawing/2014/main" id="{656F3947-3B2C-4CA6-9FCC-6864108DD97D}"/>
              </a:ext>
            </a:extLst>
          </p:cNvPr>
          <p:cNvSpPr/>
          <p:nvPr/>
        </p:nvSpPr>
        <p:spPr>
          <a:xfrm>
            <a:off x="6249923" y="6355524"/>
            <a:ext cx="298767" cy="127698"/>
          </a:xfrm>
          <a:custGeom>
            <a:avLst/>
            <a:gdLst>
              <a:gd name="connsiteX0" fmla="*/ 289370 w 298767"/>
              <a:gd name="connsiteY0" fmla="*/ 0 h 127698"/>
              <a:gd name="connsiteX1" fmla="*/ 149416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721" y="62547"/>
                  <a:pt x="149416" y="76391"/>
                </a:cubicBezTo>
                <a:cubicBezTo>
                  <a:pt x="122110" y="62547"/>
                  <a:pt x="36830" y="11811"/>
                  <a:pt x="9398" y="0"/>
                </a:cubicBezTo>
                <a:lnTo>
                  <a:pt x="0" y="1715"/>
                </a:lnTo>
                <a:cubicBezTo>
                  <a:pt x="27623" y="23051"/>
                  <a:pt x="122618" y="101917"/>
                  <a:pt x="147066" y="127698"/>
                </a:cubicBezTo>
                <a:lnTo>
                  <a:pt x="151638" y="127698"/>
                </a:lnTo>
                <a:cubicBezTo>
                  <a:pt x="176149" y="101917"/>
                  <a:pt x="271082"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4" name="Volný tvar: obrazec 373">
            <a:extLst>
              <a:ext uri="{FF2B5EF4-FFF2-40B4-BE49-F238E27FC236}">
                <a16:creationId xmlns:a16="http://schemas.microsoft.com/office/drawing/2014/main" id="{067550D1-DF67-4866-AE57-1A735C2EEDA3}"/>
              </a:ext>
            </a:extLst>
          </p:cNvPr>
          <p:cNvSpPr/>
          <p:nvPr/>
        </p:nvSpPr>
        <p:spPr>
          <a:xfrm>
            <a:off x="6579044" y="6355524"/>
            <a:ext cx="298704" cy="127698"/>
          </a:xfrm>
          <a:custGeom>
            <a:avLst/>
            <a:gdLst>
              <a:gd name="connsiteX0" fmla="*/ 289434 w 298704"/>
              <a:gd name="connsiteY0" fmla="*/ 0 h 127698"/>
              <a:gd name="connsiteX1" fmla="*/ 149416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434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434" y="0"/>
                </a:moveTo>
                <a:cubicBezTo>
                  <a:pt x="262065" y="11811"/>
                  <a:pt x="176721" y="62547"/>
                  <a:pt x="149416" y="76391"/>
                </a:cubicBezTo>
                <a:cubicBezTo>
                  <a:pt x="122111" y="62547"/>
                  <a:pt x="36767" y="11811"/>
                  <a:pt x="9399" y="0"/>
                </a:cubicBezTo>
                <a:lnTo>
                  <a:pt x="0" y="1715"/>
                </a:lnTo>
                <a:cubicBezTo>
                  <a:pt x="27623" y="23051"/>
                  <a:pt x="122555" y="101917"/>
                  <a:pt x="147066" y="127698"/>
                </a:cubicBezTo>
                <a:lnTo>
                  <a:pt x="151638" y="127698"/>
                </a:lnTo>
                <a:cubicBezTo>
                  <a:pt x="176086" y="101917"/>
                  <a:pt x="271082" y="23051"/>
                  <a:pt x="298704" y="1715"/>
                </a:cubicBezTo>
                <a:lnTo>
                  <a:pt x="289434" y="0"/>
                </a:lnTo>
                <a:close/>
              </a:path>
            </a:pathLst>
          </a:custGeom>
          <a:solidFill>
            <a:srgbClr val="FFFFFF"/>
          </a:solidFill>
          <a:ln w="6350" cap="flat">
            <a:noFill/>
            <a:prstDash val="solid"/>
            <a:miter/>
          </a:ln>
        </p:spPr>
        <p:txBody>
          <a:bodyPr rtlCol="0" anchor="ctr"/>
          <a:lstStyle/>
          <a:p>
            <a:endParaRPr lang="cs-CZ"/>
          </a:p>
        </p:txBody>
      </p:sp>
      <p:sp>
        <p:nvSpPr>
          <p:cNvPr id="375" name="Volný tvar: obrazec 374">
            <a:extLst>
              <a:ext uri="{FF2B5EF4-FFF2-40B4-BE49-F238E27FC236}">
                <a16:creationId xmlns:a16="http://schemas.microsoft.com/office/drawing/2014/main" id="{6DC8E42F-B5C6-41C3-A5B0-28F0D457A76F}"/>
              </a:ext>
            </a:extLst>
          </p:cNvPr>
          <p:cNvSpPr/>
          <p:nvPr/>
        </p:nvSpPr>
        <p:spPr>
          <a:xfrm>
            <a:off x="6908482" y="6355524"/>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7"/>
                  <a:pt x="149352" y="76391"/>
                </a:cubicBezTo>
                <a:cubicBezTo>
                  <a:pt x="122048" y="62547"/>
                  <a:pt x="36703" y="11811"/>
                  <a:pt x="9399" y="0"/>
                </a:cubicBezTo>
                <a:lnTo>
                  <a:pt x="0" y="1715"/>
                </a:lnTo>
                <a:cubicBezTo>
                  <a:pt x="27623" y="23051"/>
                  <a:pt x="122619" y="101917"/>
                  <a:pt x="147066" y="127698"/>
                </a:cubicBezTo>
                <a:lnTo>
                  <a:pt x="151638" y="127698"/>
                </a:lnTo>
                <a:cubicBezTo>
                  <a:pt x="176086"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6" name="Volný tvar: obrazec 375">
            <a:extLst>
              <a:ext uri="{FF2B5EF4-FFF2-40B4-BE49-F238E27FC236}">
                <a16:creationId xmlns:a16="http://schemas.microsoft.com/office/drawing/2014/main" id="{846D5270-C013-46FA-82F8-E422D65F1541}"/>
              </a:ext>
            </a:extLst>
          </p:cNvPr>
          <p:cNvSpPr/>
          <p:nvPr/>
        </p:nvSpPr>
        <p:spPr>
          <a:xfrm>
            <a:off x="7237666"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7"/>
                  <a:pt x="149352" y="76391"/>
                </a:cubicBezTo>
                <a:cubicBezTo>
                  <a:pt x="122047" y="62547"/>
                  <a:pt x="36702" y="11811"/>
                  <a:pt x="9398" y="0"/>
                </a:cubicBezTo>
                <a:lnTo>
                  <a:pt x="0" y="1715"/>
                </a:lnTo>
                <a:cubicBezTo>
                  <a:pt x="27622" y="23051"/>
                  <a:pt x="122555" y="101917"/>
                  <a:pt x="147065" y="127698"/>
                </a:cubicBezTo>
                <a:lnTo>
                  <a:pt x="151638" y="127698"/>
                </a:lnTo>
                <a:cubicBezTo>
                  <a:pt x="176085"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7" name="Volný tvar: obrazec 376">
            <a:extLst>
              <a:ext uri="{FF2B5EF4-FFF2-40B4-BE49-F238E27FC236}">
                <a16:creationId xmlns:a16="http://schemas.microsoft.com/office/drawing/2014/main" id="{7CC703F4-10A3-45C0-BD4A-C5EB7DC7FAB5}"/>
              </a:ext>
            </a:extLst>
          </p:cNvPr>
          <p:cNvSpPr/>
          <p:nvPr/>
        </p:nvSpPr>
        <p:spPr>
          <a:xfrm>
            <a:off x="7566977" y="6355524"/>
            <a:ext cx="298703" cy="127698"/>
          </a:xfrm>
          <a:custGeom>
            <a:avLst/>
            <a:gdLst>
              <a:gd name="connsiteX0" fmla="*/ 289369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65" y="11811"/>
                  <a:pt x="176720" y="62547"/>
                  <a:pt x="149416" y="76391"/>
                </a:cubicBezTo>
                <a:cubicBezTo>
                  <a:pt x="122110" y="62547"/>
                  <a:pt x="36766" y="11811"/>
                  <a:pt x="9398" y="0"/>
                </a:cubicBezTo>
                <a:lnTo>
                  <a:pt x="0" y="1715"/>
                </a:lnTo>
                <a:cubicBezTo>
                  <a:pt x="27622" y="23051"/>
                  <a:pt x="122555" y="101917"/>
                  <a:pt x="147066"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78" name="Volný tvar: obrazec 377">
            <a:extLst>
              <a:ext uri="{FF2B5EF4-FFF2-40B4-BE49-F238E27FC236}">
                <a16:creationId xmlns:a16="http://schemas.microsoft.com/office/drawing/2014/main" id="{2A34A900-5A31-4602-A060-1494C3ED0B17}"/>
              </a:ext>
            </a:extLst>
          </p:cNvPr>
          <p:cNvSpPr/>
          <p:nvPr/>
        </p:nvSpPr>
        <p:spPr>
          <a:xfrm>
            <a:off x="7896161" y="6355524"/>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9" name="Volný tvar: obrazec 378">
            <a:extLst>
              <a:ext uri="{FF2B5EF4-FFF2-40B4-BE49-F238E27FC236}">
                <a16:creationId xmlns:a16="http://schemas.microsoft.com/office/drawing/2014/main" id="{FCB4A70F-008F-489B-B197-E9A5E4D249FA}"/>
              </a:ext>
            </a:extLst>
          </p:cNvPr>
          <p:cNvSpPr/>
          <p:nvPr/>
        </p:nvSpPr>
        <p:spPr>
          <a:xfrm>
            <a:off x="8225535" y="6355524"/>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0" name="Volný tvar: obrazec 379">
            <a:extLst>
              <a:ext uri="{FF2B5EF4-FFF2-40B4-BE49-F238E27FC236}">
                <a16:creationId xmlns:a16="http://schemas.microsoft.com/office/drawing/2014/main" id="{33B6606B-6C4F-4D67-90CD-6AE1859518F2}"/>
              </a:ext>
            </a:extLst>
          </p:cNvPr>
          <p:cNvSpPr/>
          <p:nvPr/>
        </p:nvSpPr>
        <p:spPr>
          <a:xfrm>
            <a:off x="8554656" y="6355524"/>
            <a:ext cx="298767" cy="127698"/>
          </a:xfrm>
          <a:custGeom>
            <a:avLst/>
            <a:gdLst>
              <a:gd name="connsiteX0" fmla="*/ 289370 w 298767"/>
              <a:gd name="connsiteY0" fmla="*/ 0 h 127698"/>
              <a:gd name="connsiteX1" fmla="*/ 149352 w 298767"/>
              <a:gd name="connsiteY1" fmla="*/ 76391 h 127698"/>
              <a:gd name="connsiteX2" fmla="*/ 9399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7"/>
                  <a:pt x="149352" y="76391"/>
                </a:cubicBezTo>
                <a:cubicBezTo>
                  <a:pt x="122048" y="62547"/>
                  <a:pt x="36703" y="11811"/>
                  <a:pt x="9399" y="0"/>
                </a:cubicBezTo>
                <a:lnTo>
                  <a:pt x="0" y="1715"/>
                </a:lnTo>
                <a:cubicBezTo>
                  <a:pt x="27560" y="23051"/>
                  <a:pt x="122555" y="101917"/>
                  <a:pt x="147066" y="127698"/>
                </a:cubicBezTo>
                <a:lnTo>
                  <a:pt x="151702" y="127698"/>
                </a:lnTo>
                <a:cubicBezTo>
                  <a:pt x="176213" y="101917"/>
                  <a:pt x="271145"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1" name="Volný tvar: obrazec 380">
            <a:extLst>
              <a:ext uri="{FF2B5EF4-FFF2-40B4-BE49-F238E27FC236}">
                <a16:creationId xmlns:a16="http://schemas.microsoft.com/office/drawing/2014/main" id="{3E5B8101-E015-4B06-A7E3-5D139886BBB2}"/>
              </a:ext>
            </a:extLst>
          </p:cNvPr>
          <p:cNvSpPr/>
          <p:nvPr/>
        </p:nvSpPr>
        <p:spPr>
          <a:xfrm>
            <a:off x="8884031" y="6355524"/>
            <a:ext cx="298703" cy="127698"/>
          </a:xfrm>
          <a:custGeom>
            <a:avLst/>
            <a:gdLst>
              <a:gd name="connsiteX0" fmla="*/ 289306 w 298703"/>
              <a:gd name="connsiteY0" fmla="*/ 0 h 127698"/>
              <a:gd name="connsiteX1" fmla="*/ 149351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7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7"/>
                  <a:pt x="149351" y="76391"/>
                </a:cubicBezTo>
                <a:cubicBezTo>
                  <a:pt x="122047" y="62547"/>
                  <a:pt x="36766" y="11811"/>
                  <a:pt x="9398" y="0"/>
                </a:cubicBezTo>
                <a:lnTo>
                  <a:pt x="0" y="1715"/>
                </a:lnTo>
                <a:cubicBezTo>
                  <a:pt x="27622" y="23051"/>
                  <a:pt x="122555" y="101917"/>
                  <a:pt x="147065" y="127698"/>
                </a:cubicBezTo>
                <a:lnTo>
                  <a:pt x="151637" y="127698"/>
                </a:lnTo>
                <a:cubicBezTo>
                  <a:pt x="176149"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2" name="Volný tvar: obrazec 381">
            <a:extLst>
              <a:ext uri="{FF2B5EF4-FFF2-40B4-BE49-F238E27FC236}">
                <a16:creationId xmlns:a16="http://schemas.microsoft.com/office/drawing/2014/main" id="{A2599489-D4EE-4293-A35F-8FA335D179EA}"/>
              </a:ext>
            </a:extLst>
          </p:cNvPr>
          <p:cNvSpPr/>
          <p:nvPr/>
        </p:nvSpPr>
        <p:spPr>
          <a:xfrm>
            <a:off x="9213151"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720" y="62547"/>
                  <a:pt x="149352" y="76391"/>
                </a:cubicBezTo>
                <a:cubicBezTo>
                  <a:pt x="122047" y="62547"/>
                  <a:pt x="36767" y="11811"/>
                  <a:pt x="9398" y="0"/>
                </a:cubicBezTo>
                <a:lnTo>
                  <a:pt x="0" y="1715"/>
                </a:lnTo>
                <a:cubicBezTo>
                  <a:pt x="27622" y="23051"/>
                  <a:pt x="122555" y="101917"/>
                  <a:pt x="147066" y="127698"/>
                </a:cubicBezTo>
                <a:lnTo>
                  <a:pt x="151638" y="127698"/>
                </a:lnTo>
                <a:cubicBezTo>
                  <a:pt x="176085"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3" name="Volný tvar: obrazec 382">
            <a:extLst>
              <a:ext uri="{FF2B5EF4-FFF2-40B4-BE49-F238E27FC236}">
                <a16:creationId xmlns:a16="http://schemas.microsoft.com/office/drawing/2014/main" id="{901AB671-FBA9-480F-8940-671B32120214}"/>
              </a:ext>
            </a:extLst>
          </p:cNvPr>
          <p:cNvSpPr/>
          <p:nvPr/>
        </p:nvSpPr>
        <p:spPr>
          <a:xfrm>
            <a:off x="9542335"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0" y="62484"/>
                  <a:pt x="36767" y="11748"/>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4" name="Volný tvar: obrazec 383">
            <a:extLst>
              <a:ext uri="{FF2B5EF4-FFF2-40B4-BE49-F238E27FC236}">
                <a16:creationId xmlns:a16="http://schemas.microsoft.com/office/drawing/2014/main" id="{8DEDBA69-EF37-4F76-890E-E9A41EBD70FA}"/>
              </a:ext>
            </a:extLst>
          </p:cNvPr>
          <p:cNvSpPr/>
          <p:nvPr/>
        </p:nvSpPr>
        <p:spPr>
          <a:xfrm>
            <a:off x="9871582" y="611809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4" y="62484"/>
                  <a:pt x="149352" y="76327"/>
                </a:cubicBezTo>
                <a:cubicBezTo>
                  <a:pt x="122048" y="62484"/>
                  <a:pt x="36703" y="11748"/>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5" name="Volný tvar: obrazec 384">
            <a:extLst>
              <a:ext uri="{FF2B5EF4-FFF2-40B4-BE49-F238E27FC236}">
                <a16:creationId xmlns:a16="http://schemas.microsoft.com/office/drawing/2014/main" id="{01B0D578-CD46-4B62-9888-EC4931BFDD46}"/>
              </a:ext>
            </a:extLst>
          </p:cNvPr>
          <p:cNvSpPr/>
          <p:nvPr/>
        </p:nvSpPr>
        <p:spPr>
          <a:xfrm>
            <a:off x="10200830" y="6118097"/>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64" y="11811"/>
                  <a:pt x="176720" y="62484"/>
                  <a:pt x="149415" y="76327"/>
                </a:cubicBezTo>
                <a:cubicBezTo>
                  <a:pt x="122110" y="62484"/>
                  <a:pt x="36766" y="11748"/>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6" name="Volný tvar: obrazec 385">
            <a:extLst>
              <a:ext uri="{FF2B5EF4-FFF2-40B4-BE49-F238E27FC236}">
                <a16:creationId xmlns:a16="http://schemas.microsoft.com/office/drawing/2014/main" id="{E4D85535-684D-4F9D-A8A9-83F5629DFC31}"/>
              </a:ext>
            </a:extLst>
          </p:cNvPr>
          <p:cNvSpPr/>
          <p:nvPr/>
        </p:nvSpPr>
        <p:spPr>
          <a:xfrm>
            <a:off x="10530014"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7" name="Volný tvar: obrazec 386">
            <a:extLst>
              <a:ext uri="{FF2B5EF4-FFF2-40B4-BE49-F238E27FC236}">
                <a16:creationId xmlns:a16="http://schemas.microsoft.com/office/drawing/2014/main" id="{0458C5F0-3434-43C0-8B82-DD9844BEEBB2}"/>
              </a:ext>
            </a:extLst>
          </p:cNvPr>
          <p:cNvSpPr/>
          <p:nvPr/>
        </p:nvSpPr>
        <p:spPr>
          <a:xfrm>
            <a:off x="10859389" y="6118097"/>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484"/>
                  <a:pt x="149352" y="76327"/>
                </a:cubicBezTo>
                <a:cubicBezTo>
                  <a:pt x="122047" y="62484"/>
                  <a:pt x="36767" y="11748"/>
                  <a:pt x="9398" y="0"/>
                </a:cubicBezTo>
                <a:lnTo>
                  <a:pt x="0" y="1651"/>
                </a:lnTo>
                <a:cubicBezTo>
                  <a:pt x="27622" y="22987"/>
                  <a:pt x="122618" y="101854"/>
                  <a:pt x="147066" y="127635"/>
                </a:cubicBezTo>
                <a:lnTo>
                  <a:pt x="151638" y="127635"/>
                </a:lnTo>
                <a:cubicBezTo>
                  <a:pt x="176149" y="101854"/>
                  <a:pt x="271081"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8" name="Volný tvar: obrazec 387">
            <a:extLst>
              <a:ext uri="{FF2B5EF4-FFF2-40B4-BE49-F238E27FC236}">
                <a16:creationId xmlns:a16="http://schemas.microsoft.com/office/drawing/2014/main" id="{39057BBA-F741-450A-89A9-92E1A9B79B1E}"/>
              </a:ext>
            </a:extLst>
          </p:cNvPr>
          <p:cNvSpPr/>
          <p:nvPr/>
        </p:nvSpPr>
        <p:spPr>
          <a:xfrm>
            <a:off x="11188509" y="611809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9" name="Volný tvar: obrazec 388">
            <a:extLst>
              <a:ext uri="{FF2B5EF4-FFF2-40B4-BE49-F238E27FC236}">
                <a16:creationId xmlns:a16="http://schemas.microsoft.com/office/drawing/2014/main" id="{2B3313A6-957C-4ADA-BD21-D0C8740E4109}"/>
              </a:ext>
            </a:extLst>
          </p:cNvPr>
          <p:cNvSpPr/>
          <p:nvPr/>
        </p:nvSpPr>
        <p:spPr>
          <a:xfrm>
            <a:off x="11517883"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416"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0" name="Volný tvar: obrazec 389">
            <a:extLst>
              <a:ext uri="{FF2B5EF4-FFF2-40B4-BE49-F238E27FC236}">
                <a16:creationId xmlns:a16="http://schemas.microsoft.com/office/drawing/2014/main" id="{BC1DEFBB-5E7F-4C5A-BF80-C8BCE0DEAAFB}"/>
              </a:ext>
            </a:extLst>
          </p:cNvPr>
          <p:cNvSpPr/>
          <p:nvPr/>
        </p:nvSpPr>
        <p:spPr>
          <a:xfrm>
            <a:off x="9542335"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7"/>
                  <a:pt x="149416" y="76391"/>
                </a:cubicBezTo>
                <a:cubicBezTo>
                  <a:pt x="122110" y="62547"/>
                  <a:pt x="36767" y="11811"/>
                  <a:pt x="9398" y="0"/>
                </a:cubicBezTo>
                <a:lnTo>
                  <a:pt x="0" y="1715"/>
                </a:lnTo>
                <a:cubicBezTo>
                  <a:pt x="27622" y="23051"/>
                  <a:pt x="122555" y="101917"/>
                  <a:pt x="147066" y="127698"/>
                </a:cubicBezTo>
                <a:lnTo>
                  <a:pt x="151638" y="127698"/>
                </a:lnTo>
                <a:cubicBezTo>
                  <a:pt x="176085"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1" name="Volný tvar: obrazec 390">
            <a:extLst>
              <a:ext uri="{FF2B5EF4-FFF2-40B4-BE49-F238E27FC236}">
                <a16:creationId xmlns:a16="http://schemas.microsoft.com/office/drawing/2014/main" id="{EA091F80-DE7F-465B-8153-2A36559B7464}"/>
              </a:ext>
            </a:extLst>
          </p:cNvPr>
          <p:cNvSpPr/>
          <p:nvPr/>
        </p:nvSpPr>
        <p:spPr>
          <a:xfrm>
            <a:off x="9871582" y="6355524"/>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4" y="62547"/>
                  <a:pt x="149352" y="76391"/>
                </a:cubicBezTo>
                <a:cubicBezTo>
                  <a:pt x="122048" y="62547"/>
                  <a:pt x="36703" y="11811"/>
                  <a:pt x="9399"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92" name="Volný tvar: obrazec 391">
            <a:extLst>
              <a:ext uri="{FF2B5EF4-FFF2-40B4-BE49-F238E27FC236}">
                <a16:creationId xmlns:a16="http://schemas.microsoft.com/office/drawing/2014/main" id="{D1FB2512-DB65-4B77-8BC7-CF13477891E3}"/>
              </a:ext>
            </a:extLst>
          </p:cNvPr>
          <p:cNvSpPr/>
          <p:nvPr/>
        </p:nvSpPr>
        <p:spPr>
          <a:xfrm>
            <a:off x="10200830" y="6355524"/>
            <a:ext cx="298703" cy="127698"/>
          </a:xfrm>
          <a:custGeom>
            <a:avLst/>
            <a:gdLst>
              <a:gd name="connsiteX0" fmla="*/ 289369 w 298703"/>
              <a:gd name="connsiteY0" fmla="*/ 0 h 127698"/>
              <a:gd name="connsiteX1" fmla="*/ 149415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64" y="11811"/>
                  <a:pt x="176720" y="62547"/>
                  <a:pt x="149415" y="76391"/>
                </a:cubicBezTo>
                <a:cubicBezTo>
                  <a:pt x="122110" y="62547"/>
                  <a:pt x="36766" y="11811"/>
                  <a:pt x="9398" y="0"/>
                </a:cubicBezTo>
                <a:lnTo>
                  <a:pt x="0" y="1715"/>
                </a:lnTo>
                <a:cubicBezTo>
                  <a:pt x="27622" y="23051"/>
                  <a:pt x="122555" y="101917"/>
                  <a:pt x="147065"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93" name="Volný tvar: obrazec 392">
            <a:extLst>
              <a:ext uri="{FF2B5EF4-FFF2-40B4-BE49-F238E27FC236}">
                <a16:creationId xmlns:a16="http://schemas.microsoft.com/office/drawing/2014/main" id="{619650F7-5DD7-4CD3-9E74-F01855373C68}"/>
              </a:ext>
            </a:extLst>
          </p:cNvPr>
          <p:cNvSpPr/>
          <p:nvPr/>
        </p:nvSpPr>
        <p:spPr>
          <a:xfrm>
            <a:off x="10530014"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94" name="Volný tvar: obrazec 393">
            <a:extLst>
              <a:ext uri="{FF2B5EF4-FFF2-40B4-BE49-F238E27FC236}">
                <a16:creationId xmlns:a16="http://schemas.microsoft.com/office/drawing/2014/main" id="{71BDFA27-C766-4868-A3FD-8958AA467581}"/>
              </a:ext>
            </a:extLst>
          </p:cNvPr>
          <p:cNvSpPr/>
          <p:nvPr/>
        </p:nvSpPr>
        <p:spPr>
          <a:xfrm>
            <a:off x="10859389" y="6355524"/>
            <a:ext cx="298767" cy="127698"/>
          </a:xfrm>
          <a:custGeom>
            <a:avLst/>
            <a:gdLst>
              <a:gd name="connsiteX0" fmla="*/ 289306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7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657" y="62547"/>
                  <a:pt x="149352" y="76391"/>
                </a:cubicBezTo>
                <a:cubicBezTo>
                  <a:pt x="122047" y="62547"/>
                  <a:pt x="36767" y="11811"/>
                  <a:pt x="9398" y="0"/>
                </a:cubicBezTo>
                <a:lnTo>
                  <a:pt x="0" y="1715"/>
                </a:lnTo>
                <a:cubicBezTo>
                  <a:pt x="27622" y="23051"/>
                  <a:pt x="122618" y="101917"/>
                  <a:pt x="147066" y="127698"/>
                </a:cubicBezTo>
                <a:lnTo>
                  <a:pt x="151638" y="127698"/>
                </a:lnTo>
                <a:cubicBezTo>
                  <a:pt x="176149" y="101917"/>
                  <a:pt x="271081" y="23051"/>
                  <a:pt x="298767"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95" name="Volný tvar: obrazec 394">
            <a:extLst>
              <a:ext uri="{FF2B5EF4-FFF2-40B4-BE49-F238E27FC236}">
                <a16:creationId xmlns:a16="http://schemas.microsoft.com/office/drawing/2014/main" id="{ED845DCA-19BE-43E2-A439-DE98423C43D8}"/>
              </a:ext>
            </a:extLst>
          </p:cNvPr>
          <p:cNvSpPr/>
          <p:nvPr/>
        </p:nvSpPr>
        <p:spPr>
          <a:xfrm>
            <a:off x="11188509" y="6355524"/>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6" name="Volný tvar: obrazec 395">
            <a:extLst>
              <a:ext uri="{FF2B5EF4-FFF2-40B4-BE49-F238E27FC236}">
                <a16:creationId xmlns:a16="http://schemas.microsoft.com/office/drawing/2014/main" id="{75C97D6B-5360-4B05-856D-91F8EFC1DCBF}"/>
              </a:ext>
            </a:extLst>
          </p:cNvPr>
          <p:cNvSpPr/>
          <p:nvPr/>
        </p:nvSpPr>
        <p:spPr>
          <a:xfrm>
            <a:off x="11517883"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416" y="76391"/>
                </a:cubicBezTo>
                <a:cubicBezTo>
                  <a:pt x="122110" y="62547"/>
                  <a:pt x="36830"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Tree>
    <p:extLst>
      <p:ext uri="{BB962C8B-B14F-4D97-AF65-F5344CB8AC3E}">
        <p14:creationId xmlns:p14="http://schemas.microsoft.com/office/powerpoint/2010/main" val="4352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Úvodní snímek">
    <p:spTree>
      <p:nvGrpSpPr>
        <p:cNvPr id="1" name=""/>
        <p:cNvGrpSpPr/>
        <p:nvPr/>
      </p:nvGrpSpPr>
      <p:grpSpPr>
        <a:xfrm>
          <a:off x="0" y="0"/>
          <a:ext cx="0" cy="0"/>
          <a:chOff x="0" y="0"/>
          <a:chExt cx="0" cy="0"/>
        </a:xfrm>
      </p:grpSpPr>
      <p:sp>
        <p:nvSpPr>
          <p:cNvPr id="7" name="Volný tvar: obrazec 6">
            <a:extLst>
              <a:ext uri="{FF2B5EF4-FFF2-40B4-BE49-F238E27FC236}">
                <a16:creationId xmlns:a16="http://schemas.microsoft.com/office/drawing/2014/main" id="{36D15971-AF1A-446A-AD90-8641E9CD3551}"/>
              </a:ext>
            </a:extLst>
          </p:cNvPr>
          <p:cNvSpPr/>
          <p:nvPr/>
        </p:nvSpPr>
        <p:spPr>
          <a:xfrm>
            <a:off x="0" y="1"/>
            <a:ext cx="12192000" cy="5732466"/>
          </a:xfrm>
          <a:custGeom>
            <a:avLst/>
            <a:gdLst>
              <a:gd name="connsiteX0" fmla="*/ 0 w 12192000"/>
              <a:gd name="connsiteY0" fmla="*/ 0 h 4222623"/>
              <a:gd name="connsiteX1" fmla="*/ 12192000 w 12192000"/>
              <a:gd name="connsiteY1" fmla="*/ 0 h 4222623"/>
              <a:gd name="connsiteX2" fmla="*/ 12192000 w 12192000"/>
              <a:gd name="connsiteY2" fmla="*/ 4222623 h 4222623"/>
              <a:gd name="connsiteX3" fmla="*/ 0 w 12192000"/>
              <a:gd name="connsiteY3" fmla="*/ 4222623 h 4222623"/>
            </a:gdLst>
            <a:ahLst/>
            <a:cxnLst>
              <a:cxn ang="0">
                <a:pos x="connsiteX0" y="connsiteY0"/>
              </a:cxn>
              <a:cxn ang="0">
                <a:pos x="connsiteX1" y="connsiteY1"/>
              </a:cxn>
              <a:cxn ang="0">
                <a:pos x="connsiteX2" y="connsiteY2"/>
              </a:cxn>
              <a:cxn ang="0">
                <a:pos x="connsiteX3" y="connsiteY3"/>
              </a:cxn>
            </a:cxnLst>
            <a:rect l="l" t="t" r="r" b="b"/>
            <a:pathLst>
              <a:path w="12192000" h="4222623">
                <a:moveTo>
                  <a:pt x="0" y="0"/>
                </a:moveTo>
                <a:lnTo>
                  <a:pt x="12192000" y="0"/>
                </a:lnTo>
                <a:lnTo>
                  <a:pt x="12192000" y="4222623"/>
                </a:lnTo>
                <a:lnTo>
                  <a:pt x="0" y="4222623"/>
                </a:lnTo>
                <a:close/>
              </a:path>
            </a:pathLst>
          </a:custGeom>
          <a:gradFill flip="none" rotWithShape="1">
            <a:gsLst>
              <a:gs pos="0">
                <a:schemeClr val="tx2"/>
              </a:gs>
              <a:gs pos="100000">
                <a:srgbClr val="053053"/>
              </a:gs>
            </a:gsLst>
            <a:lin ang="0" scaled="1"/>
            <a:tileRect/>
          </a:gra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cs-CZ" b="1" dirty="0"/>
          </a:p>
        </p:txBody>
      </p:sp>
      <p:sp>
        <p:nvSpPr>
          <p:cNvPr id="2" name="Nadpis 1">
            <a:extLst>
              <a:ext uri="{FF2B5EF4-FFF2-40B4-BE49-F238E27FC236}">
                <a16:creationId xmlns:a16="http://schemas.microsoft.com/office/drawing/2014/main" id="{23F2160B-AEAA-4EC9-BD2F-83CD6D1A3A2A}"/>
              </a:ext>
            </a:extLst>
          </p:cNvPr>
          <p:cNvSpPr>
            <a:spLocks noGrp="1"/>
          </p:cNvSpPr>
          <p:nvPr>
            <p:ph type="ctrTitle"/>
          </p:nvPr>
        </p:nvSpPr>
        <p:spPr>
          <a:xfrm>
            <a:off x="982663" y="4089115"/>
            <a:ext cx="6588351" cy="683264"/>
          </a:xfrm>
        </p:spPr>
        <p:txBody>
          <a:bodyPr anchor="b"/>
          <a:lstStyle>
            <a:lvl1pPr algn="l">
              <a:defRPr sz="4800" b="1">
                <a:solidFill>
                  <a:schemeClr val="bg1"/>
                </a:solidFill>
                <a:latin typeface="+mj-lt"/>
              </a:defRPr>
            </a:lvl1pPr>
          </a:lstStyle>
          <a:p>
            <a:endParaRPr lang="cs-CZ" dirty="0"/>
          </a:p>
        </p:txBody>
      </p:sp>
      <p:sp>
        <p:nvSpPr>
          <p:cNvPr id="3" name="Podnadpis 2">
            <a:extLst>
              <a:ext uri="{FF2B5EF4-FFF2-40B4-BE49-F238E27FC236}">
                <a16:creationId xmlns:a16="http://schemas.microsoft.com/office/drawing/2014/main" id="{CCF20F55-6631-4D9A-8FD5-E924BEB15122}"/>
              </a:ext>
            </a:extLst>
          </p:cNvPr>
          <p:cNvSpPr>
            <a:spLocks noGrp="1"/>
          </p:cNvSpPr>
          <p:nvPr>
            <p:ph type="subTitle" idx="1"/>
          </p:nvPr>
        </p:nvSpPr>
        <p:spPr>
          <a:xfrm>
            <a:off x="982663" y="4895319"/>
            <a:ext cx="6588351" cy="249299"/>
          </a:xfrm>
        </p:spPr>
        <p:txBody>
          <a:bodyPr wrap="square">
            <a:sp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p>
        </p:txBody>
      </p:sp>
      <p:grpSp>
        <p:nvGrpSpPr>
          <p:cNvPr id="5" name="Skupina 4">
            <a:extLst>
              <a:ext uri="{FF2B5EF4-FFF2-40B4-BE49-F238E27FC236}">
                <a16:creationId xmlns:a16="http://schemas.microsoft.com/office/drawing/2014/main" id="{86C6D96D-CB9C-44FE-8647-343DA0438AD7}"/>
              </a:ext>
            </a:extLst>
          </p:cNvPr>
          <p:cNvGrpSpPr/>
          <p:nvPr userDrawn="1"/>
        </p:nvGrpSpPr>
        <p:grpSpPr>
          <a:xfrm>
            <a:off x="982662" y="734207"/>
            <a:ext cx="2537577" cy="664797"/>
            <a:chOff x="9328150" y="384175"/>
            <a:chExt cx="2484438" cy="650876"/>
          </a:xfrm>
          <a:solidFill>
            <a:schemeClr val="bg1"/>
          </a:solidFill>
        </p:grpSpPr>
        <p:sp>
          <p:nvSpPr>
            <p:cNvPr id="536" name="Freeform 503">
              <a:extLst>
                <a:ext uri="{FF2B5EF4-FFF2-40B4-BE49-F238E27FC236}">
                  <a16:creationId xmlns:a16="http://schemas.microsoft.com/office/drawing/2014/main" id="{5B0D335C-6A11-49E3-BCAE-045C9A1EE3DB}"/>
                </a:ext>
              </a:extLst>
            </p:cNvPr>
            <p:cNvSpPr>
              <a:spLocks noEditPoints="1"/>
            </p:cNvSpPr>
            <p:nvPr userDrawn="1"/>
          </p:nvSpPr>
          <p:spPr bwMode="auto">
            <a:xfrm>
              <a:off x="10580688" y="506413"/>
              <a:ext cx="147638" cy="207963"/>
            </a:xfrm>
            <a:custGeom>
              <a:avLst/>
              <a:gdLst>
                <a:gd name="T0" fmla="*/ 93 w 93"/>
                <a:gd name="T1" fmla="*/ 103 h 131"/>
                <a:gd name="T2" fmla="*/ 84 w 93"/>
                <a:gd name="T3" fmla="*/ 127 h 131"/>
                <a:gd name="T4" fmla="*/ 56 w 93"/>
                <a:gd name="T5" fmla="*/ 131 h 131"/>
                <a:gd name="T6" fmla="*/ 0 w 93"/>
                <a:gd name="T7" fmla="*/ 80 h 131"/>
                <a:gd name="T8" fmla="*/ 60 w 93"/>
                <a:gd name="T9" fmla="*/ 26 h 131"/>
                <a:gd name="T10" fmla="*/ 87 w 93"/>
                <a:gd name="T11" fmla="*/ 30 h 131"/>
                <a:gd name="T12" fmla="*/ 91 w 93"/>
                <a:gd name="T13" fmla="*/ 54 h 131"/>
                <a:gd name="T14" fmla="*/ 86 w 93"/>
                <a:gd name="T15" fmla="*/ 55 h 131"/>
                <a:gd name="T16" fmla="*/ 56 w 93"/>
                <a:gd name="T17" fmla="*/ 32 h 131"/>
                <a:gd name="T18" fmla="*/ 18 w 93"/>
                <a:gd name="T19" fmla="*/ 77 h 131"/>
                <a:gd name="T20" fmla="*/ 57 w 93"/>
                <a:gd name="T21" fmla="*/ 125 h 131"/>
                <a:gd name="T22" fmla="*/ 89 w 93"/>
                <a:gd name="T23" fmla="*/ 101 h 131"/>
                <a:gd name="T24" fmla="*/ 93 w 93"/>
                <a:gd name="T25" fmla="*/ 103 h 131"/>
                <a:gd name="T26" fmla="*/ 76 w 93"/>
                <a:gd name="T27" fmla="*/ 4 h 131"/>
                <a:gd name="T28" fmla="*/ 57 w 93"/>
                <a:gd name="T29" fmla="*/ 21 h 131"/>
                <a:gd name="T30" fmla="*/ 53 w 93"/>
                <a:gd name="T31" fmla="*/ 21 h 131"/>
                <a:gd name="T32" fmla="*/ 34 w 93"/>
                <a:gd name="T33" fmla="*/ 4 h 131"/>
                <a:gd name="T34" fmla="*/ 36 w 93"/>
                <a:gd name="T35" fmla="*/ 0 h 131"/>
                <a:gd name="T36" fmla="*/ 55 w 93"/>
                <a:gd name="T37" fmla="*/ 9 h 131"/>
                <a:gd name="T38" fmla="*/ 74 w 93"/>
                <a:gd name="T39" fmla="*/ 0 h 131"/>
                <a:gd name="T40" fmla="*/ 76 w 93"/>
                <a:gd name="T41" fmla="*/ 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31">
                  <a:moveTo>
                    <a:pt x="93" y="103"/>
                  </a:moveTo>
                  <a:cubicBezTo>
                    <a:pt x="91" y="110"/>
                    <a:pt x="87" y="122"/>
                    <a:pt x="84" y="127"/>
                  </a:cubicBezTo>
                  <a:cubicBezTo>
                    <a:pt x="80" y="128"/>
                    <a:pt x="67" y="131"/>
                    <a:pt x="56" y="131"/>
                  </a:cubicBezTo>
                  <a:cubicBezTo>
                    <a:pt x="17" y="131"/>
                    <a:pt x="0" y="104"/>
                    <a:pt x="0" y="80"/>
                  </a:cubicBezTo>
                  <a:cubicBezTo>
                    <a:pt x="0" y="48"/>
                    <a:pt x="25" y="26"/>
                    <a:pt x="60" y="26"/>
                  </a:cubicBezTo>
                  <a:cubicBezTo>
                    <a:pt x="73" y="26"/>
                    <a:pt x="83" y="30"/>
                    <a:pt x="87" y="30"/>
                  </a:cubicBezTo>
                  <a:cubicBezTo>
                    <a:pt x="89" y="39"/>
                    <a:pt x="90" y="46"/>
                    <a:pt x="91" y="54"/>
                  </a:cubicBezTo>
                  <a:cubicBezTo>
                    <a:pt x="86" y="55"/>
                    <a:pt x="86" y="55"/>
                    <a:pt x="86" y="55"/>
                  </a:cubicBezTo>
                  <a:cubicBezTo>
                    <a:pt x="82" y="38"/>
                    <a:pt x="72" y="32"/>
                    <a:pt x="56" y="32"/>
                  </a:cubicBezTo>
                  <a:cubicBezTo>
                    <a:pt x="31" y="32"/>
                    <a:pt x="18" y="54"/>
                    <a:pt x="18" y="77"/>
                  </a:cubicBezTo>
                  <a:cubicBezTo>
                    <a:pt x="18" y="106"/>
                    <a:pt x="34" y="125"/>
                    <a:pt x="57" y="125"/>
                  </a:cubicBezTo>
                  <a:cubicBezTo>
                    <a:pt x="72" y="125"/>
                    <a:pt x="81" y="117"/>
                    <a:pt x="89" y="101"/>
                  </a:cubicBezTo>
                  <a:lnTo>
                    <a:pt x="93" y="103"/>
                  </a:lnTo>
                  <a:close/>
                  <a:moveTo>
                    <a:pt x="76" y="4"/>
                  </a:moveTo>
                  <a:cubicBezTo>
                    <a:pt x="70" y="9"/>
                    <a:pt x="63" y="14"/>
                    <a:pt x="57" y="21"/>
                  </a:cubicBezTo>
                  <a:cubicBezTo>
                    <a:pt x="53" y="21"/>
                    <a:pt x="53" y="21"/>
                    <a:pt x="53" y="21"/>
                  </a:cubicBezTo>
                  <a:cubicBezTo>
                    <a:pt x="47" y="14"/>
                    <a:pt x="40" y="9"/>
                    <a:pt x="34" y="4"/>
                  </a:cubicBezTo>
                  <a:cubicBezTo>
                    <a:pt x="36" y="0"/>
                    <a:pt x="36" y="0"/>
                    <a:pt x="36" y="0"/>
                  </a:cubicBezTo>
                  <a:cubicBezTo>
                    <a:pt x="43" y="2"/>
                    <a:pt x="49" y="5"/>
                    <a:pt x="55" y="9"/>
                  </a:cubicBezTo>
                  <a:cubicBezTo>
                    <a:pt x="61" y="6"/>
                    <a:pt x="68" y="2"/>
                    <a:pt x="74" y="0"/>
                  </a:cubicBezTo>
                  <a:lnTo>
                    <a:pt x="7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37" name="Freeform 504">
              <a:extLst>
                <a:ext uri="{FF2B5EF4-FFF2-40B4-BE49-F238E27FC236}">
                  <a16:creationId xmlns:a16="http://schemas.microsoft.com/office/drawing/2014/main" id="{078DC034-1935-45D7-895F-15A143AC0CD5}"/>
                </a:ext>
              </a:extLst>
            </p:cNvPr>
            <p:cNvSpPr>
              <a:spLocks noEditPoints="1"/>
            </p:cNvSpPr>
            <p:nvPr userDrawn="1"/>
          </p:nvSpPr>
          <p:spPr bwMode="auto">
            <a:xfrm>
              <a:off x="10745788" y="600075"/>
              <a:ext cx="90488" cy="114300"/>
            </a:xfrm>
            <a:custGeom>
              <a:avLst/>
              <a:gdLst>
                <a:gd name="T0" fmla="*/ 56 w 57"/>
                <a:gd name="T1" fmla="*/ 56 h 72"/>
                <a:gd name="T2" fmla="*/ 31 w 57"/>
                <a:gd name="T3" fmla="*/ 72 h 72"/>
                <a:gd name="T4" fmla="*/ 0 w 57"/>
                <a:gd name="T5" fmla="*/ 39 h 72"/>
                <a:gd name="T6" fmla="*/ 11 w 57"/>
                <a:gd name="T7" fmla="*/ 12 h 72"/>
                <a:gd name="T8" fmla="*/ 33 w 57"/>
                <a:gd name="T9" fmla="*/ 0 h 72"/>
                <a:gd name="T10" fmla="*/ 34 w 57"/>
                <a:gd name="T11" fmla="*/ 0 h 72"/>
                <a:gd name="T12" fmla="*/ 57 w 57"/>
                <a:gd name="T13" fmla="*/ 24 h 72"/>
                <a:gd name="T14" fmla="*/ 53 w 57"/>
                <a:gd name="T15" fmla="*/ 29 h 72"/>
                <a:gd name="T16" fmla="*/ 14 w 57"/>
                <a:gd name="T17" fmla="*/ 32 h 72"/>
                <a:gd name="T18" fmla="*/ 36 w 57"/>
                <a:gd name="T19" fmla="*/ 61 h 72"/>
                <a:gd name="T20" fmla="*/ 54 w 57"/>
                <a:gd name="T21" fmla="*/ 53 h 72"/>
                <a:gd name="T22" fmla="*/ 56 w 57"/>
                <a:gd name="T23" fmla="*/ 56 h 72"/>
                <a:gd name="T24" fmla="*/ 30 w 57"/>
                <a:gd name="T25" fmla="*/ 6 h 72"/>
                <a:gd name="T26" fmla="*/ 15 w 57"/>
                <a:gd name="T27" fmla="*/ 25 h 72"/>
                <a:gd name="T28" fmla="*/ 39 w 57"/>
                <a:gd name="T29" fmla="*/ 25 h 72"/>
                <a:gd name="T30" fmla="*/ 43 w 57"/>
                <a:gd name="T31" fmla="*/ 22 h 72"/>
                <a:gd name="T32" fmla="*/ 30 w 57"/>
                <a:gd name="T33"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2">
                  <a:moveTo>
                    <a:pt x="56" y="56"/>
                  </a:moveTo>
                  <a:cubicBezTo>
                    <a:pt x="47" y="69"/>
                    <a:pt x="36" y="72"/>
                    <a:pt x="31" y="72"/>
                  </a:cubicBezTo>
                  <a:cubicBezTo>
                    <a:pt x="12" y="72"/>
                    <a:pt x="0" y="56"/>
                    <a:pt x="0" y="39"/>
                  </a:cubicBezTo>
                  <a:cubicBezTo>
                    <a:pt x="0" y="28"/>
                    <a:pt x="4" y="18"/>
                    <a:pt x="11" y="12"/>
                  </a:cubicBezTo>
                  <a:cubicBezTo>
                    <a:pt x="17" y="5"/>
                    <a:pt x="26" y="0"/>
                    <a:pt x="33" y="0"/>
                  </a:cubicBezTo>
                  <a:cubicBezTo>
                    <a:pt x="34" y="0"/>
                    <a:pt x="34" y="0"/>
                    <a:pt x="34" y="0"/>
                  </a:cubicBezTo>
                  <a:cubicBezTo>
                    <a:pt x="47" y="0"/>
                    <a:pt x="57" y="12"/>
                    <a:pt x="57" y="24"/>
                  </a:cubicBezTo>
                  <a:cubicBezTo>
                    <a:pt x="57" y="27"/>
                    <a:pt x="56" y="29"/>
                    <a:pt x="53" y="29"/>
                  </a:cubicBezTo>
                  <a:cubicBezTo>
                    <a:pt x="51" y="30"/>
                    <a:pt x="32" y="31"/>
                    <a:pt x="14" y="32"/>
                  </a:cubicBezTo>
                  <a:cubicBezTo>
                    <a:pt x="14" y="52"/>
                    <a:pt x="26" y="61"/>
                    <a:pt x="36" y="61"/>
                  </a:cubicBezTo>
                  <a:cubicBezTo>
                    <a:pt x="43" y="61"/>
                    <a:pt x="48" y="58"/>
                    <a:pt x="54" y="53"/>
                  </a:cubicBezTo>
                  <a:lnTo>
                    <a:pt x="56" y="56"/>
                  </a:lnTo>
                  <a:close/>
                  <a:moveTo>
                    <a:pt x="30" y="6"/>
                  </a:moveTo>
                  <a:cubicBezTo>
                    <a:pt x="23" y="6"/>
                    <a:pt x="17" y="13"/>
                    <a:pt x="15" y="25"/>
                  </a:cubicBezTo>
                  <a:cubicBezTo>
                    <a:pt x="23" y="25"/>
                    <a:pt x="31" y="25"/>
                    <a:pt x="39" y="25"/>
                  </a:cubicBezTo>
                  <a:cubicBezTo>
                    <a:pt x="42" y="25"/>
                    <a:pt x="43" y="24"/>
                    <a:pt x="43" y="22"/>
                  </a:cubicBezTo>
                  <a:cubicBezTo>
                    <a:pt x="43" y="14"/>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38" name="Freeform 505">
              <a:extLst>
                <a:ext uri="{FF2B5EF4-FFF2-40B4-BE49-F238E27FC236}">
                  <a16:creationId xmlns:a16="http://schemas.microsoft.com/office/drawing/2014/main" id="{CC799654-B13D-4C07-825E-A1BF61EB44EE}"/>
                </a:ext>
              </a:extLst>
            </p:cNvPr>
            <p:cNvSpPr>
              <a:spLocks/>
            </p:cNvSpPr>
            <p:nvPr userDrawn="1"/>
          </p:nvSpPr>
          <p:spPr bwMode="auto">
            <a:xfrm>
              <a:off x="10852150" y="600075"/>
              <a:ext cx="73025" cy="114300"/>
            </a:xfrm>
            <a:custGeom>
              <a:avLst/>
              <a:gdLst>
                <a:gd name="T0" fmla="*/ 39 w 46"/>
                <a:gd name="T1" fmla="*/ 21 h 72"/>
                <a:gd name="T2" fmla="*/ 23 w 46"/>
                <a:gd name="T3" fmla="*/ 5 h 72"/>
                <a:gd name="T4" fmla="*/ 14 w 46"/>
                <a:gd name="T5" fmla="*/ 16 h 72"/>
                <a:gd name="T6" fmla="*/ 27 w 46"/>
                <a:gd name="T7" fmla="*/ 29 h 72"/>
                <a:gd name="T8" fmla="*/ 46 w 46"/>
                <a:gd name="T9" fmla="*/ 50 h 72"/>
                <a:gd name="T10" fmla="*/ 21 w 46"/>
                <a:gd name="T11" fmla="*/ 72 h 72"/>
                <a:gd name="T12" fmla="*/ 3 w 46"/>
                <a:gd name="T13" fmla="*/ 66 h 72"/>
                <a:gd name="T14" fmla="*/ 0 w 46"/>
                <a:gd name="T15" fmla="*/ 48 h 72"/>
                <a:gd name="T16" fmla="*/ 4 w 46"/>
                <a:gd name="T17" fmla="*/ 47 h 72"/>
                <a:gd name="T18" fmla="*/ 23 w 46"/>
                <a:gd name="T19" fmla="*/ 66 h 72"/>
                <a:gd name="T20" fmla="*/ 34 w 46"/>
                <a:gd name="T21" fmla="*/ 56 h 72"/>
                <a:gd name="T22" fmla="*/ 22 w 46"/>
                <a:gd name="T23" fmla="*/ 42 h 72"/>
                <a:gd name="T24" fmla="*/ 2 w 46"/>
                <a:gd name="T25" fmla="*/ 21 h 72"/>
                <a:gd name="T26" fmla="*/ 26 w 46"/>
                <a:gd name="T27" fmla="*/ 0 h 72"/>
                <a:gd name="T28" fmla="*/ 40 w 46"/>
                <a:gd name="T29" fmla="*/ 3 h 72"/>
                <a:gd name="T30" fmla="*/ 44 w 46"/>
                <a:gd name="T31" fmla="*/ 20 h 72"/>
                <a:gd name="T32" fmla="*/ 39 w 46"/>
                <a:gd name="T33" fmla="*/ 2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2">
                  <a:moveTo>
                    <a:pt x="39" y="21"/>
                  </a:moveTo>
                  <a:cubicBezTo>
                    <a:pt x="36" y="12"/>
                    <a:pt x="31" y="5"/>
                    <a:pt x="23" y="5"/>
                  </a:cubicBezTo>
                  <a:cubicBezTo>
                    <a:pt x="18" y="5"/>
                    <a:pt x="14" y="10"/>
                    <a:pt x="14" y="16"/>
                  </a:cubicBezTo>
                  <a:cubicBezTo>
                    <a:pt x="14" y="22"/>
                    <a:pt x="19" y="26"/>
                    <a:pt x="27" y="29"/>
                  </a:cubicBezTo>
                  <a:cubicBezTo>
                    <a:pt x="38" y="34"/>
                    <a:pt x="46" y="39"/>
                    <a:pt x="46" y="50"/>
                  </a:cubicBezTo>
                  <a:cubicBezTo>
                    <a:pt x="46" y="64"/>
                    <a:pt x="33" y="72"/>
                    <a:pt x="21" y="72"/>
                  </a:cubicBezTo>
                  <a:cubicBezTo>
                    <a:pt x="13" y="72"/>
                    <a:pt x="5" y="69"/>
                    <a:pt x="3" y="66"/>
                  </a:cubicBezTo>
                  <a:cubicBezTo>
                    <a:pt x="1" y="64"/>
                    <a:pt x="0" y="54"/>
                    <a:pt x="0" y="48"/>
                  </a:cubicBezTo>
                  <a:cubicBezTo>
                    <a:pt x="4" y="47"/>
                    <a:pt x="4" y="47"/>
                    <a:pt x="4" y="47"/>
                  </a:cubicBezTo>
                  <a:cubicBezTo>
                    <a:pt x="7" y="57"/>
                    <a:pt x="14" y="66"/>
                    <a:pt x="23" y="66"/>
                  </a:cubicBezTo>
                  <a:cubicBezTo>
                    <a:pt x="29" y="66"/>
                    <a:pt x="34" y="62"/>
                    <a:pt x="34" y="56"/>
                  </a:cubicBezTo>
                  <a:cubicBezTo>
                    <a:pt x="34" y="50"/>
                    <a:pt x="30" y="46"/>
                    <a:pt x="22" y="42"/>
                  </a:cubicBezTo>
                  <a:cubicBezTo>
                    <a:pt x="13" y="38"/>
                    <a:pt x="2" y="33"/>
                    <a:pt x="2" y="21"/>
                  </a:cubicBezTo>
                  <a:cubicBezTo>
                    <a:pt x="2" y="10"/>
                    <a:pt x="12" y="0"/>
                    <a:pt x="26" y="0"/>
                  </a:cubicBezTo>
                  <a:cubicBezTo>
                    <a:pt x="33" y="0"/>
                    <a:pt x="37" y="2"/>
                    <a:pt x="40" y="3"/>
                  </a:cubicBezTo>
                  <a:cubicBezTo>
                    <a:pt x="41" y="7"/>
                    <a:pt x="43" y="16"/>
                    <a:pt x="44" y="20"/>
                  </a:cubicBezTo>
                  <a:lnTo>
                    <a:pt x="3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39" name="Freeform 506">
              <a:extLst>
                <a:ext uri="{FF2B5EF4-FFF2-40B4-BE49-F238E27FC236}">
                  <a16:creationId xmlns:a16="http://schemas.microsoft.com/office/drawing/2014/main" id="{2DE60C47-37C4-4417-90EC-A6B38D2235D9}"/>
                </a:ext>
              </a:extLst>
            </p:cNvPr>
            <p:cNvSpPr>
              <a:spLocks/>
            </p:cNvSpPr>
            <p:nvPr userDrawn="1"/>
          </p:nvSpPr>
          <p:spPr bwMode="auto">
            <a:xfrm>
              <a:off x="10934700" y="536575"/>
              <a:ext cx="123825" cy="174625"/>
            </a:xfrm>
            <a:custGeom>
              <a:avLst/>
              <a:gdLst>
                <a:gd name="T0" fmla="*/ 56 w 78"/>
                <a:gd name="T1" fmla="*/ 110 h 110"/>
                <a:gd name="T2" fmla="*/ 31 w 78"/>
                <a:gd name="T3" fmla="*/ 80 h 110"/>
                <a:gd name="T4" fmla="*/ 27 w 78"/>
                <a:gd name="T5" fmla="*/ 76 h 110"/>
                <a:gd name="T6" fmla="*/ 25 w 78"/>
                <a:gd name="T7" fmla="*/ 77 h 110"/>
                <a:gd name="T8" fmla="*/ 25 w 78"/>
                <a:gd name="T9" fmla="*/ 94 h 110"/>
                <a:gd name="T10" fmla="*/ 36 w 78"/>
                <a:gd name="T11" fmla="*/ 106 h 110"/>
                <a:gd name="T12" fmla="*/ 36 w 78"/>
                <a:gd name="T13" fmla="*/ 110 h 110"/>
                <a:gd name="T14" fmla="*/ 0 w 78"/>
                <a:gd name="T15" fmla="*/ 110 h 110"/>
                <a:gd name="T16" fmla="*/ 0 w 78"/>
                <a:gd name="T17" fmla="*/ 106 h 110"/>
                <a:gd name="T18" fmla="*/ 11 w 78"/>
                <a:gd name="T19" fmla="*/ 94 h 110"/>
                <a:gd name="T20" fmla="*/ 11 w 78"/>
                <a:gd name="T21" fmla="*/ 21 h 110"/>
                <a:gd name="T22" fmla="*/ 1 w 78"/>
                <a:gd name="T23" fmla="*/ 9 h 110"/>
                <a:gd name="T24" fmla="*/ 1 w 78"/>
                <a:gd name="T25" fmla="*/ 6 h 110"/>
                <a:gd name="T26" fmla="*/ 25 w 78"/>
                <a:gd name="T27" fmla="*/ 0 h 110"/>
                <a:gd name="T28" fmla="*/ 25 w 78"/>
                <a:gd name="T29" fmla="*/ 72 h 110"/>
                <a:gd name="T30" fmla="*/ 34 w 78"/>
                <a:gd name="T31" fmla="*/ 67 h 110"/>
                <a:gd name="T32" fmla="*/ 45 w 78"/>
                <a:gd name="T33" fmla="*/ 54 h 110"/>
                <a:gd name="T34" fmla="*/ 40 w 78"/>
                <a:gd name="T35" fmla="*/ 47 h 110"/>
                <a:gd name="T36" fmla="*/ 40 w 78"/>
                <a:gd name="T37" fmla="*/ 43 h 110"/>
                <a:gd name="T38" fmla="*/ 72 w 78"/>
                <a:gd name="T39" fmla="*/ 41 h 110"/>
                <a:gd name="T40" fmla="*/ 72 w 78"/>
                <a:gd name="T41" fmla="*/ 45 h 110"/>
                <a:gd name="T42" fmla="*/ 52 w 78"/>
                <a:gd name="T43" fmla="*/ 54 h 110"/>
                <a:gd name="T44" fmla="*/ 39 w 78"/>
                <a:gd name="T45" fmla="*/ 69 h 110"/>
                <a:gd name="T46" fmla="*/ 63 w 78"/>
                <a:gd name="T47" fmla="*/ 97 h 110"/>
                <a:gd name="T48" fmla="*/ 78 w 78"/>
                <a:gd name="T49" fmla="*/ 106 h 110"/>
                <a:gd name="T50" fmla="*/ 78 w 78"/>
                <a:gd name="T51" fmla="*/ 110 h 110"/>
                <a:gd name="T52" fmla="*/ 56 w 78"/>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110">
                  <a:moveTo>
                    <a:pt x="56" y="110"/>
                  </a:moveTo>
                  <a:cubicBezTo>
                    <a:pt x="49" y="103"/>
                    <a:pt x="40" y="90"/>
                    <a:pt x="31" y="80"/>
                  </a:cubicBezTo>
                  <a:cubicBezTo>
                    <a:pt x="29" y="77"/>
                    <a:pt x="28" y="76"/>
                    <a:pt x="27" y="76"/>
                  </a:cubicBezTo>
                  <a:cubicBezTo>
                    <a:pt x="26" y="76"/>
                    <a:pt x="25" y="76"/>
                    <a:pt x="25" y="77"/>
                  </a:cubicBezTo>
                  <a:cubicBezTo>
                    <a:pt x="25" y="94"/>
                    <a:pt x="25" y="94"/>
                    <a:pt x="25" y="94"/>
                  </a:cubicBezTo>
                  <a:cubicBezTo>
                    <a:pt x="25" y="104"/>
                    <a:pt x="26" y="105"/>
                    <a:pt x="36" y="106"/>
                  </a:cubicBezTo>
                  <a:cubicBezTo>
                    <a:pt x="36" y="110"/>
                    <a:pt x="36" y="110"/>
                    <a:pt x="36" y="110"/>
                  </a:cubicBezTo>
                  <a:cubicBezTo>
                    <a:pt x="0" y="110"/>
                    <a:pt x="0" y="110"/>
                    <a:pt x="0" y="110"/>
                  </a:cubicBezTo>
                  <a:cubicBezTo>
                    <a:pt x="0" y="106"/>
                    <a:pt x="0" y="106"/>
                    <a:pt x="0" y="106"/>
                  </a:cubicBezTo>
                  <a:cubicBezTo>
                    <a:pt x="10" y="105"/>
                    <a:pt x="11" y="104"/>
                    <a:pt x="11" y="94"/>
                  </a:cubicBezTo>
                  <a:cubicBezTo>
                    <a:pt x="11" y="21"/>
                    <a:pt x="11" y="21"/>
                    <a:pt x="11" y="21"/>
                  </a:cubicBezTo>
                  <a:cubicBezTo>
                    <a:pt x="11" y="11"/>
                    <a:pt x="10" y="10"/>
                    <a:pt x="1" y="9"/>
                  </a:cubicBezTo>
                  <a:cubicBezTo>
                    <a:pt x="1" y="6"/>
                    <a:pt x="1" y="6"/>
                    <a:pt x="1" y="6"/>
                  </a:cubicBezTo>
                  <a:cubicBezTo>
                    <a:pt x="9" y="5"/>
                    <a:pt x="18" y="2"/>
                    <a:pt x="25" y="0"/>
                  </a:cubicBezTo>
                  <a:cubicBezTo>
                    <a:pt x="25" y="72"/>
                    <a:pt x="25" y="72"/>
                    <a:pt x="25" y="72"/>
                  </a:cubicBezTo>
                  <a:cubicBezTo>
                    <a:pt x="29" y="72"/>
                    <a:pt x="32" y="70"/>
                    <a:pt x="34" y="67"/>
                  </a:cubicBezTo>
                  <a:cubicBezTo>
                    <a:pt x="38" y="64"/>
                    <a:pt x="42" y="58"/>
                    <a:pt x="45" y="54"/>
                  </a:cubicBezTo>
                  <a:cubicBezTo>
                    <a:pt x="48" y="49"/>
                    <a:pt x="47" y="48"/>
                    <a:pt x="40" y="47"/>
                  </a:cubicBezTo>
                  <a:cubicBezTo>
                    <a:pt x="40" y="43"/>
                    <a:pt x="40" y="43"/>
                    <a:pt x="40" y="43"/>
                  </a:cubicBezTo>
                  <a:cubicBezTo>
                    <a:pt x="72" y="41"/>
                    <a:pt x="72" y="41"/>
                    <a:pt x="72" y="41"/>
                  </a:cubicBezTo>
                  <a:cubicBezTo>
                    <a:pt x="72" y="45"/>
                    <a:pt x="72" y="45"/>
                    <a:pt x="72" y="45"/>
                  </a:cubicBezTo>
                  <a:cubicBezTo>
                    <a:pt x="62" y="47"/>
                    <a:pt x="58" y="49"/>
                    <a:pt x="52" y="54"/>
                  </a:cubicBezTo>
                  <a:cubicBezTo>
                    <a:pt x="48" y="58"/>
                    <a:pt x="45" y="61"/>
                    <a:pt x="39" y="69"/>
                  </a:cubicBezTo>
                  <a:cubicBezTo>
                    <a:pt x="43" y="74"/>
                    <a:pt x="58" y="92"/>
                    <a:pt x="63" y="97"/>
                  </a:cubicBezTo>
                  <a:cubicBezTo>
                    <a:pt x="68" y="103"/>
                    <a:pt x="72" y="105"/>
                    <a:pt x="78" y="106"/>
                  </a:cubicBezTo>
                  <a:cubicBezTo>
                    <a:pt x="78" y="110"/>
                    <a:pt x="78" y="110"/>
                    <a:pt x="78" y="110"/>
                  </a:cubicBezTo>
                  <a:lnTo>
                    <a:pt x="5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0" name="Freeform 507">
              <a:extLst>
                <a:ext uri="{FF2B5EF4-FFF2-40B4-BE49-F238E27FC236}">
                  <a16:creationId xmlns:a16="http://schemas.microsoft.com/office/drawing/2014/main" id="{131B9275-CECA-4AD2-B1D1-47D5601350D4}"/>
                </a:ext>
              </a:extLst>
            </p:cNvPr>
            <p:cNvSpPr>
              <a:spLocks noEditPoints="1"/>
            </p:cNvSpPr>
            <p:nvPr userDrawn="1"/>
          </p:nvSpPr>
          <p:spPr bwMode="auto">
            <a:xfrm>
              <a:off x="11063288" y="544513"/>
              <a:ext cx="98425" cy="169863"/>
            </a:xfrm>
            <a:custGeom>
              <a:avLst/>
              <a:gdLst>
                <a:gd name="T0" fmla="*/ 48 w 62"/>
                <a:gd name="T1" fmla="*/ 107 h 107"/>
                <a:gd name="T2" fmla="*/ 40 w 62"/>
                <a:gd name="T3" fmla="*/ 104 h 107"/>
                <a:gd name="T4" fmla="*/ 37 w 62"/>
                <a:gd name="T5" fmla="*/ 97 h 107"/>
                <a:gd name="T6" fmla="*/ 19 w 62"/>
                <a:gd name="T7" fmla="*/ 107 h 107"/>
                <a:gd name="T8" fmla="*/ 0 w 62"/>
                <a:gd name="T9" fmla="*/ 88 h 107"/>
                <a:gd name="T10" fmla="*/ 12 w 62"/>
                <a:gd name="T11" fmla="*/ 73 h 107"/>
                <a:gd name="T12" fmla="*/ 36 w 62"/>
                <a:gd name="T13" fmla="*/ 62 h 107"/>
                <a:gd name="T14" fmla="*/ 36 w 62"/>
                <a:gd name="T15" fmla="*/ 59 h 107"/>
                <a:gd name="T16" fmla="*/ 24 w 62"/>
                <a:gd name="T17" fmla="*/ 42 h 107"/>
                <a:gd name="T18" fmla="*/ 17 w 62"/>
                <a:gd name="T19" fmla="*/ 45 h 107"/>
                <a:gd name="T20" fmla="*/ 13 w 62"/>
                <a:gd name="T21" fmla="*/ 56 h 107"/>
                <a:gd name="T22" fmla="*/ 8 w 62"/>
                <a:gd name="T23" fmla="*/ 59 h 107"/>
                <a:gd name="T24" fmla="*/ 1 w 62"/>
                <a:gd name="T25" fmla="*/ 53 h 107"/>
                <a:gd name="T26" fmla="*/ 6 w 62"/>
                <a:gd name="T27" fmla="*/ 46 h 107"/>
                <a:gd name="T28" fmla="*/ 29 w 62"/>
                <a:gd name="T29" fmla="*/ 35 h 107"/>
                <a:gd name="T30" fmla="*/ 42 w 62"/>
                <a:gd name="T31" fmla="*/ 40 h 107"/>
                <a:gd name="T32" fmla="*/ 49 w 62"/>
                <a:gd name="T33" fmla="*/ 59 h 107"/>
                <a:gd name="T34" fmla="*/ 49 w 62"/>
                <a:gd name="T35" fmla="*/ 87 h 107"/>
                <a:gd name="T36" fmla="*/ 55 w 62"/>
                <a:gd name="T37" fmla="*/ 96 h 107"/>
                <a:gd name="T38" fmla="*/ 60 w 62"/>
                <a:gd name="T39" fmla="*/ 94 h 107"/>
                <a:gd name="T40" fmla="*/ 62 w 62"/>
                <a:gd name="T41" fmla="*/ 99 h 107"/>
                <a:gd name="T42" fmla="*/ 48 w 62"/>
                <a:gd name="T43" fmla="*/ 107 h 107"/>
                <a:gd name="T44" fmla="*/ 36 w 62"/>
                <a:gd name="T45" fmla="*/ 68 h 107"/>
                <a:gd name="T46" fmla="*/ 23 w 62"/>
                <a:gd name="T47" fmla="*/ 74 h 107"/>
                <a:gd name="T48" fmla="*/ 14 w 62"/>
                <a:gd name="T49" fmla="*/ 85 h 107"/>
                <a:gd name="T50" fmla="*/ 25 w 62"/>
                <a:gd name="T51" fmla="*/ 97 h 107"/>
                <a:gd name="T52" fmla="*/ 36 w 62"/>
                <a:gd name="T53" fmla="*/ 92 h 107"/>
                <a:gd name="T54" fmla="*/ 36 w 62"/>
                <a:gd name="T55" fmla="*/ 68 h 107"/>
                <a:gd name="T56" fmla="*/ 22 w 62"/>
                <a:gd name="T57" fmla="*/ 27 h 107"/>
                <a:gd name="T58" fmla="*/ 32 w 62"/>
                <a:gd name="T59" fmla="*/ 2 h 107"/>
                <a:gd name="T60" fmla="*/ 45 w 62"/>
                <a:gd name="T61" fmla="*/ 1 h 107"/>
                <a:gd name="T62" fmla="*/ 45 w 62"/>
                <a:gd name="T63" fmla="*/ 2 h 107"/>
                <a:gd name="T64" fmla="*/ 26 w 62"/>
                <a:gd name="T65" fmla="*/ 29 h 107"/>
                <a:gd name="T66" fmla="*/ 22 w 62"/>
                <a:gd name="T67" fmla="*/ 2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107">
                  <a:moveTo>
                    <a:pt x="48" y="107"/>
                  </a:moveTo>
                  <a:cubicBezTo>
                    <a:pt x="45" y="107"/>
                    <a:pt x="42" y="105"/>
                    <a:pt x="40" y="104"/>
                  </a:cubicBezTo>
                  <a:cubicBezTo>
                    <a:pt x="38" y="102"/>
                    <a:pt x="37" y="99"/>
                    <a:pt x="37" y="97"/>
                  </a:cubicBezTo>
                  <a:cubicBezTo>
                    <a:pt x="30" y="101"/>
                    <a:pt x="23" y="107"/>
                    <a:pt x="19" y="107"/>
                  </a:cubicBezTo>
                  <a:cubicBezTo>
                    <a:pt x="7" y="107"/>
                    <a:pt x="0" y="97"/>
                    <a:pt x="0" y="88"/>
                  </a:cubicBezTo>
                  <a:cubicBezTo>
                    <a:pt x="0" y="80"/>
                    <a:pt x="4" y="75"/>
                    <a:pt x="12" y="73"/>
                  </a:cubicBezTo>
                  <a:cubicBezTo>
                    <a:pt x="21" y="69"/>
                    <a:pt x="33" y="65"/>
                    <a:pt x="36" y="62"/>
                  </a:cubicBezTo>
                  <a:cubicBezTo>
                    <a:pt x="36" y="59"/>
                    <a:pt x="36" y="59"/>
                    <a:pt x="36" y="59"/>
                  </a:cubicBezTo>
                  <a:cubicBezTo>
                    <a:pt x="36" y="49"/>
                    <a:pt x="31" y="42"/>
                    <a:pt x="24" y="42"/>
                  </a:cubicBezTo>
                  <a:cubicBezTo>
                    <a:pt x="21" y="42"/>
                    <a:pt x="19" y="43"/>
                    <a:pt x="17" y="45"/>
                  </a:cubicBezTo>
                  <a:cubicBezTo>
                    <a:pt x="15" y="47"/>
                    <a:pt x="14" y="51"/>
                    <a:pt x="13" y="56"/>
                  </a:cubicBezTo>
                  <a:cubicBezTo>
                    <a:pt x="12" y="58"/>
                    <a:pt x="10" y="59"/>
                    <a:pt x="8" y="59"/>
                  </a:cubicBezTo>
                  <a:cubicBezTo>
                    <a:pt x="5" y="59"/>
                    <a:pt x="1" y="56"/>
                    <a:pt x="1" y="53"/>
                  </a:cubicBezTo>
                  <a:cubicBezTo>
                    <a:pt x="1" y="50"/>
                    <a:pt x="3" y="49"/>
                    <a:pt x="6" y="46"/>
                  </a:cubicBezTo>
                  <a:cubicBezTo>
                    <a:pt x="10" y="43"/>
                    <a:pt x="20" y="37"/>
                    <a:pt x="29" y="35"/>
                  </a:cubicBezTo>
                  <a:cubicBezTo>
                    <a:pt x="34" y="35"/>
                    <a:pt x="39" y="37"/>
                    <a:pt x="42" y="40"/>
                  </a:cubicBezTo>
                  <a:cubicBezTo>
                    <a:pt x="48" y="44"/>
                    <a:pt x="49" y="51"/>
                    <a:pt x="49" y="59"/>
                  </a:cubicBezTo>
                  <a:cubicBezTo>
                    <a:pt x="49" y="87"/>
                    <a:pt x="49" y="87"/>
                    <a:pt x="49" y="87"/>
                  </a:cubicBezTo>
                  <a:cubicBezTo>
                    <a:pt x="49" y="94"/>
                    <a:pt x="52" y="96"/>
                    <a:pt x="55" y="96"/>
                  </a:cubicBezTo>
                  <a:cubicBezTo>
                    <a:pt x="56" y="96"/>
                    <a:pt x="59" y="95"/>
                    <a:pt x="60" y="94"/>
                  </a:cubicBezTo>
                  <a:cubicBezTo>
                    <a:pt x="62" y="99"/>
                    <a:pt x="62" y="99"/>
                    <a:pt x="62" y="99"/>
                  </a:cubicBezTo>
                  <a:lnTo>
                    <a:pt x="48" y="107"/>
                  </a:lnTo>
                  <a:close/>
                  <a:moveTo>
                    <a:pt x="36" y="68"/>
                  </a:moveTo>
                  <a:cubicBezTo>
                    <a:pt x="33" y="69"/>
                    <a:pt x="27" y="72"/>
                    <a:pt x="23" y="74"/>
                  </a:cubicBezTo>
                  <a:cubicBezTo>
                    <a:pt x="17" y="77"/>
                    <a:pt x="14" y="79"/>
                    <a:pt x="14" y="85"/>
                  </a:cubicBezTo>
                  <a:cubicBezTo>
                    <a:pt x="14" y="93"/>
                    <a:pt x="20" y="97"/>
                    <a:pt x="25" y="97"/>
                  </a:cubicBezTo>
                  <a:cubicBezTo>
                    <a:pt x="29" y="97"/>
                    <a:pt x="33" y="95"/>
                    <a:pt x="36" y="92"/>
                  </a:cubicBezTo>
                  <a:lnTo>
                    <a:pt x="36" y="68"/>
                  </a:lnTo>
                  <a:close/>
                  <a:moveTo>
                    <a:pt x="22" y="27"/>
                  </a:moveTo>
                  <a:cubicBezTo>
                    <a:pt x="24" y="20"/>
                    <a:pt x="30" y="5"/>
                    <a:pt x="32" y="2"/>
                  </a:cubicBezTo>
                  <a:cubicBezTo>
                    <a:pt x="33" y="2"/>
                    <a:pt x="43" y="0"/>
                    <a:pt x="45" y="1"/>
                  </a:cubicBezTo>
                  <a:cubicBezTo>
                    <a:pt x="45" y="2"/>
                    <a:pt x="45" y="2"/>
                    <a:pt x="45" y="2"/>
                  </a:cubicBezTo>
                  <a:cubicBezTo>
                    <a:pt x="26" y="29"/>
                    <a:pt x="26" y="29"/>
                    <a:pt x="26" y="29"/>
                  </a:cubicBezTo>
                  <a:lnTo>
                    <a:pt x="2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1" name="Freeform 508">
              <a:extLst>
                <a:ext uri="{FF2B5EF4-FFF2-40B4-BE49-F238E27FC236}">
                  <a16:creationId xmlns:a16="http://schemas.microsoft.com/office/drawing/2014/main" id="{AEBD2BC2-18E9-4984-92E9-744A4A4F567B}"/>
                </a:ext>
              </a:extLst>
            </p:cNvPr>
            <p:cNvSpPr>
              <a:spLocks noEditPoints="1"/>
            </p:cNvSpPr>
            <p:nvPr userDrawn="1"/>
          </p:nvSpPr>
          <p:spPr bwMode="auto">
            <a:xfrm>
              <a:off x="11226800" y="544513"/>
              <a:ext cx="74613" cy="169863"/>
            </a:xfrm>
            <a:custGeom>
              <a:avLst/>
              <a:gdLst>
                <a:gd name="T0" fmla="*/ 40 w 47"/>
                <a:gd name="T1" fmla="*/ 56 h 107"/>
                <a:gd name="T2" fmla="*/ 24 w 47"/>
                <a:gd name="T3" fmla="*/ 40 h 107"/>
                <a:gd name="T4" fmla="*/ 14 w 47"/>
                <a:gd name="T5" fmla="*/ 51 h 107"/>
                <a:gd name="T6" fmla="*/ 27 w 47"/>
                <a:gd name="T7" fmla="*/ 64 h 107"/>
                <a:gd name="T8" fmla="*/ 47 w 47"/>
                <a:gd name="T9" fmla="*/ 85 h 107"/>
                <a:gd name="T10" fmla="*/ 21 w 47"/>
                <a:gd name="T11" fmla="*/ 107 h 107"/>
                <a:gd name="T12" fmla="*/ 3 w 47"/>
                <a:gd name="T13" fmla="*/ 101 h 107"/>
                <a:gd name="T14" fmla="*/ 0 w 47"/>
                <a:gd name="T15" fmla="*/ 83 h 107"/>
                <a:gd name="T16" fmla="*/ 5 w 47"/>
                <a:gd name="T17" fmla="*/ 82 h 107"/>
                <a:gd name="T18" fmla="*/ 24 w 47"/>
                <a:gd name="T19" fmla="*/ 101 h 107"/>
                <a:gd name="T20" fmla="*/ 34 w 47"/>
                <a:gd name="T21" fmla="*/ 91 h 107"/>
                <a:gd name="T22" fmla="*/ 22 w 47"/>
                <a:gd name="T23" fmla="*/ 77 h 107"/>
                <a:gd name="T24" fmla="*/ 3 w 47"/>
                <a:gd name="T25" fmla="*/ 56 h 107"/>
                <a:gd name="T26" fmla="*/ 27 w 47"/>
                <a:gd name="T27" fmla="*/ 35 h 107"/>
                <a:gd name="T28" fmla="*/ 41 w 47"/>
                <a:gd name="T29" fmla="*/ 38 h 107"/>
                <a:gd name="T30" fmla="*/ 44 w 47"/>
                <a:gd name="T31" fmla="*/ 55 h 107"/>
                <a:gd name="T32" fmla="*/ 40 w 47"/>
                <a:gd name="T33" fmla="*/ 56 h 107"/>
                <a:gd name="T34" fmla="*/ 41 w 47"/>
                <a:gd name="T35" fmla="*/ 3 h 107"/>
                <a:gd name="T36" fmla="*/ 26 w 47"/>
                <a:gd name="T37" fmla="*/ 28 h 107"/>
                <a:gd name="T38" fmla="*/ 22 w 47"/>
                <a:gd name="T39" fmla="*/ 28 h 107"/>
                <a:gd name="T40" fmla="*/ 6 w 47"/>
                <a:gd name="T41" fmla="*/ 3 h 107"/>
                <a:gd name="T42" fmla="*/ 10 w 47"/>
                <a:gd name="T43" fmla="*/ 0 h 107"/>
                <a:gd name="T44" fmla="*/ 24 w 47"/>
                <a:gd name="T45" fmla="*/ 15 h 107"/>
                <a:gd name="T46" fmla="*/ 38 w 47"/>
                <a:gd name="T47" fmla="*/ 0 h 107"/>
                <a:gd name="T48" fmla="*/ 41 w 47"/>
                <a:gd name="T49"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107">
                  <a:moveTo>
                    <a:pt x="40" y="56"/>
                  </a:moveTo>
                  <a:cubicBezTo>
                    <a:pt x="37" y="47"/>
                    <a:pt x="31" y="40"/>
                    <a:pt x="24" y="40"/>
                  </a:cubicBezTo>
                  <a:cubicBezTo>
                    <a:pt x="18" y="40"/>
                    <a:pt x="14" y="45"/>
                    <a:pt x="14" y="51"/>
                  </a:cubicBezTo>
                  <a:cubicBezTo>
                    <a:pt x="14" y="57"/>
                    <a:pt x="20" y="61"/>
                    <a:pt x="27" y="64"/>
                  </a:cubicBezTo>
                  <a:cubicBezTo>
                    <a:pt x="39" y="69"/>
                    <a:pt x="47" y="74"/>
                    <a:pt x="47" y="85"/>
                  </a:cubicBezTo>
                  <a:cubicBezTo>
                    <a:pt x="47" y="99"/>
                    <a:pt x="33" y="107"/>
                    <a:pt x="21" y="107"/>
                  </a:cubicBezTo>
                  <a:cubicBezTo>
                    <a:pt x="13" y="107"/>
                    <a:pt x="6" y="104"/>
                    <a:pt x="3" y="101"/>
                  </a:cubicBezTo>
                  <a:cubicBezTo>
                    <a:pt x="2" y="99"/>
                    <a:pt x="0" y="89"/>
                    <a:pt x="0" y="83"/>
                  </a:cubicBezTo>
                  <a:cubicBezTo>
                    <a:pt x="5" y="82"/>
                    <a:pt x="5" y="82"/>
                    <a:pt x="5" y="82"/>
                  </a:cubicBezTo>
                  <a:cubicBezTo>
                    <a:pt x="7" y="92"/>
                    <a:pt x="14" y="101"/>
                    <a:pt x="24" y="101"/>
                  </a:cubicBezTo>
                  <a:cubicBezTo>
                    <a:pt x="29" y="101"/>
                    <a:pt x="34" y="97"/>
                    <a:pt x="34" y="91"/>
                  </a:cubicBezTo>
                  <a:cubicBezTo>
                    <a:pt x="34" y="85"/>
                    <a:pt x="30" y="81"/>
                    <a:pt x="22" y="77"/>
                  </a:cubicBezTo>
                  <a:cubicBezTo>
                    <a:pt x="13" y="73"/>
                    <a:pt x="3" y="68"/>
                    <a:pt x="3" y="56"/>
                  </a:cubicBezTo>
                  <a:cubicBezTo>
                    <a:pt x="3" y="45"/>
                    <a:pt x="12" y="35"/>
                    <a:pt x="27" y="35"/>
                  </a:cubicBezTo>
                  <a:cubicBezTo>
                    <a:pt x="33" y="35"/>
                    <a:pt x="37" y="37"/>
                    <a:pt x="41" y="38"/>
                  </a:cubicBezTo>
                  <a:cubicBezTo>
                    <a:pt x="42" y="42"/>
                    <a:pt x="43" y="51"/>
                    <a:pt x="44" y="55"/>
                  </a:cubicBezTo>
                  <a:lnTo>
                    <a:pt x="40" y="56"/>
                  </a:lnTo>
                  <a:close/>
                  <a:moveTo>
                    <a:pt x="41" y="3"/>
                  </a:moveTo>
                  <a:cubicBezTo>
                    <a:pt x="35" y="12"/>
                    <a:pt x="31" y="20"/>
                    <a:pt x="26" y="28"/>
                  </a:cubicBezTo>
                  <a:cubicBezTo>
                    <a:pt x="22" y="28"/>
                    <a:pt x="22" y="28"/>
                    <a:pt x="22" y="28"/>
                  </a:cubicBezTo>
                  <a:cubicBezTo>
                    <a:pt x="17" y="20"/>
                    <a:pt x="12" y="12"/>
                    <a:pt x="6" y="3"/>
                  </a:cubicBezTo>
                  <a:cubicBezTo>
                    <a:pt x="10" y="0"/>
                    <a:pt x="10" y="0"/>
                    <a:pt x="10" y="0"/>
                  </a:cubicBezTo>
                  <a:cubicBezTo>
                    <a:pt x="15" y="5"/>
                    <a:pt x="20" y="10"/>
                    <a:pt x="24" y="15"/>
                  </a:cubicBezTo>
                  <a:cubicBezTo>
                    <a:pt x="28" y="10"/>
                    <a:pt x="32" y="5"/>
                    <a:pt x="38" y="0"/>
                  </a:cubicBezTo>
                  <a:lnTo>
                    <a:pt x="4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2" name="Freeform 509">
              <a:extLst>
                <a:ext uri="{FF2B5EF4-FFF2-40B4-BE49-F238E27FC236}">
                  <a16:creationId xmlns:a16="http://schemas.microsoft.com/office/drawing/2014/main" id="{94262B3B-A5BB-4180-AA7A-38727FBF1630}"/>
                </a:ext>
              </a:extLst>
            </p:cNvPr>
            <p:cNvSpPr>
              <a:spLocks/>
            </p:cNvSpPr>
            <p:nvPr userDrawn="1"/>
          </p:nvSpPr>
          <p:spPr bwMode="auto">
            <a:xfrm>
              <a:off x="11310938" y="536575"/>
              <a:ext cx="122238" cy="174625"/>
            </a:xfrm>
            <a:custGeom>
              <a:avLst/>
              <a:gdLst>
                <a:gd name="T0" fmla="*/ 55 w 77"/>
                <a:gd name="T1" fmla="*/ 110 h 110"/>
                <a:gd name="T2" fmla="*/ 31 w 77"/>
                <a:gd name="T3" fmla="*/ 80 h 110"/>
                <a:gd name="T4" fmla="*/ 26 w 77"/>
                <a:gd name="T5" fmla="*/ 76 h 110"/>
                <a:gd name="T6" fmla="*/ 24 w 77"/>
                <a:gd name="T7" fmla="*/ 77 h 110"/>
                <a:gd name="T8" fmla="*/ 24 w 77"/>
                <a:gd name="T9" fmla="*/ 94 h 110"/>
                <a:gd name="T10" fmla="*/ 35 w 77"/>
                <a:gd name="T11" fmla="*/ 106 h 110"/>
                <a:gd name="T12" fmla="*/ 35 w 77"/>
                <a:gd name="T13" fmla="*/ 110 h 110"/>
                <a:gd name="T14" fmla="*/ 0 w 77"/>
                <a:gd name="T15" fmla="*/ 110 h 110"/>
                <a:gd name="T16" fmla="*/ 0 w 77"/>
                <a:gd name="T17" fmla="*/ 106 h 110"/>
                <a:gd name="T18" fmla="*/ 11 w 77"/>
                <a:gd name="T19" fmla="*/ 94 h 110"/>
                <a:gd name="T20" fmla="*/ 11 w 77"/>
                <a:gd name="T21" fmla="*/ 21 h 110"/>
                <a:gd name="T22" fmla="*/ 1 w 77"/>
                <a:gd name="T23" fmla="*/ 9 h 110"/>
                <a:gd name="T24" fmla="*/ 1 w 77"/>
                <a:gd name="T25" fmla="*/ 6 h 110"/>
                <a:gd name="T26" fmla="*/ 24 w 77"/>
                <a:gd name="T27" fmla="*/ 0 h 110"/>
                <a:gd name="T28" fmla="*/ 24 w 77"/>
                <a:gd name="T29" fmla="*/ 72 h 110"/>
                <a:gd name="T30" fmla="*/ 34 w 77"/>
                <a:gd name="T31" fmla="*/ 67 h 110"/>
                <a:gd name="T32" fmla="*/ 44 w 77"/>
                <a:gd name="T33" fmla="*/ 54 h 110"/>
                <a:gd name="T34" fmla="*/ 40 w 77"/>
                <a:gd name="T35" fmla="*/ 47 h 110"/>
                <a:gd name="T36" fmla="*/ 40 w 77"/>
                <a:gd name="T37" fmla="*/ 43 h 110"/>
                <a:gd name="T38" fmla="*/ 71 w 77"/>
                <a:gd name="T39" fmla="*/ 41 h 110"/>
                <a:gd name="T40" fmla="*/ 71 w 77"/>
                <a:gd name="T41" fmla="*/ 45 h 110"/>
                <a:gd name="T42" fmla="*/ 52 w 77"/>
                <a:gd name="T43" fmla="*/ 54 h 110"/>
                <a:gd name="T44" fmla="*/ 39 w 77"/>
                <a:gd name="T45" fmla="*/ 69 h 110"/>
                <a:gd name="T46" fmla="*/ 62 w 77"/>
                <a:gd name="T47" fmla="*/ 97 h 110"/>
                <a:gd name="T48" fmla="*/ 77 w 77"/>
                <a:gd name="T49" fmla="*/ 106 h 110"/>
                <a:gd name="T50" fmla="*/ 77 w 77"/>
                <a:gd name="T51" fmla="*/ 110 h 110"/>
                <a:gd name="T52" fmla="*/ 55 w 77"/>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0">
                  <a:moveTo>
                    <a:pt x="55" y="110"/>
                  </a:moveTo>
                  <a:cubicBezTo>
                    <a:pt x="48" y="103"/>
                    <a:pt x="39" y="90"/>
                    <a:pt x="31" y="80"/>
                  </a:cubicBezTo>
                  <a:cubicBezTo>
                    <a:pt x="29" y="77"/>
                    <a:pt x="28" y="76"/>
                    <a:pt x="26" y="76"/>
                  </a:cubicBezTo>
                  <a:cubicBezTo>
                    <a:pt x="26" y="76"/>
                    <a:pt x="25" y="76"/>
                    <a:pt x="24" y="77"/>
                  </a:cubicBezTo>
                  <a:cubicBezTo>
                    <a:pt x="24" y="94"/>
                    <a:pt x="24" y="94"/>
                    <a:pt x="24" y="94"/>
                  </a:cubicBezTo>
                  <a:cubicBezTo>
                    <a:pt x="24" y="104"/>
                    <a:pt x="25" y="105"/>
                    <a:pt x="35" y="106"/>
                  </a:cubicBezTo>
                  <a:cubicBezTo>
                    <a:pt x="35" y="110"/>
                    <a:pt x="35" y="110"/>
                    <a:pt x="35" y="110"/>
                  </a:cubicBezTo>
                  <a:cubicBezTo>
                    <a:pt x="0" y="110"/>
                    <a:pt x="0" y="110"/>
                    <a:pt x="0" y="110"/>
                  </a:cubicBezTo>
                  <a:cubicBezTo>
                    <a:pt x="0" y="106"/>
                    <a:pt x="0" y="106"/>
                    <a:pt x="0" y="106"/>
                  </a:cubicBezTo>
                  <a:cubicBezTo>
                    <a:pt x="10" y="105"/>
                    <a:pt x="11" y="104"/>
                    <a:pt x="11" y="94"/>
                  </a:cubicBezTo>
                  <a:cubicBezTo>
                    <a:pt x="11" y="21"/>
                    <a:pt x="11" y="21"/>
                    <a:pt x="11" y="21"/>
                  </a:cubicBezTo>
                  <a:cubicBezTo>
                    <a:pt x="11" y="11"/>
                    <a:pt x="10" y="10"/>
                    <a:pt x="1" y="9"/>
                  </a:cubicBezTo>
                  <a:cubicBezTo>
                    <a:pt x="1" y="6"/>
                    <a:pt x="1" y="6"/>
                    <a:pt x="1" y="6"/>
                  </a:cubicBezTo>
                  <a:cubicBezTo>
                    <a:pt x="8" y="5"/>
                    <a:pt x="17" y="2"/>
                    <a:pt x="24" y="0"/>
                  </a:cubicBezTo>
                  <a:cubicBezTo>
                    <a:pt x="24" y="72"/>
                    <a:pt x="24" y="72"/>
                    <a:pt x="24" y="72"/>
                  </a:cubicBezTo>
                  <a:cubicBezTo>
                    <a:pt x="29" y="72"/>
                    <a:pt x="31" y="70"/>
                    <a:pt x="34" y="67"/>
                  </a:cubicBezTo>
                  <a:cubicBezTo>
                    <a:pt x="37" y="64"/>
                    <a:pt x="42" y="58"/>
                    <a:pt x="44" y="54"/>
                  </a:cubicBezTo>
                  <a:cubicBezTo>
                    <a:pt x="47" y="49"/>
                    <a:pt x="47" y="48"/>
                    <a:pt x="40" y="47"/>
                  </a:cubicBezTo>
                  <a:cubicBezTo>
                    <a:pt x="40" y="43"/>
                    <a:pt x="40" y="43"/>
                    <a:pt x="40" y="43"/>
                  </a:cubicBezTo>
                  <a:cubicBezTo>
                    <a:pt x="71" y="41"/>
                    <a:pt x="71" y="41"/>
                    <a:pt x="71" y="41"/>
                  </a:cubicBezTo>
                  <a:cubicBezTo>
                    <a:pt x="71" y="45"/>
                    <a:pt x="71" y="45"/>
                    <a:pt x="71" y="45"/>
                  </a:cubicBezTo>
                  <a:cubicBezTo>
                    <a:pt x="61" y="47"/>
                    <a:pt x="57" y="49"/>
                    <a:pt x="52" y="54"/>
                  </a:cubicBezTo>
                  <a:cubicBezTo>
                    <a:pt x="48" y="58"/>
                    <a:pt x="45" y="61"/>
                    <a:pt x="39" y="69"/>
                  </a:cubicBezTo>
                  <a:cubicBezTo>
                    <a:pt x="42" y="74"/>
                    <a:pt x="57" y="92"/>
                    <a:pt x="62" y="97"/>
                  </a:cubicBezTo>
                  <a:cubicBezTo>
                    <a:pt x="68" y="103"/>
                    <a:pt x="72" y="105"/>
                    <a:pt x="77" y="106"/>
                  </a:cubicBezTo>
                  <a:cubicBezTo>
                    <a:pt x="77" y="110"/>
                    <a:pt x="77" y="110"/>
                    <a:pt x="77" y="110"/>
                  </a:cubicBezTo>
                  <a:lnTo>
                    <a:pt x="55"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3" name="Freeform 510">
              <a:extLst>
                <a:ext uri="{FF2B5EF4-FFF2-40B4-BE49-F238E27FC236}">
                  <a16:creationId xmlns:a16="http://schemas.microsoft.com/office/drawing/2014/main" id="{9BA9595A-6603-4F07-955B-288298D921CA}"/>
                </a:ext>
              </a:extLst>
            </p:cNvPr>
            <p:cNvSpPr>
              <a:spLocks noEditPoints="1"/>
            </p:cNvSpPr>
            <p:nvPr userDrawn="1"/>
          </p:nvSpPr>
          <p:spPr bwMode="auto">
            <a:xfrm>
              <a:off x="11436350" y="600075"/>
              <a:ext cx="107950" cy="114300"/>
            </a:xfrm>
            <a:custGeom>
              <a:avLst/>
              <a:gdLst>
                <a:gd name="T0" fmla="*/ 34 w 68"/>
                <a:gd name="T1" fmla="*/ 0 h 72"/>
                <a:gd name="T2" fmla="*/ 68 w 68"/>
                <a:gd name="T3" fmla="*/ 35 h 72"/>
                <a:gd name="T4" fmla="*/ 34 w 68"/>
                <a:gd name="T5" fmla="*/ 72 h 72"/>
                <a:gd name="T6" fmla="*/ 0 w 68"/>
                <a:gd name="T7" fmla="*/ 38 h 72"/>
                <a:gd name="T8" fmla="*/ 34 w 68"/>
                <a:gd name="T9" fmla="*/ 0 h 72"/>
                <a:gd name="T10" fmla="*/ 32 w 68"/>
                <a:gd name="T11" fmla="*/ 6 h 72"/>
                <a:gd name="T12" fmla="*/ 16 w 68"/>
                <a:gd name="T13" fmla="*/ 32 h 72"/>
                <a:gd name="T14" fmla="*/ 36 w 68"/>
                <a:gd name="T15" fmla="*/ 66 h 72"/>
                <a:gd name="T16" fmla="*/ 52 w 68"/>
                <a:gd name="T17" fmla="*/ 38 h 72"/>
                <a:gd name="T18" fmla="*/ 32 w 68"/>
                <a:gd name="T19"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72">
                  <a:moveTo>
                    <a:pt x="34" y="0"/>
                  </a:moveTo>
                  <a:cubicBezTo>
                    <a:pt x="54" y="0"/>
                    <a:pt x="68" y="16"/>
                    <a:pt x="68" y="35"/>
                  </a:cubicBezTo>
                  <a:cubicBezTo>
                    <a:pt x="68" y="60"/>
                    <a:pt x="50" y="72"/>
                    <a:pt x="34" y="72"/>
                  </a:cubicBezTo>
                  <a:cubicBezTo>
                    <a:pt x="12" y="72"/>
                    <a:pt x="0" y="54"/>
                    <a:pt x="0" y="38"/>
                  </a:cubicBezTo>
                  <a:cubicBezTo>
                    <a:pt x="0" y="12"/>
                    <a:pt x="20" y="0"/>
                    <a:pt x="34" y="0"/>
                  </a:cubicBezTo>
                  <a:close/>
                  <a:moveTo>
                    <a:pt x="32" y="6"/>
                  </a:moveTo>
                  <a:cubicBezTo>
                    <a:pt x="23" y="6"/>
                    <a:pt x="16" y="15"/>
                    <a:pt x="16" y="32"/>
                  </a:cubicBezTo>
                  <a:cubicBezTo>
                    <a:pt x="16" y="52"/>
                    <a:pt x="23" y="66"/>
                    <a:pt x="36" y="66"/>
                  </a:cubicBezTo>
                  <a:cubicBezTo>
                    <a:pt x="44" y="66"/>
                    <a:pt x="52" y="60"/>
                    <a:pt x="52" y="38"/>
                  </a:cubicBezTo>
                  <a:cubicBezTo>
                    <a:pt x="52" y="20"/>
                    <a:pt x="45" y="6"/>
                    <a:pt x="3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4" name="Freeform 511">
              <a:extLst>
                <a:ext uri="{FF2B5EF4-FFF2-40B4-BE49-F238E27FC236}">
                  <a16:creationId xmlns:a16="http://schemas.microsoft.com/office/drawing/2014/main" id="{B6AD64A1-689B-4FC8-9134-59C926642E8C}"/>
                </a:ext>
              </a:extLst>
            </p:cNvPr>
            <p:cNvSpPr>
              <a:spLocks/>
            </p:cNvSpPr>
            <p:nvPr userDrawn="1"/>
          </p:nvSpPr>
          <p:spPr bwMode="auto">
            <a:xfrm>
              <a:off x="11555413" y="536575"/>
              <a:ext cx="55563" cy="174625"/>
            </a:xfrm>
            <a:custGeom>
              <a:avLst/>
              <a:gdLst>
                <a:gd name="T0" fmla="*/ 0 w 35"/>
                <a:gd name="T1" fmla="*/ 110 h 110"/>
                <a:gd name="T2" fmla="*/ 0 w 35"/>
                <a:gd name="T3" fmla="*/ 106 h 110"/>
                <a:gd name="T4" fmla="*/ 10 w 35"/>
                <a:gd name="T5" fmla="*/ 94 h 110"/>
                <a:gd name="T6" fmla="*/ 10 w 35"/>
                <a:gd name="T7" fmla="*/ 21 h 110"/>
                <a:gd name="T8" fmla="*/ 0 w 35"/>
                <a:gd name="T9" fmla="*/ 9 h 110"/>
                <a:gd name="T10" fmla="*/ 0 w 35"/>
                <a:gd name="T11" fmla="*/ 6 h 110"/>
                <a:gd name="T12" fmla="*/ 24 w 35"/>
                <a:gd name="T13" fmla="*/ 0 h 110"/>
                <a:gd name="T14" fmla="*/ 24 w 35"/>
                <a:gd name="T15" fmla="*/ 94 h 110"/>
                <a:gd name="T16" fmla="*/ 35 w 35"/>
                <a:gd name="T17" fmla="*/ 106 h 110"/>
                <a:gd name="T18" fmla="*/ 35 w 35"/>
                <a:gd name="T19" fmla="*/ 110 h 110"/>
                <a:gd name="T20" fmla="*/ 0 w 35"/>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0">
                  <a:moveTo>
                    <a:pt x="0" y="110"/>
                  </a:moveTo>
                  <a:cubicBezTo>
                    <a:pt x="0" y="106"/>
                    <a:pt x="0" y="106"/>
                    <a:pt x="0" y="106"/>
                  </a:cubicBezTo>
                  <a:cubicBezTo>
                    <a:pt x="9" y="105"/>
                    <a:pt x="10" y="104"/>
                    <a:pt x="10" y="94"/>
                  </a:cubicBezTo>
                  <a:cubicBezTo>
                    <a:pt x="10" y="21"/>
                    <a:pt x="10" y="21"/>
                    <a:pt x="10" y="21"/>
                  </a:cubicBezTo>
                  <a:cubicBezTo>
                    <a:pt x="10" y="11"/>
                    <a:pt x="10" y="10"/>
                    <a:pt x="0" y="9"/>
                  </a:cubicBezTo>
                  <a:cubicBezTo>
                    <a:pt x="0" y="6"/>
                    <a:pt x="0" y="6"/>
                    <a:pt x="0" y="6"/>
                  </a:cubicBezTo>
                  <a:cubicBezTo>
                    <a:pt x="8" y="5"/>
                    <a:pt x="18" y="2"/>
                    <a:pt x="24" y="0"/>
                  </a:cubicBezTo>
                  <a:cubicBezTo>
                    <a:pt x="24" y="94"/>
                    <a:pt x="24" y="94"/>
                    <a:pt x="24" y="94"/>
                  </a:cubicBezTo>
                  <a:cubicBezTo>
                    <a:pt x="24" y="104"/>
                    <a:pt x="25" y="105"/>
                    <a:pt x="35" y="106"/>
                  </a:cubicBezTo>
                  <a:cubicBezTo>
                    <a:pt x="35" y="110"/>
                    <a:pt x="35" y="110"/>
                    <a:pt x="35" y="110"/>
                  </a:cubicBezTo>
                  <a:lnTo>
                    <a:pt x="0"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5" name="Freeform 512">
              <a:extLst>
                <a:ext uri="{FF2B5EF4-FFF2-40B4-BE49-F238E27FC236}">
                  <a16:creationId xmlns:a16="http://schemas.microsoft.com/office/drawing/2014/main" id="{730FB9EF-3A8A-4E45-9D92-92688861C6F3}"/>
                </a:ext>
              </a:extLst>
            </p:cNvPr>
            <p:cNvSpPr>
              <a:spLocks/>
            </p:cNvSpPr>
            <p:nvPr userDrawn="1"/>
          </p:nvSpPr>
          <p:spPr bwMode="auto">
            <a:xfrm>
              <a:off x="11622088" y="600075"/>
              <a:ext cx="122238" cy="111125"/>
            </a:xfrm>
            <a:custGeom>
              <a:avLst/>
              <a:gdLst>
                <a:gd name="T0" fmla="*/ 44 w 77"/>
                <a:gd name="T1" fmla="*/ 70 h 70"/>
                <a:gd name="T2" fmla="*/ 44 w 77"/>
                <a:gd name="T3" fmla="*/ 66 h 70"/>
                <a:gd name="T4" fmla="*/ 53 w 77"/>
                <a:gd name="T5" fmla="*/ 53 h 70"/>
                <a:gd name="T6" fmla="*/ 53 w 77"/>
                <a:gd name="T7" fmla="*/ 27 h 70"/>
                <a:gd name="T8" fmla="*/ 40 w 77"/>
                <a:gd name="T9" fmla="*/ 10 h 70"/>
                <a:gd name="T10" fmla="*/ 24 w 77"/>
                <a:gd name="T11" fmla="*/ 17 h 70"/>
                <a:gd name="T12" fmla="*/ 24 w 77"/>
                <a:gd name="T13" fmla="*/ 54 h 70"/>
                <a:gd name="T14" fmla="*/ 34 w 77"/>
                <a:gd name="T15" fmla="*/ 66 h 70"/>
                <a:gd name="T16" fmla="*/ 34 w 77"/>
                <a:gd name="T17" fmla="*/ 70 h 70"/>
                <a:gd name="T18" fmla="*/ 0 w 77"/>
                <a:gd name="T19" fmla="*/ 70 h 70"/>
                <a:gd name="T20" fmla="*/ 0 w 77"/>
                <a:gd name="T21" fmla="*/ 66 h 70"/>
                <a:gd name="T22" fmla="*/ 11 w 77"/>
                <a:gd name="T23" fmla="*/ 54 h 70"/>
                <a:gd name="T24" fmla="*/ 11 w 77"/>
                <a:gd name="T25" fmla="*/ 22 h 70"/>
                <a:gd name="T26" fmla="*/ 1 w 77"/>
                <a:gd name="T27" fmla="*/ 10 h 70"/>
                <a:gd name="T28" fmla="*/ 1 w 77"/>
                <a:gd name="T29" fmla="*/ 6 h 70"/>
                <a:gd name="T30" fmla="*/ 24 w 77"/>
                <a:gd name="T31" fmla="*/ 0 h 70"/>
                <a:gd name="T32" fmla="*/ 24 w 77"/>
                <a:gd name="T33" fmla="*/ 12 h 70"/>
                <a:gd name="T34" fmla="*/ 34 w 77"/>
                <a:gd name="T35" fmla="*/ 5 h 70"/>
                <a:gd name="T36" fmla="*/ 47 w 77"/>
                <a:gd name="T37" fmla="*/ 0 h 70"/>
                <a:gd name="T38" fmla="*/ 67 w 77"/>
                <a:gd name="T39" fmla="*/ 24 h 70"/>
                <a:gd name="T40" fmla="*/ 67 w 77"/>
                <a:gd name="T41" fmla="*/ 54 h 70"/>
                <a:gd name="T42" fmla="*/ 77 w 77"/>
                <a:gd name="T43" fmla="*/ 66 h 70"/>
                <a:gd name="T44" fmla="*/ 77 w 77"/>
                <a:gd name="T45" fmla="*/ 70 h 70"/>
                <a:gd name="T46" fmla="*/ 44 w 77"/>
                <a:gd name="T4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0">
                  <a:moveTo>
                    <a:pt x="44" y="70"/>
                  </a:moveTo>
                  <a:cubicBezTo>
                    <a:pt x="44" y="66"/>
                    <a:pt x="44" y="66"/>
                    <a:pt x="44" y="66"/>
                  </a:cubicBezTo>
                  <a:cubicBezTo>
                    <a:pt x="52" y="65"/>
                    <a:pt x="53" y="64"/>
                    <a:pt x="53" y="53"/>
                  </a:cubicBezTo>
                  <a:cubicBezTo>
                    <a:pt x="53" y="27"/>
                    <a:pt x="53" y="27"/>
                    <a:pt x="53" y="27"/>
                  </a:cubicBezTo>
                  <a:cubicBezTo>
                    <a:pt x="53" y="16"/>
                    <a:pt x="49" y="10"/>
                    <a:pt x="40" y="10"/>
                  </a:cubicBezTo>
                  <a:cubicBezTo>
                    <a:pt x="34" y="10"/>
                    <a:pt x="29" y="14"/>
                    <a:pt x="24" y="17"/>
                  </a:cubicBezTo>
                  <a:cubicBezTo>
                    <a:pt x="24" y="54"/>
                    <a:pt x="24" y="54"/>
                    <a:pt x="24" y="54"/>
                  </a:cubicBezTo>
                  <a:cubicBezTo>
                    <a:pt x="24" y="64"/>
                    <a:pt x="25" y="65"/>
                    <a:pt x="34" y="66"/>
                  </a:cubicBezTo>
                  <a:cubicBezTo>
                    <a:pt x="34" y="70"/>
                    <a:pt x="34" y="70"/>
                    <a:pt x="34" y="70"/>
                  </a:cubicBezTo>
                  <a:cubicBezTo>
                    <a:pt x="0" y="70"/>
                    <a:pt x="0" y="70"/>
                    <a:pt x="0" y="70"/>
                  </a:cubicBezTo>
                  <a:cubicBezTo>
                    <a:pt x="0" y="66"/>
                    <a:pt x="0" y="66"/>
                    <a:pt x="0" y="66"/>
                  </a:cubicBezTo>
                  <a:cubicBezTo>
                    <a:pt x="10" y="65"/>
                    <a:pt x="11" y="64"/>
                    <a:pt x="11" y="54"/>
                  </a:cubicBezTo>
                  <a:cubicBezTo>
                    <a:pt x="11" y="22"/>
                    <a:pt x="11" y="22"/>
                    <a:pt x="11" y="22"/>
                  </a:cubicBezTo>
                  <a:cubicBezTo>
                    <a:pt x="11" y="12"/>
                    <a:pt x="10" y="11"/>
                    <a:pt x="1" y="10"/>
                  </a:cubicBezTo>
                  <a:cubicBezTo>
                    <a:pt x="1" y="6"/>
                    <a:pt x="1" y="6"/>
                    <a:pt x="1" y="6"/>
                  </a:cubicBezTo>
                  <a:cubicBezTo>
                    <a:pt x="9" y="5"/>
                    <a:pt x="17" y="3"/>
                    <a:pt x="24" y="0"/>
                  </a:cubicBezTo>
                  <a:cubicBezTo>
                    <a:pt x="24" y="12"/>
                    <a:pt x="24" y="12"/>
                    <a:pt x="24" y="12"/>
                  </a:cubicBezTo>
                  <a:cubicBezTo>
                    <a:pt x="27" y="10"/>
                    <a:pt x="30" y="7"/>
                    <a:pt x="34" y="5"/>
                  </a:cubicBezTo>
                  <a:cubicBezTo>
                    <a:pt x="39" y="2"/>
                    <a:pt x="42" y="0"/>
                    <a:pt x="47" y="0"/>
                  </a:cubicBezTo>
                  <a:cubicBezTo>
                    <a:pt x="59" y="0"/>
                    <a:pt x="67" y="9"/>
                    <a:pt x="67" y="24"/>
                  </a:cubicBezTo>
                  <a:cubicBezTo>
                    <a:pt x="67" y="54"/>
                    <a:pt x="67" y="54"/>
                    <a:pt x="67" y="54"/>
                  </a:cubicBezTo>
                  <a:cubicBezTo>
                    <a:pt x="67" y="64"/>
                    <a:pt x="68" y="65"/>
                    <a:pt x="77" y="66"/>
                  </a:cubicBezTo>
                  <a:cubicBezTo>
                    <a:pt x="77" y="70"/>
                    <a:pt x="77" y="70"/>
                    <a:pt x="77" y="70"/>
                  </a:cubicBezTo>
                  <a:lnTo>
                    <a:pt x="44"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6" name="Freeform 513">
              <a:extLst>
                <a:ext uri="{FF2B5EF4-FFF2-40B4-BE49-F238E27FC236}">
                  <a16:creationId xmlns:a16="http://schemas.microsoft.com/office/drawing/2014/main" id="{72BA6E09-9B71-425E-8640-75B1333FDD4C}"/>
                </a:ext>
              </a:extLst>
            </p:cNvPr>
            <p:cNvSpPr>
              <a:spLocks noEditPoints="1"/>
            </p:cNvSpPr>
            <p:nvPr userDrawn="1"/>
          </p:nvSpPr>
          <p:spPr bwMode="auto">
            <a:xfrm>
              <a:off x="11757025" y="544513"/>
              <a:ext cx="55563" cy="166688"/>
            </a:xfrm>
            <a:custGeom>
              <a:avLst/>
              <a:gdLst>
                <a:gd name="T0" fmla="*/ 0 w 35"/>
                <a:gd name="T1" fmla="*/ 105 h 105"/>
                <a:gd name="T2" fmla="*/ 0 w 35"/>
                <a:gd name="T3" fmla="*/ 101 h 105"/>
                <a:gd name="T4" fmla="*/ 10 w 35"/>
                <a:gd name="T5" fmla="*/ 88 h 105"/>
                <a:gd name="T6" fmla="*/ 10 w 35"/>
                <a:gd name="T7" fmla="*/ 57 h 105"/>
                <a:gd name="T8" fmla="*/ 1 w 35"/>
                <a:gd name="T9" fmla="*/ 45 h 105"/>
                <a:gd name="T10" fmla="*/ 1 w 35"/>
                <a:gd name="T11" fmla="*/ 41 h 105"/>
                <a:gd name="T12" fmla="*/ 24 w 35"/>
                <a:gd name="T13" fmla="*/ 35 h 105"/>
                <a:gd name="T14" fmla="*/ 24 w 35"/>
                <a:gd name="T15" fmla="*/ 88 h 105"/>
                <a:gd name="T16" fmla="*/ 35 w 35"/>
                <a:gd name="T17" fmla="*/ 101 h 105"/>
                <a:gd name="T18" fmla="*/ 35 w 35"/>
                <a:gd name="T19" fmla="*/ 105 h 105"/>
                <a:gd name="T20" fmla="*/ 0 w 35"/>
                <a:gd name="T21" fmla="*/ 105 h 105"/>
                <a:gd name="T22" fmla="*/ 10 w 35"/>
                <a:gd name="T23" fmla="*/ 27 h 105"/>
                <a:gd name="T24" fmla="*/ 20 w 35"/>
                <a:gd name="T25" fmla="*/ 2 h 105"/>
                <a:gd name="T26" fmla="*/ 34 w 35"/>
                <a:gd name="T27" fmla="*/ 1 h 105"/>
                <a:gd name="T28" fmla="*/ 34 w 35"/>
                <a:gd name="T29" fmla="*/ 2 h 105"/>
                <a:gd name="T30" fmla="*/ 15 w 35"/>
                <a:gd name="T31" fmla="*/ 29 h 105"/>
                <a:gd name="T32" fmla="*/ 10 w 35"/>
                <a:gd name="T33" fmla="*/ 2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05">
                  <a:moveTo>
                    <a:pt x="0" y="105"/>
                  </a:moveTo>
                  <a:cubicBezTo>
                    <a:pt x="0" y="101"/>
                    <a:pt x="0" y="101"/>
                    <a:pt x="0" y="101"/>
                  </a:cubicBezTo>
                  <a:cubicBezTo>
                    <a:pt x="9" y="100"/>
                    <a:pt x="10" y="98"/>
                    <a:pt x="10" y="88"/>
                  </a:cubicBezTo>
                  <a:cubicBezTo>
                    <a:pt x="10" y="57"/>
                    <a:pt x="10" y="57"/>
                    <a:pt x="10" y="57"/>
                  </a:cubicBezTo>
                  <a:cubicBezTo>
                    <a:pt x="10" y="47"/>
                    <a:pt x="10" y="46"/>
                    <a:pt x="1" y="45"/>
                  </a:cubicBezTo>
                  <a:cubicBezTo>
                    <a:pt x="1" y="41"/>
                    <a:pt x="1" y="41"/>
                    <a:pt x="1" y="41"/>
                  </a:cubicBezTo>
                  <a:cubicBezTo>
                    <a:pt x="9" y="40"/>
                    <a:pt x="17" y="38"/>
                    <a:pt x="24" y="35"/>
                  </a:cubicBezTo>
                  <a:cubicBezTo>
                    <a:pt x="24" y="88"/>
                    <a:pt x="24" y="88"/>
                    <a:pt x="24" y="88"/>
                  </a:cubicBezTo>
                  <a:cubicBezTo>
                    <a:pt x="24" y="99"/>
                    <a:pt x="25" y="100"/>
                    <a:pt x="35" y="101"/>
                  </a:cubicBezTo>
                  <a:cubicBezTo>
                    <a:pt x="35" y="105"/>
                    <a:pt x="35" y="105"/>
                    <a:pt x="35" y="105"/>
                  </a:cubicBezTo>
                  <a:lnTo>
                    <a:pt x="0" y="105"/>
                  </a:lnTo>
                  <a:close/>
                  <a:moveTo>
                    <a:pt x="10" y="27"/>
                  </a:moveTo>
                  <a:cubicBezTo>
                    <a:pt x="13" y="20"/>
                    <a:pt x="19" y="5"/>
                    <a:pt x="20" y="2"/>
                  </a:cubicBezTo>
                  <a:cubicBezTo>
                    <a:pt x="22" y="2"/>
                    <a:pt x="32" y="0"/>
                    <a:pt x="34" y="1"/>
                  </a:cubicBezTo>
                  <a:cubicBezTo>
                    <a:pt x="34" y="2"/>
                    <a:pt x="34" y="2"/>
                    <a:pt x="34" y="2"/>
                  </a:cubicBezTo>
                  <a:cubicBezTo>
                    <a:pt x="15" y="29"/>
                    <a:pt x="15" y="29"/>
                    <a:pt x="15" y="29"/>
                  </a:cubicBezTo>
                  <a:lnTo>
                    <a:pt x="1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7" name="Freeform 514">
              <a:extLst>
                <a:ext uri="{FF2B5EF4-FFF2-40B4-BE49-F238E27FC236}">
                  <a16:creationId xmlns:a16="http://schemas.microsoft.com/office/drawing/2014/main" id="{DD8AEADF-BC38-433E-8DFE-EEB18C3E15FA}"/>
                </a:ext>
              </a:extLst>
            </p:cNvPr>
            <p:cNvSpPr>
              <a:spLocks noEditPoints="1"/>
            </p:cNvSpPr>
            <p:nvPr userDrawn="1"/>
          </p:nvSpPr>
          <p:spPr bwMode="auto">
            <a:xfrm>
              <a:off x="10577513" y="787400"/>
              <a:ext cx="55563" cy="157163"/>
            </a:xfrm>
            <a:custGeom>
              <a:avLst/>
              <a:gdLst>
                <a:gd name="T0" fmla="*/ 0 w 35"/>
                <a:gd name="T1" fmla="*/ 99 h 99"/>
                <a:gd name="T2" fmla="*/ 0 w 35"/>
                <a:gd name="T3" fmla="*/ 95 h 99"/>
                <a:gd name="T4" fmla="*/ 11 w 35"/>
                <a:gd name="T5" fmla="*/ 83 h 99"/>
                <a:gd name="T6" fmla="*/ 11 w 35"/>
                <a:gd name="T7" fmla="*/ 51 h 99"/>
                <a:gd name="T8" fmla="*/ 2 w 35"/>
                <a:gd name="T9" fmla="*/ 40 h 99"/>
                <a:gd name="T10" fmla="*/ 2 w 35"/>
                <a:gd name="T11" fmla="*/ 36 h 99"/>
                <a:gd name="T12" fmla="*/ 25 w 35"/>
                <a:gd name="T13" fmla="*/ 30 h 99"/>
                <a:gd name="T14" fmla="*/ 25 w 35"/>
                <a:gd name="T15" fmla="*/ 83 h 99"/>
                <a:gd name="T16" fmla="*/ 35 w 35"/>
                <a:gd name="T17" fmla="*/ 95 h 99"/>
                <a:gd name="T18" fmla="*/ 35 w 35"/>
                <a:gd name="T19" fmla="*/ 99 h 99"/>
                <a:gd name="T20" fmla="*/ 0 w 35"/>
                <a:gd name="T21" fmla="*/ 99 h 99"/>
                <a:gd name="T22" fmla="*/ 9 w 35"/>
                <a:gd name="T23" fmla="*/ 9 h 99"/>
                <a:gd name="T24" fmla="*/ 17 w 35"/>
                <a:gd name="T25" fmla="*/ 0 h 99"/>
                <a:gd name="T26" fmla="*/ 25 w 35"/>
                <a:gd name="T27" fmla="*/ 9 h 99"/>
                <a:gd name="T28" fmla="*/ 17 w 35"/>
                <a:gd name="T29" fmla="*/ 17 h 99"/>
                <a:gd name="T30" fmla="*/ 9 w 35"/>
                <a:gd name="T31" fmla="*/ 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99">
                  <a:moveTo>
                    <a:pt x="0" y="99"/>
                  </a:moveTo>
                  <a:cubicBezTo>
                    <a:pt x="0" y="95"/>
                    <a:pt x="0" y="95"/>
                    <a:pt x="0" y="95"/>
                  </a:cubicBezTo>
                  <a:cubicBezTo>
                    <a:pt x="10" y="94"/>
                    <a:pt x="11" y="93"/>
                    <a:pt x="11" y="83"/>
                  </a:cubicBezTo>
                  <a:cubicBezTo>
                    <a:pt x="11" y="51"/>
                    <a:pt x="11" y="51"/>
                    <a:pt x="11" y="51"/>
                  </a:cubicBezTo>
                  <a:cubicBezTo>
                    <a:pt x="11" y="42"/>
                    <a:pt x="10" y="41"/>
                    <a:pt x="2" y="40"/>
                  </a:cubicBezTo>
                  <a:cubicBezTo>
                    <a:pt x="2" y="36"/>
                    <a:pt x="2" y="36"/>
                    <a:pt x="2" y="36"/>
                  </a:cubicBezTo>
                  <a:cubicBezTo>
                    <a:pt x="10" y="35"/>
                    <a:pt x="18" y="33"/>
                    <a:pt x="25" y="30"/>
                  </a:cubicBezTo>
                  <a:cubicBezTo>
                    <a:pt x="25" y="83"/>
                    <a:pt x="25" y="83"/>
                    <a:pt x="25" y="83"/>
                  </a:cubicBezTo>
                  <a:cubicBezTo>
                    <a:pt x="25" y="93"/>
                    <a:pt x="26" y="94"/>
                    <a:pt x="35" y="95"/>
                  </a:cubicBezTo>
                  <a:cubicBezTo>
                    <a:pt x="35" y="99"/>
                    <a:pt x="35" y="99"/>
                    <a:pt x="35" y="99"/>
                  </a:cubicBezTo>
                  <a:lnTo>
                    <a:pt x="0" y="99"/>
                  </a:lnTo>
                  <a:close/>
                  <a:moveTo>
                    <a:pt x="9" y="9"/>
                  </a:moveTo>
                  <a:cubicBezTo>
                    <a:pt x="9" y="4"/>
                    <a:pt x="12" y="0"/>
                    <a:pt x="17" y="0"/>
                  </a:cubicBezTo>
                  <a:cubicBezTo>
                    <a:pt x="22" y="0"/>
                    <a:pt x="25" y="4"/>
                    <a:pt x="25" y="9"/>
                  </a:cubicBezTo>
                  <a:cubicBezTo>
                    <a:pt x="25" y="13"/>
                    <a:pt x="22" y="17"/>
                    <a:pt x="17" y="17"/>
                  </a:cubicBezTo>
                  <a:cubicBezTo>
                    <a:pt x="12" y="17"/>
                    <a:pt x="9" y="13"/>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8" name="Freeform 515">
              <a:extLst>
                <a:ext uri="{FF2B5EF4-FFF2-40B4-BE49-F238E27FC236}">
                  <a16:creationId xmlns:a16="http://schemas.microsoft.com/office/drawing/2014/main" id="{18369E98-D3E0-4342-B762-BD4BC8C7F6C7}"/>
                </a:ext>
              </a:extLst>
            </p:cNvPr>
            <p:cNvSpPr>
              <a:spLocks/>
            </p:cNvSpPr>
            <p:nvPr userDrawn="1"/>
          </p:nvSpPr>
          <p:spPr bwMode="auto">
            <a:xfrm>
              <a:off x="10644188" y="835025"/>
              <a:ext cx="122238" cy="109538"/>
            </a:xfrm>
            <a:custGeom>
              <a:avLst/>
              <a:gdLst>
                <a:gd name="T0" fmla="*/ 44 w 77"/>
                <a:gd name="T1" fmla="*/ 69 h 69"/>
                <a:gd name="T2" fmla="*/ 44 w 77"/>
                <a:gd name="T3" fmla="*/ 65 h 69"/>
                <a:gd name="T4" fmla="*/ 54 w 77"/>
                <a:gd name="T5" fmla="*/ 52 h 69"/>
                <a:gd name="T6" fmla="*/ 54 w 77"/>
                <a:gd name="T7" fmla="*/ 27 h 69"/>
                <a:gd name="T8" fmla="*/ 41 w 77"/>
                <a:gd name="T9" fmla="*/ 10 h 69"/>
                <a:gd name="T10" fmla="*/ 25 w 77"/>
                <a:gd name="T11" fmla="*/ 17 h 69"/>
                <a:gd name="T12" fmla="*/ 25 w 77"/>
                <a:gd name="T13" fmla="*/ 53 h 69"/>
                <a:gd name="T14" fmla="*/ 34 w 77"/>
                <a:gd name="T15" fmla="*/ 65 h 69"/>
                <a:gd name="T16" fmla="*/ 34 w 77"/>
                <a:gd name="T17" fmla="*/ 69 h 69"/>
                <a:gd name="T18" fmla="*/ 0 w 77"/>
                <a:gd name="T19" fmla="*/ 69 h 69"/>
                <a:gd name="T20" fmla="*/ 0 w 77"/>
                <a:gd name="T21" fmla="*/ 65 h 69"/>
                <a:gd name="T22" fmla="*/ 11 w 77"/>
                <a:gd name="T23" fmla="*/ 53 h 69"/>
                <a:gd name="T24" fmla="*/ 11 w 77"/>
                <a:gd name="T25" fmla="*/ 21 h 69"/>
                <a:gd name="T26" fmla="*/ 2 w 77"/>
                <a:gd name="T27" fmla="*/ 10 h 69"/>
                <a:gd name="T28" fmla="*/ 2 w 77"/>
                <a:gd name="T29" fmla="*/ 6 h 69"/>
                <a:gd name="T30" fmla="*/ 25 w 77"/>
                <a:gd name="T31" fmla="*/ 0 h 69"/>
                <a:gd name="T32" fmla="*/ 25 w 77"/>
                <a:gd name="T33" fmla="*/ 12 h 69"/>
                <a:gd name="T34" fmla="*/ 35 w 77"/>
                <a:gd name="T35" fmla="*/ 5 h 69"/>
                <a:gd name="T36" fmla="*/ 48 w 77"/>
                <a:gd name="T37" fmla="*/ 0 h 69"/>
                <a:gd name="T38" fmla="*/ 67 w 77"/>
                <a:gd name="T39" fmla="*/ 24 h 69"/>
                <a:gd name="T40" fmla="*/ 67 w 77"/>
                <a:gd name="T41" fmla="*/ 53 h 69"/>
                <a:gd name="T42" fmla="*/ 77 w 77"/>
                <a:gd name="T43" fmla="*/ 65 h 69"/>
                <a:gd name="T44" fmla="*/ 77 w 77"/>
                <a:gd name="T45" fmla="*/ 69 h 69"/>
                <a:gd name="T46" fmla="*/ 44 w 77"/>
                <a:gd name="T4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69">
                  <a:moveTo>
                    <a:pt x="44" y="69"/>
                  </a:moveTo>
                  <a:cubicBezTo>
                    <a:pt x="44" y="65"/>
                    <a:pt x="44" y="65"/>
                    <a:pt x="44" y="65"/>
                  </a:cubicBezTo>
                  <a:cubicBezTo>
                    <a:pt x="53" y="64"/>
                    <a:pt x="54" y="63"/>
                    <a:pt x="54" y="52"/>
                  </a:cubicBezTo>
                  <a:cubicBezTo>
                    <a:pt x="54" y="27"/>
                    <a:pt x="54" y="27"/>
                    <a:pt x="54" y="27"/>
                  </a:cubicBezTo>
                  <a:cubicBezTo>
                    <a:pt x="54" y="16"/>
                    <a:pt x="50" y="10"/>
                    <a:pt x="41" y="10"/>
                  </a:cubicBezTo>
                  <a:cubicBezTo>
                    <a:pt x="35" y="10"/>
                    <a:pt x="29" y="13"/>
                    <a:pt x="25" y="17"/>
                  </a:cubicBezTo>
                  <a:cubicBezTo>
                    <a:pt x="25" y="53"/>
                    <a:pt x="25" y="53"/>
                    <a:pt x="25" y="53"/>
                  </a:cubicBezTo>
                  <a:cubicBezTo>
                    <a:pt x="25" y="64"/>
                    <a:pt x="26" y="64"/>
                    <a:pt x="34" y="65"/>
                  </a:cubicBezTo>
                  <a:cubicBezTo>
                    <a:pt x="34" y="69"/>
                    <a:pt x="34" y="69"/>
                    <a:pt x="34" y="69"/>
                  </a:cubicBezTo>
                  <a:cubicBezTo>
                    <a:pt x="0" y="69"/>
                    <a:pt x="0" y="69"/>
                    <a:pt x="0" y="69"/>
                  </a:cubicBezTo>
                  <a:cubicBezTo>
                    <a:pt x="0" y="65"/>
                    <a:pt x="0" y="65"/>
                    <a:pt x="0" y="65"/>
                  </a:cubicBezTo>
                  <a:cubicBezTo>
                    <a:pt x="10" y="64"/>
                    <a:pt x="11" y="63"/>
                    <a:pt x="11" y="53"/>
                  </a:cubicBezTo>
                  <a:cubicBezTo>
                    <a:pt x="11" y="21"/>
                    <a:pt x="11" y="21"/>
                    <a:pt x="11" y="21"/>
                  </a:cubicBezTo>
                  <a:cubicBezTo>
                    <a:pt x="11" y="12"/>
                    <a:pt x="10" y="11"/>
                    <a:pt x="2" y="10"/>
                  </a:cubicBezTo>
                  <a:cubicBezTo>
                    <a:pt x="2" y="6"/>
                    <a:pt x="2" y="6"/>
                    <a:pt x="2" y="6"/>
                  </a:cubicBezTo>
                  <a:cubicBezTo>
                    <a:pt x="10" y="5"/>
                    <a:pt x="17" y="3"/>
                    <a:pt x="25" y="0"/>
                  </a:cubicBezTo>
                  <a:cubicBezTo>
                    <a:pt x="25" y="12"/>
                    <a:pt x="25" y="12"/>
                    <a:pt x="25" y="12"/>
                  </a:cubicBezTo>
                  <a:cubicBezTo>
                    <a:pt x="28" y="10"/>
                    <a:pt x="31" y="7"/>
                    <a:pt x="35" y="5"/>
                  </a:cubicBezTo>
                  <a:cubicBezTo>
                    <a:pt x="39" y="2"/>
                    <a:pt x="43" y="0"/>
                    <a:pt x="48" y="0"/>
                  </a:cubicBezTo>
                  <a:cubicBezTo>
                    <a:pt x="60" y="0"/>
                    <a:pt x="67" y="9"/>
                    <a:pt x="67" y="24"/>
                  </a:cubicBezTo>
                  <a:cubicBezTo>
                    <a:pt x="67" y="53"/>
                    <a:pt x="67" y="53"/>
                    <a:pt x="67" y="53"/>
                  </a:cubicBezTo>
                  <a:cubicBezTo>
                    <a:pt x="67" y="64"/>
                    <a:pt x="68" y="64"/>
                    <a:pt x="77" y="65"/>
                  </a:cubicBezTo>
                  <a:cubicBezTo>
                    <a:pt x="77" y="69"/>
                    <a:pt x="77" y="69"/>
                    <a:pt x="77" y="69"/>
                  </a:cubicBezTo>
                  <a:lnTo>
                    <a:pt x="44"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9" name="Freeform 516">
              <a:extLst>
                <a:ext uri="{FF2B5EF4-FFF2-40B4-BE49-F238E27FC236}">
                  <a16:creationId xmlns:a16="http://schemas.microsoft.com/office/drawing/2014/main" id="{62B14052-E15D-4C85-B695-13B072B89321}"/>
                </a:ext>
              </a:extLst>
            </p:cNvPr>
            <p:cNvSpPr>
              <a:spLocks/>
            </p:cNvSpPr>
            <p:nvPr userDrawn="1"/>
          </p:nvSpPr>
          <p:spPr bwMode="auto">
            <a:xfrm>
              <a:off x="10780713" y="835025"/>
              <a:ext cx="73025" cy="112713"/>
            </a:xfrm>
            <a:custGeom>
              <a:avLst/>
              <a:gdLst>
                <a:gd name="T0" fmla="*/ 39 w 46"/>
                <a:gd name="T1" fmla="*/ 20 h 71"/>
                <a:gd name="T2" fmla="*/ 23 w 46"/>
                <a:gd name="T3" fmla="*/ 5 h 71"/>
                <a:gd name="T4" fmla="*/ 14 w 46"/>
                <a:gd name="T5" fmla="*/ 15 h 71"/>
                <a:gd name="T6" fmla="*/ 26 w 46"/>
                <a:gd name="T7" fmla="*/ 28 h 71"/>
                <a:gd name="T8" fmla="*/ 46 w 46"/>
                <a:gd name="T9" fmla="*/ 50 h 71"/>
                <a:gd name="T10" fmla="*/ 20 w 46"/>
                <a:gd name="T11" fmla="*/ 71 h 71"/>
                <a:gd name="T12" fmla="*/ 2 w 46"/>
                <a:gd name="T13" fmla="*/ 66 h 71"/>
                <a:gd name="T14" fmla="*/ 0 w 46"/>
                <a:gd name="T15" fmla="*/ 47 h 71"/>
                <a:gd name="T16" fmla="*/ 4 w 46"/>
                <a:gd name="T17" fmla="*/ 47 h 71"/>
                <a:gd name="T18" fmla="*/ 23 w 46"/>
                <a:gd name="T19" fmla="*/ 66 h 71"/>
                <a:gd name="T20" fmla="*/ 34 w 46"/>
                <a:gd name="T21" fmla="*/ 56 h 71"/>
                <a:gd name="T22" fmla="*/ 21 w 46"/>
                <a:gd name="T23" fmla="*/ 42 h 71"/>
                <a:gd name="T24" fmla="*/ 2 w 46"/>
                <a:gd name="T25" fmla="*/ 20 h 71"/>
                <a:gd name="T26" fmla="*/ 26 w 46"/>
                <a:gd name="T27" fmla="*/ 0 h 71"/>
                <a:gd name="T28" fmla="*/ 40 w 46"/>
                <a:gd name="T29" fmla="*/ 3 h 71"/>
                <a:gd name="T30" fmla="*/ 43 w 46"/>
                <a:gd name="T31" fmla="*/ 19 h 71"/>
                <a:gd name="T32" fmla="*/ 39 w 46"/>
                <a:gd name="T33" fmla="*/ 2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1">
                  <a:moveTo>
                    <a:pt x="39" y="20"/>
                  </a:moveTo>
                  <a:cubicBezTo>
                    <a:pt x="36" y="11"/>
                    <a:pt x="31" y="5"/>
                    <a:pt x="23" y="5"/>
                  </a:cubicBezTo>
                  <a:cubicBezTo>
                    <a:pt x="18" y="5"/>
                    <a:pt x="14" y="10"/>
                    <a:pt x="14" y="15"/>
                  </a:cubicBezTo>
                  <a:cubicBezTo>
                    <a:pt x="14" y="22"/>
                    <a:pt x="19" y="25"/>
                    <a:pt x="26" y="28"/>
                  </a:cubicBezTo>
                  <a:cubicBezTo>
                    <a:pt x="38" y="33"/>
                    <a:pt x="46" y="39"/>
                    <a:pt x="46" y="50"/>
                  </a:cubicBezTo>
                  <a:cubicBezTo>
                    <a:pt x="46" y="64"/>
                    <a:pt x="33" y="71"/>
                    <a:pt x="20" y="71"/>
                  </a:cubicBezTo>
                  <a:cubicBezTo>
                    <a:pt x="12" y="71"/>
                    <a:pt x="5" y="68"/>
                    <a:pt x="2" y="66"/>
                  </a:cubicBezTo>
                  <a:cubicBezTo>
                    <a:pt x="1" y="64"/>
                    <a:pt x="0" y="53"/>
                    <a:pt x="0" y="47"/>
                  </a:cubicBezTo>
                  <a:cubicBezTo>
                    <a:pt x="4" y="47"/>
                    <a:pt x="4" y="47"/>
                    <a:pt x="4" y="47"/>
                  </a:cubicBezTo>
                  <a:cubicBezTo>
                    <a:pt x="7" y="57"/>
                    <a:pt x="14" y="66"/>
                    <a:pt x="23" y="66"/>
                  </a:cubicBezTo>
                  <a:cubicBezTo>
                    <a:pt x="29" y="66"/>
                    <a:pt x="34" y="62"/>
                    <a:pt x="34" y="56"/>
                  </a:cubicBezTo>
                  <a:cubicBezTo>
                    <a:pt x="34" y="49"/>
                    <a:pt x="30" y="46"/>
                    <a:pt x="21" y="42"/>
                  </a:cubicBezTo>
                  <a:cubicBezTo>
                    <a:pt x="13" y="38"/>
                    <a:pt x="2" y="32"/>
                    <a:pt x="2" y="20"/>
                  </a:cubicBezTo>
                  <a:cubicBezTo>
                    <a:pt x="2" y="9"/>
                    <a:pt x="11" y="0"/>
                    <a:pt x="26" y="0"/>
                  </a:cubicBezTo>
                  <a:cubicBezTo>
                    <a:pt x="32" y="0"/>
                    <a:pt x="37" y="1"/>
                    <a:pt x="40" y="3"/>
                  </a:cubicBezTo>
                  <a:cubicBezTo>
                    <a:pt x="41" y="6"/>
                    <a:pt x="43" y="16"/>
                    <a:pt x="43" y="19"/>
                  </a:cubicBezTo>
                  <a:lnTo>
                    <a:pt x="39"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0" name="Freeform 517">
              <a:extLst>
                <a:ext uri="{FF2B5EF4-FFF2-40B4-BE49-F238E27FC236}">
                  <a16:creationId xmlns:a16="http://schemas.microsoft.com/office/drawing/2014/main" id="{40D0D042-0AB7-4767-97D2-6696E1E1AC88}"/>
                </a:ext>
              </a:extLst>
            </p:cNvPr>
            <p:cNvSpPr>
              <a:spLocks noEditPoints="1"/>
            </p:cNvSpPr>
            <p:nvPr userDrawn="1"/>
          </p:nvSpPr>
          <p:spPr bwMode="auto">
            <a:xfrm>
              <a:off x="10863263" y="833438"/>
              <a:ext cx="117475" cy="169863"/>
            </a:xfrm>
            <a:custGeom>
              <a:avLst/>
              <a:gdLst>
                <a:gd name="T0" fmla="*/ 39 w 74"/>
                <a:gd name="T1" fmla="*/ 4 h 107"/>
                <a:gd name="T2" fmla="*/ 46 w 74"/>
                <a:gd name="T3" fmla="*/ 1 h 107"/>
                <a:gd name="T4" fmla="*/ 74 w 74"/>
                <a:gd name="T5" fmla="*/ 30 h 107"/>
                <a:gd name="T6" fmla="*/ 35 w 74"/>
                <a:gd name="T7" fmla="*/ 72 h 107"/>
                <a:gd name="T8" fmla="*/ 25 w 74"/>
                <a:gd name="T9" fmla="*/ 70 h 107"/>
                <a:gd name="T10" fmla="*/ 25 w 74"/>
                <a:gd name="T11" fmla="*/ 90 h 107"/>
                <a:gd name="T12" fmla="*/ 38 w 74"/>
                <a:gd name="T13" fmla="*/ 103 h 107"/>
                <a:gd name="T14" fmla="*/ 38 w 74"/>
                <a:gd name="T15" fmla="*/ 107 h 107"/>
                <a:gd name="T16" fmla="*/ 0 w 74"/>
                <a:gd name="T17" fmla="*/ 107 h 107"/>
                <a:gd name="T18" fmla="*/ 0 w 74"/>
                <a:gd name="T19" fmla="*/ 103 h 107"/>
                <a:gd name="T20" fmla="*/ 11 w 74"/>
                <a:gd name="T21" fmla="*/ 91 h 107"/>
                <a:gd name="T22" fmla="*/ 11 w 74"/>
                <a:gd name="T23" fmla="*/ 21 h 107"/>
                <a:gd name="T24" fmla="*/ 1 w 74"/>
                <a:gd name="T25" fmla="*/ 10 h 107"/>
                <a:gd name="T26" fmla="*/ 1 w 74"/>
                <a:gd name="T27" fmla="*/ 6 h 107"/>
                <a:gd name="T28" fmla="*/ 25 w 74"/>
                <a:gd name="T29" fmla="*/ 0 h 107"/>
                <a:gd name="T30" fmla="*/ 25 w 74"/>
                <a:gd name="T31" fmla="*/ 12 h 107"/>
                <a:gd name="T32" fmla="*/ 39 w 74"/>
                <a:gd name="T33" fmla="*/ 4 h 107"/>
                <a:gd name="T34" fmla="*/ 25 w 74"/>
                <a:gd name="T35" fmla="*/ 59 h 107"/>
                <a:gd name="T36" fmla="*/ 39 w 74"/>
                <a:gd name="T37" fmla="*/ 65 h 107"/>
                <a:gd name="T38" fmla="*/ 59 w 74"/>
                <a:gd name="T39" fmla="*/ 37 h 107"/>
                <a:gd name="T40" fmla="*/ 39 w 74"/>
                <a:gd name="T41" fmla="*/ 11 h 107"/>
                <a:gd name="T42" fmla="*/ 25 w 74"/>
                <a:gd name="T43" fmla="*/ 17 h 107"/>
                <a:gd name="T44" fmla="*/ 25 w 74"/>
                <a:gd name="T45" fmla="*/ 5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07">
                  <a:moveTo>
                    <a:pt x="39" y="4"/>
                  </a:moveTo>
                  <a:cubicBezTo>
                    <a:pt x="41" y="2"/>
                    <a:pt x="44" y="1"/>
                    <a:pt x="46" y="1"/>
                  </a:cubicBezTo>
                  <a:cubicBezTo>
                    <a:pt x="64" y="1"/>
                    <a:pt x="74" y="15"/>
                    <a:pt x="74" y="30"/>
                  </a:cubicBezTo>
                  <a:cubicBezTo>
                    <a:pt x="74" y="53"/>
                    <a:pt x="55" y="68"/>
                    <a:pt x="35" y="72"/>
                  </a:cubicBezTo>
                  <a:cubicBezTo>
                    <a:pt x="31" y="72"/>
                    <a:pt x="27" y="71"/>
                    <a:pt x="25" y="70"/>
                  </a:cubicBezTo>
                  <a:cubicBezTo>
                    <a:pt x="25" y="90"/>
                    <a:pt x="25" y="90"/>
                    <a:pt x="25" y="90"/>
                  </a:cubicBezTo>
                  <a:cubicBezTo>
                    <a:pt x="25" y="101"/>
                    <a:pt x="26" y="102"/>
                    <a:pt x="38" y="103"/>
                  </a:cubicBezTo>
                  <a:cubicBezTo>
                    <a:pt x="38" y="107"/>
                    <a:pt x="38" y="107"/>
                    <a:pt x="38" y="107"/>
                  </a:cubicBezTo>
                  <a:cubicBezTo>
                    <a:pt x="0" y="107"/>
                    <a:pt x="0" y="107"/>
                    <a:pt x="0" y="107"/>
                  </a:cubicBezTo>
                  <a:cubicBezTo>
                    <a:pt x="0" y="103"/>
                    <a:pt x="0" y="103"/>
                    <a:pt x="0" y="103"/>
                  </a:cubicBezTo>
                  <a:cubicBezTo>
                    <a:pt x="10" y="102"/>
                    <a:pt x="11" y="101"/>
                    <a:pt x="11" y="91"/>
                  </a:cubicBezTo>
                  <a:cubicBezTo>
                    <a:pt x="11" y="21"/>
                    <a:pt x="11" y="21"/>
                    <a:pt x="11" y="21"/>
                  </a:cubicBezTo>
                  <a:cubicBezTo>
                    <a:pt x="11" y="12"/>
                    <a:pt x="11" y="11"/>
                    <a:pt x="1" y="10"/>
                  </a:cubicBezTo>
                  <a:cubicBezTo>
                    <a:pt x="1" y="6"/>
                    <a:pt x="1" y="6"/>
                    <a:pt x="1" y="6"/>
                  </a:cubicBezTo>
                  <a:cubicBezTo>
                    <a:pt x="8" y="5"/>
                    <a:pt x="17" y="2"/>
                    <a:pt x="25" y="0"/>
                  </a:cubicBezTo>
                  <a:cubicBezTo>
                    <a:pt x="25" y="12"/>
                    <a:pt x="25" y="12"/>
                    <a:pt x="25" y="12"/>
                  </a:cubicBezTo>
                  <a:lnTo>
                    <a:pt x="39" y="4"/>
                  </a:lnTo>
                  <a:close/>
                  <a:moveTo>
                    <a:pt x="25" y="59"/>
                  </a:moveTo>
                  <a:cubicBezTo>
                    <a:pt x="28" y="62"/>
                    <a:pt x="34" y="65"/>
                    <a:pt x="39" y="65"/>
                  </a:cubicBezTo>
                  <a:cubicBezTo>
                    <a:pt x="51" y="65"/>
                    <a:pt x="59" y="54"/>
                    <a:pt x="59" y="37"/>
                  </a:cubicBezTo>
                  <a:cubicBezTo>
                    <a:pt x="59" y="20"/>
                    <a:pt x="50" y="11"/>
                    <a:pt x="39" y="11"/>
                  </a:cubicBezTo>
                  <a:cubicBezTo>
                    <a:pt x="35" y="11"/>
                    <a:pt x="29" y="14"/>
                    <a:pt x="25" y="17"/>
                  </a:cubicBezTo>
                  <a:lnTo>
                    <a:pt x="2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1" name="Freeform 518">
              <a:extLst>
                <a:ext uri="{FF2B5EF4-FFF2-40B4-BE49-F238E27FC236}">
                  <a16:creationId xmlns:a16="http://schemas.microsoft.com/office/drawing/2014/main" id="{56BA0FC5-0FE2-4248-9851-85875BC4FC65}"/>
                </a:ext>
              </a:extLst>
            </p:cNvPr>
            <p:cNvSpPr>
              <a:spLocks noEditPoints="1"/>
            </p:cNvSpPr>
            <p:nvPr userDrawn="1"/>
          </p:nvSpPr>
          <p:spPr bwMode="auto">
            <a:xfrm>
              <a:off x="10999788" y="835025"/>
              <a:ext cx="90488" cy="112713"/>
            </a:xfrm>
            <a:custGeom>
              <a:avLst/>
              <a:gdLst>
                <a:gd name="T0" fmla="*/ 56 w 57"/>
                <a:gd name="T1" fmla="*/ 56 h 71"/>
                <a:gd name="T2" fmla="*/ 31 w 57"/>
                <a:gd name="T3" fmla="*/ 71 h 71"/>
                <a:gd name="T4" fmla="*/ 0 w 57"/>
                <a:gd name="T5" fmla="*/ 38 h 71"/>
                <a:gd name="T6" fmla="*/ 10 w 57"/>
                <a:gd name="T7" fmla="*/ 11 h 71"/>
                <a:gd name="T8" fmla="*/ 33 w 57"/>
                <a:gd name="T9" fmla="*/ 0 h 71"/>
                <a:gd name="T10" fmla="*/ 33 w 57"/>
                <a:gd name="T11" fmla="*/ 0 h 71"/>
                <a:gd name="T12" fmla="*/ 57 w 57"/>
                <a:gd name="T13" fmla="*/ 24 h 71"/>
                <a:gd name="T14" fmla="*/ 53 w 57"/>
                <a:gd name="T15" fmla="*/ 29 h 71"/>
                <a:gd name="T16" fmla="*/ 13 w 57"/>
                <a:gd name="T17" fmla="*/ 31 h 71"/>
                <a:gd name="T18" fmla="*/ 36 w 57"/>
                <a:gd name="T19" fmla="*/ 60 h 71"/>
                <a:gd name="T20" fmla="*/ 54 w 57"/>
                <a:gd name="T21" fmla="*/ 53 h 71"/>
                <a:gd name="T22" fmla="*/ 56 w 57"/>
                <a:gd name="T23" fmla="*/ 56 h 71"/>
                <a:gd name="T24" fmla="*/ 30 w 57"/>
                <a:gd name="T25" fmla="*/ 6 h 71"/>
                <a:gd name="T26" fmla="*/ 14 w 57"/>
                <a:gd name="T27" fmla="*/ 25 h 71"/>
                <a:gd name="T28" fmla="*/ 39 w 57"/>
                <a:gd name="T29" fmla="*/ 24 h 71"/>
                <a:gd name="T30" fmla="*/ 43 w 57"/>
                <a:gd name="T31" fmla="*/ 21 h 71"/>
                <a:gd name="T32" fmla="*/ 30 w 57"/>
                <a:gd name="T3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1">
                  <a:moveTo>
                    <a:pt x="56" y="56"/>
                  </a:moveTo>
                  <a:cubicBezTo>
                    <a:pt x="46" y="69"/>
                    <a:pt x="36" y="71"/>
                    <a:pt x="31" y="71"/>
                  </a:cubicBezTo>
                  <a:cubicBezTo>
                    <a:pt x="11" y="71"/>
                    <a:pt x="0" y="56"/>
                    <a:pt x="0" y="38"/>
                  </a:cubicBezTo>
                  <a:cubicBezTo>
                    <a:pt x="0" y="28"/>
                    <a:pt x="4" y="18"/>
                    <a:pt x="10" y="11"/>
                  </a:cubicBezTo>
                  <a:cubicBezTo>
                    <a:pt x="17" y="4"/>
                    <a:pt x="25" y="0"/>
                    <a:pt x="33" y="0"/>
                  </a:cubicBezTo>
                  <a:cubicBezTo>
                    <a:pt x="33" y="0"/>
                    <a:pt x="33" y="0"/>
                    <a:pt x="33" y="0"/>
                  </a:cubicBezTo>
                  <a:cubicBezTo>
                    <a:pt x="46" y="0"/>
                    <a:pt x="57" y="12"/>
                    <a:pt x="57" y="24"/>
                  </a:cubicBezTo>
                  <a:cubicBezTo>
                    <a:pt x="57" y="27"/>
                    <a:pt x="56" y="28"/>
                    <a:pt x="53" y="29"/>
                  </a:cubicBezTo>
                  <a:cubicBezTo>
                    <a:pt x="51" y="29"/>
                    <a:pt x="31" y="31"/>
                    <a:pt x="13" y="31"/>
                  </a:cubicBezTo>
                  <a:cubicBezTo>
                    <a:pt x="14" y="52"/>
                    <a:pt x="25" y="60"/>
                    <a:pt x="36" y="60"/>
                  </a:cubicBezTo>
                  <a:cubicBezTo>
                    <a:pt x="42" y="60"/>
                    <a:pt x="48" y="58"/>
                    <a:pt x="54" y="53"/>
                  </a:cubicBezTo>
                  <a:lnTo>
                    <a:pt x="56" y="56"/>
                  </a:lnTo>
                  <a:close/>
                  <a:moveTo>
                    <a:pt x="30" y="6"/>
                  </a:moveTo>
                  <a:cubicBezTo>
                    <a:pt x="23" y="6"/>
                    <a:pt x="16" y="12"/>
                    <a:pt x="14" y="25"/>
                  </a:cubicBezTo>
                  <a:cubicBezTo>
                    <a:pt x="23" y="25"/>
                    <a:pt x="31" y="25"/>
                    <a:pt x="39" y="24"/>
                  </a:cubicBezTo>
                  <a:cubicBezTo>
                    <a:pt x="42" y="24"/>
                    <a:pt x="43" y="24"/>
                    <a:pt x="43" y="21"/>
                  </a:cubicBezTo>
                  <a:cubicBezTo>
                    <a:pt x="43" y="13"/>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2" name="Freeform 519">
              <a:extLst>
                <a:ext uri="{FF2B5EF4-FFF2-40B4-BE49-F238E27FC236}">
                  <a16:creationId xmlns:a16="http://schemas.microsoft.com/office/drawing/2014/main" id="{4037CE7B-A7E4-4F28-8703-96DB319AE4DB}"/>
                </a:ext>
              </a:extLst>
            </p:cNvPr>
            <p:cNvSpPr>
              <a:spLocks/>
            </p:cNvSpPr>
            <p:nvPr userDrawn="1"/>
          </p:nvSpPr>
          <p:spPr bwMode="auto">
            <a:xfrm>
              <a:off x="11098213" y="771525"/>
              <a:ext cx="122238" cy="174625"/>
            </a:xfrm>
            <a:custGeom>
              <a:avLst/>
              <a:gdLst>
                <a:gd name="T0" fmla="*/ 55 w 77"/>
                <a:gd name="T1" fmla="*/ 110 h 110"/>
                <a:gd name="T2" fmla="*/ 31 w 77"/>
                <a:gd name="T3" fmla="*/ 79 h 110"/>
                <a:gd name="T4" fmla="*/ 26 w 77"/>
                <a:gd name="T5" fmla="*/ 76 h 110"/>
                <a:gd name="T6" fmla="*/ 24 w 77"/>
                <a:gd name="T7" fmla="*/ 76 h 110"/>
                <a:gd name="T8" fmla="*/ 24 w 77"/>
                <a:gd name="T9" fmla="*/ 93 h 110"/>
                <a:gd name="T10" fmla="*/ 35 w 77"/>
                <a:gd name="T11" fmla="*/ 105 h 110"/>
                <a:gd name="T12" fmla="*/ 35 w 77"/>
                <a:gd name="T13" fmla="*/ 109 h 110"/>
                <a:gd name="T14" fmla="*/ 0 w 77"/>
                <a:gd name="T15" fmla="*/ 109 h 110"/>
                <a:gd name="T16" fmla="*/ 0 w 77"/>
                <a:gd name="T17" fmla="*/ 105 h 110"/>
                <a:gd name="T18" fmla="*/ 11 w 77"/>
                <a:gd name="T19" fmla="*/ 93 h 110"/>
                <a:gd name="T20" fmla="*/ 11 w 77"/>
                <a:gd name="T21" fmla="*/ 21 h 110"/>
                <a:gd name="T22" fmla="*/ 1 w 77"/>
                <a:gd name="T23" fmla="*/ 9 h 110"/>
                <a:gd name="T24" fmla="*/ 1 w 77"/>
                <a:gd name="T25" fmla="*/ 5 h 110"/>
                <a:gd name="T26" fmla="*/ 24 w 77"/>
                <a:gd name="T27" fmla="*/ 0 h 110"/>
                <a:gd name="T28" fmla="*/ 24 w 77"/>
                <a:gd name="T29" fmla="*/ 72 h 110"/>
                <a:gd name="T30" fmla="*/ 34 w 77"/>
                <a:gd name="T31" fmla="*/ 67 h 110"/>
                <a:gd name="T32" fmla="*/ 44 w 77"/>
                <a:gd name="T33" fmla="*/ 53 h 110"/>
                <a:gd name="T34" fmla="*/ 40 w 77"/>
                <a:gd name="T35" fmla="*/ 47 h 110"/>
                <a:gd name="T36" fmla="*/ 40 w 77"/>
                <a:gd name="T37" fmla="*/ 42 h 110"/>
                <a:gd name="T38" fmla="*/ 71 w 77"/>
                <a:gd name="T39" fmla="*/ 41 h 110"/>
                <a:gd name="T40" fmla="*/ 71 w 77"/>
                <a:gd name="T41" fmla="*/ 45 h 110"/>
                <a:gd name="T42" fmla="*/ 52 w 77"/>
                <a:gd name="T43" fmla="*/ 54 h 110"/>
                <a:gd name="T44" fmla="*/ 39 w 77"/>
                <a:gd name="T45" fmla="*/ 68 h 110"/>
                <a:gd name="T46" fmla="*/ 63 w 77"/>
                <a:gd name="T47" fmla="*/ 97 h 110"/>
                <a:gd name="T48" fmla="*/ 77 w 77"/>
                <a:gd name="T49" fmla="*/ 105 h 110"/>
                <a:gd name="T50" fmla="*/ 77 w 77"/>
                <a:gd name="T51" fmla="*/ 109 h 110"/>
                <a:gd name="T52" fmla="*/ 55 w 77"/>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0">
                  <a:moveTo>
                    <a:pt x="55" y="110"/>
                  </a:moveTo>
                  <a:cubicBezTo>
                    <a:pt x="49" y="102"/>
                    <a:pt x="39" y="90"/>
                    <a:pt x="31" y="79"/>
                  </a:cubicBezTo>
                  <a:cubicBezTo>
                    <a:pt x="29" y="77"/>
                    <a:pt x="28" y="76"/>
                    <a:pt x="26" y="76"/>
                  </a:cubicBezTo>
                  <a:cubicBezTo>
                    <a:pt x="26" y="76"/>
                    <a:pt x="25" y="76"/>
                    <a:pt x="24" y="76"/>
                  </a:cubicBezTo>
                  <a:cubicBezTo>
                    <a:pt x="24" y="93"/>
                    <a:pt x="24" y="93"/>
                    <a:pt x="24" y="93"/>
                  </a:cubicBezTo>
                  <a:cubicBezTo>
                    <a:pt x="24" y="103"/>
                    <a:pt x="26" y="104"/>
                    <a:pt x="35" y="105"/>
                  </a:cubicBezTo>
                  <a:cubicBezTo>
                    <a:pt x="35" y="109"/>
                    <a:pt x="35" y="109"/>
                    <a:pt x="35" y="109"/>
                  </a:cubicBezTo>
                  <a:cubicBezTo>
                    <a:pt x="0" y="109"/>
                    <a:pt x="0" y="109"/>
                    <a:pt x="0" y="109"/>
                  </a:cubicBezTo>
                  <a:cubicBezTo>
                    <a:pt x="0" y="105"/>
                    <a:pt x="0" y="105"/>
                    <a:pt x="0" y="105"/>
                  </a:cubicBezTo>
                  <a:cubicBezTo>
                    <a:pt x="10" y="104"/>
                    <a:pt x="11" y="103"/>
                    <a:pt x="11" y="93"/>
                  </a:cubicBezTo>
                  <a:cubicBezTo>
                    <a:pt x="11" y="21"/>
                    <a:pt x="11" y="21"/>
                    <a:pt x="11" y="21"/>
                  </a:cubicBezTo>
                  <a:cubicBezTo>
                    <a:pt x="11" y="11"/>
                    <a:pt x="10" y="10"/>
                    <a:pt x="1" y="9"/>
                  </a:cubicBezTo>
                  <a:cubicBezTo>
                    <a:pt x="1" y="5"/>
                    <a:pt x="1" y="5"/>
                    <a:pt x="1" y="5"/>
                  </a:cubicBezTo>
                  <a:cubicBezTo>
                    <a:pt x="8" y="5"/>
                    <a:pt x="18" y="2"/>
                    <a:pt x="24" y="0"/>
                  </a:cubicBezTo>
                  <a:cubicBezTo>
                    <a:pt x="24" y="72"/>
                    <a:pt x="24" y="72"/>
                    <a:pt x="24" y="72"/>
                  </a:cubicBezTo>
                  <a:cubicBezTo>
                    <a:pt x="29" y="71"/>
                    <a:pt x="31" y="69"/>
                    <a:pt x="34" y="67"/>
                  </a:cubicBezTo>
                  <a:cubicBezTo>
                    <a:pt x="37" y="63"/>
                    <a:pt x="42" y="57"/>
                    <a:pt x="44" y="53"/>
                  </a:cubicBezTo>
                  <a:cubicBezTo>
                    <a:pt x="47" y="49"/>
                    <a:pt x="47" y="47"/>
                    <a:pt x="40" y="47"/>
                  </a:cubicBezTo>
                  <a:cubicBezTo>
                    <a:pt x="40" y="42"/>
                    <a:pt x="40" y="42"/>
                    <a:pt x="40" y="42"/>
                  </a:cubicBezTo>
                  <a:cubicBezTo>
                    <a:pt x="71" y="41"/>
                    <a:pt x="71" y="41"/>
                    <a:pt x="71" y="41"/>
                  </a:cubicBezTo>
                  <a:cubicBezTo>
                    <a:pt x="71" y="45"/>
                    <a:pt x="71" y="45"/>
                    <a:pt x="71" y="45"/>
                  </a:cubicBezTo>
                  <a:cubicBezTo>
                    <a:pt x="61" y="47"/>
                    <a:pt x="57" y="48"/>
                    <a:pt x="52" y="54"/>
                  </a:cubicBezTo>
                  <a:cubicBezTo>
                    <a:pt x="48" y="58"/>
                    <a:pt x="45" y="61"/>
                    <a:pt x="39" y="68"/>
                  </a:cubicBezTo>
                  <a:cubicBezTo>
                    <a:pt x="42" y="73"/>
                    <a:pt x="57" y="91"/>
                    <a:pt x="63" y="97"/>
                  </a:cubicBezTo>
                  <a:cubicBezTo>
                    <a:pt x="68" y="103"/>
                    <a:pt x="72" y="105"/>
                    <a:pt x="77" y="105"/>
                  </a:cubicBezTo>
                  <a:cubicBezTo>
                    <a:pt x="77" y="109"/>
                    <a:pt x="77" y="109"/>
                    <a:pt x="77" y="109"/>
                  </a:cubicBezTo>
                  <a:lnTo>
                    <a:pt x="55"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3" name="Freeform 520">
              <a:extLst>
                <a:ext uri="{FF2B5EF4-FFF2-40B4-BE49-F238E27FC236}">
                  <a16:creationId xmlns:a16="http://schemas.microsoft.com/office/drawing/2014/main" id="{80B4E970-9190-42E5-B031-3A0A2970216E}"/>
                </a:ext>
              </a:extLst>
            </p:cNvPr>
            <p:cNvSpPr>
              <a:spLocks/>
            </p:cNvSpPr>
            <p:nvPr userDrawn="1"/>
          </p:nvSpPr>
          <p:spPr bwMode="auto">
            <a:xfrm>
              <a:off x="11223625" y="835025"/>
              <a:ext cx="92075" cy="112713"/>
            </a:xfrm>
            <a:custGeom>
              <a:avLst/>
              <a:gdLst>
                <a:gd name="T0" fmla="*/ 58 w 58"/>
                <a:gd name="T1" fmla="*/ 55 h 71"/>
                <a:gd name="T2" fmla="*/ 31 w 58"/>
                <a:gd name="T3" fmla="*/ 71 h 71"/>
                <a:gd name="T4" fmla="*/ 0 w 58"/>
                <a:gd name="T5" fmla="*/ 39 h 71"/>
                <a:gd name="T6" fmla="*/ 16 w 58"/>
                <a:gd name="T7" fmla="*/ 9 h 71"/>
                <a:gd name="T8" fmla="*/ 39 w 58"/>
                <a:gd name="T9" fmla="*/ 0 h 71"/>
                <a:gd name="T10" fmla="*/ 39 w 58"/>
                <a:gd name="T11" fmla="*/ 0 h 71"/>
                <a:gd name="T12" fmla="*/ 53 w 58"/>
                <a:gd name="T13" fmla="*/ 4 h 71"/>
                <a:gd name="T14" fmla="*/ 56 w 58"/>
                <a:gd name="T15" fmla="*/ 9 h 71"/>
                <a:gd name="T16" fmla="*/ 50 w 58"/>
                <a:gd name="T17" fmla="*/ 16 h 71"/>
                <a:gd name="T18" fmla="*/ 47 w 58"/>
                <a:gd name="T19" fmla="*/ 14 h 71"/>
                <a:gd name="T20" fmla="*/ 32 w 58"/>
                <a:gd name="T21" fmla="*/ 8 h 71"/>
                <a:gd name="T22" fmla="*/ 14 w 58"/>
                <a:gd name="T23" fmla="*/ 32 h 71"/>
                <a:gd name="T24" fmla="*/ 37 w 58"/>
                <a:gd name="T25" fmla="*/ 60 h 71"/>
                <a:gd name="T26" fmla="*/ 55 w 58"/>
                <a:gd name="T27" fmla="*/ 52 h 71"/>
                <a:gd name="T28" fmla="*/ 58 w 58"/>
                <a:gd name="T29"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1">
                  <a:moveTo>
                    <a:pt x="58" y="55"/>
                  </a:moveTo>
                  <a:cubicBezTo>
                    <a:pt x="51" y="65"/>
                    <a:pt x="41" y="71"/>
                    <a:pt x="31" y="71"/>
                  </a:cubicBezTo>
                  <a:cubicBezTo>
                    <a:pt x="12" y="71"/>
                    <a:pt x="0" y="56"/>
                    <a:pt x="0" y="39"/>
                  </a:cubicBezTo>
                  <a:cubicBezTo>
                    <a:pt x="0" y="27"/>
                    <a:pt x="5" y="17"/>
                    <a:pt x="16" y="9"/>
                  </a:cubicBezTo>
                  <a:cubicBezTo>
                    <a:pt x="24" y="3"/>
                    <a:pt x="33" y="0"/>
                    <a:pt x="39" y="0"/>
                  </a:cubicBezTo>
                  <a:cubicBezTo>
                    <a:pt x="39" y="0"/>
                    <a:pt x="39" y="0"/>
                    <a:pt x="39" y="0"/>
                  </a:cubicBezTo>
                  <a:cubicBezTo>
                    <a:pt x="45" y="0"/>
                    <a:pt x="51" y="2"/>
                    <a:pt x="53" y="4"/>
                  </a:cubicBezTo>
                  <a:cubicBezTo>
                    <a:pt x="55" y="6"/>
                    <a:pt x="56" y="7"/>
                    <a:pt x="56" y="9"/>
                  </a:cubicBezTo>
                  <a:cubicBezTo>
                    <a:pt x="56" y="12"/>
                    <a:pt x="52" y="16"/>
                    <a:pt x="50" y="16"/>
                  </a:cubicBezTo>
                  <a:cubicBezTo>
                    <a:pt x="49" y="16"/>
                    <a:pt x="48" y="16"/>
                    <a:pt x="47" y="14"/>
                  </a:cubicBezTo>
                  <a:cubicBezTo>
                    <a:pt x="42" y="10"/>
                    <a:pt x="37" y="8"/>
                    <a:pt x="32" y="8"/>
                  </a:cubicBezTo>
                  <a:cubicBezTo>
                    <a:pt x="22" y="8"/>
                    <a:pt x="14" y="16"/>
                    <a:pt x="14" y="32"/>
                  </a:cubicBezTo>
                  <a:cubicBezTo>
                    <a:pt x="14" y="53"/>
                    <a:pt x="28" y="60"/>
                    <a:pt x="37" y="60"/>
                  </a:cubicBezTo>
                  <a:cubicBezTo>
                    <a:pt x="43" y="60"/>
                    <a:pt x="48" y="58"/>
                    <a:pt x="55" y="52"/>
                  </a:cubicBezTo>
                  <a:lnTo>
                    <a:pt x="5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4" name="Freeform 521">
              <a:extLst>
                <a:ext uri="{FF2B5EF4-FFF2-40B4-BE49-F238E27FC236}">
                  <a16:creationId xmlns:a16="http://schemas.microsoft.com/office/drawing/2014/main" id="{18807F8D-A0AB-4010-AF3F-2A97DA6980EA}"/>
                </a:ext>
              </a:extLst>
            </p:cNvPr>
            <p:cNvSpPr>
              <a:spLocks noEditPoints="1"/>
            </p:cNvSpPr>
            <p:nvPr userDrawn="1"/>
          </p:nvSpPr>
          <p:spPr bwMode="auto">
            <a:xfrm>
              <a:off x="11326813" y="835025"/>
              <a:ext cx="90488" cy="112713"/>
            </a:xfrm>
            <a:custGeom>
              <a:avLst/>
              <a:gdLst>
                <a:gd name="T0" fmla="*/ 56 w 57"/>
                <a:gd name="T1" fmla="*/ 56 h 71"/>
                <a:gd name="T2" fmla="*/ 31 w 57"/>
                <a:gd name="T3" fmla="*/ 71 h 71"/>
                <a:gd name="T4" fmla="*/ 0 w 57"/>
                <a:gd name="T5" fmla="*/ 38 h 71"/>
                <a:gd name="T6" fmla="*/ 11 w 57"/>
                <a:gd name="T7" fmla="*/ 11 h 71"/>
                <a:gd name="T8" fmla="*/ 33 w 57"/>
                <a:gd name="T9" fmla="*/ 0 h 71"/>
                <a:gd name="T10" fmla="*/ 33 w 57"/>
                <a:gd name="T11" fmla="*/ 0 h 71"/>
                <a:gd name="T12" fmla="*/ 57 w 57"/>
                <a:gd name="T13" fmla="*/ 24 h 71"/>
                <a:gd name="T14" fmla="*/ 53 w 57"/>
                <a:gd name="T15" fmla="*/ 29 h 71"/>
                <a:gd name="T16" fmla="*/ 13 w 57"/>
                <a:gd name="T17" fmla="*/ 31 h 71"/>
                <a:gd name="T18" fmla="*/ 36 w 57"/>
                <a:gd name="T19" fmla="*/ 60 h 71"/>
                <a:gd name="T20" fmla="*/ 54 w 57"/>
                <a:gd name="T21" fmla="*/ 53 h 71"/>
                <a:gd name="T22" fmla="*/ 56 w 57"/>
                <a:gd name="T23" fmla="*/ 56 h 71"/>
                <a:gd name="T24" fmla="*/ 30 w 57"/>
                <a:gd name="T25" fmla="*/ 6 h 71"/>
                <a:gd name="T26" fmla="*/ 14 w 57"/>
                <a:gd name="T27" fmla="*/ 25 h 71"/>
                <a:gd name="T28" fmla="*/ 39 w 57"/>
                <a:gd name="T29" fmla="*/ 24 h 71"/>
                <a:gd name="T30" fmla="*/ 43 w 57"/>
                <a:gd name="T31" fmla="*/ 21 h 71"/>
                <a:gd name="T32" fmla="*/ 30 w 57"/>
                <a:gd name="T3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1">
                  <a:moveTo>
                    <a:pt x="56" y="56"/>
                  </a:moveTo>
                  <a:cubicBezTo>
                    <a:pt x="46" y="69"/>
                    <a:pt x="36" y="71"/>
                    <a:pt x="31" y="71"/>
                  </a:cubicBezTo>
                  <a:cubicBezTo>
                    <a:pt x="11" y="71"/>
                    <a:pt x="0" y="56"/>
                    <a:pt x="0" y="38"/>
                  </a:cubicBezTo>
                  <a:cubicBezTo>
                    <a:pt x="0" y="28"/>
                    <a:pt x="4" y="18"/>
                    <a:pt x="11" y="11"/>
                  </a:cubicBezTo>
                  <a:cubicBezTo>
                    <a:pt x="17" y="4"/>
                    <a:pt x="25" y="0"/>
                    <a:pt x="33" y="0"/>
                  </a:cubicBezTo>
                  <a:cubicBezTo>
                    <a:pt x="33" y="0"/>
                    <a:pt x="33" y="0"/>
                    <a:pt x="33" y="0"/>
                  </a:cubicBezTo>
                  <a:cubicBezTo>
                    <a:pt x="46" y="0"/>
                    <a:pt x="57" y="12"/>
                    <a:pt x="57" y="24"/>
                  </a:cubicBezTo>
                  <a:cubicBezTo>
                    <a:pt x="57" y="27"/>
                    <a:pt x="56" y="28"/>
                    <a:pt x="53" y="29"/>
                  </a:cubicBezTo>
                  <a:cubicBezTo>
                    <a:pt x="51" y="29"/>
                    <a:pt x="31" y="31"/>
                    <a:pt x="13" y="31"/>
                  </a:cubicBezTo>
                  <a:cubicBezTo>
                    <a:pt x="14" y="52"/>
                    <a:pt x="25" y="60"/>
                    <a:pt x="36" y="60"/>
                  </a:cubicBezTo>
                  <a:cubicBezTo>
                    <a:pt x="42" y="60"/>
                    <a:pt x="48" y="58"/>
                    <a:pt x="54" y="53"/>
                  </a:cubicBezTo>
                  <a:lnTo>
                    <a:pt x="56" y="56"/>
                  </a:lnTo>
                  <a:close/>
                  <a:moveTo>
                    <a:pt x="30" y="6"/>
                  </a:moveTo>
                  <a:cubicBezTo>
                    <a:pt x="23" y="6"/>
                    <a:pt x="16" y="12"/>
                    <a:pt x="14" y="25"/>
                  </a:cubicBezTo>
                  <a:cubicBezTo>
                    <a:pt x="23" y="25"/>
                    <a:pt x="31" y="25"/>
                    <a:pt x="39" y="24"/>
                  </a:cubicBezTo>
                  <a:cubicBezTo>
                    <a:pt x="42" y="24"/>
                    <a:pt x="43" y="24"/>
                    <a:pt x="43" y="21"/>
                  </a:cubicBezTo>
                  <a:cubicBezTo>
                    <a:pt x="43" y="13"/>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5" name="Freeform 522">
              <a:extLst>
                <a:ext uri="{FF2B5EF4-FFF2-40B4-BE49-F238E27FC236}">
                  <a16:creationId xmlns:a16="http://schemas.microsoft.com/office/drawing/2014/main" id="{09D7928A-0EBD-4527-A770-704A3E8EC55D}"/>
                </a:ext>
              </a:extLst>
            </p:cNvPr>
            <p:cNvSpPr>
              <a:spLocks/>
            </p:cNvSpPr>
            <p:nvPr userDrawn="1"/>
          </p:nvSpPr>
          <p:spPr bwMode="auto">
            <a:xfrm>
              <a:off x="9328150" y="542925"/>
              <a:ext cx="366713" cy="407988"/>
            </a:xfrm>
            <a:custGeom>
              <a:avLst/>
              <a:gdLst>
                <a:gd name="T0" fmla="*/ 231 w 231"/>
                <a:gd name="T1" fmla="*/ 188 h 257"/>
                <a:gd name="T2" fmla="*/ 210 w 231"/>
                <a:gd name="T3" fmla="*/ 248 h 257"/>
                <a:gd name="T4" fmla="*/ 140 w 231"/>
                <a:gd name="T5" fmla="*/ 257 h 257"/>
                <a:gd name="T6" fmla="*/ 0 w 231"/>
                <a:gd name="T7" fmla="*/ 132 h 257"/>
                <a:gd name="T8" fmla="*/ 149 w 231"/>
                <a:gd name="T9" fmla="*/ 0 h 257"/>
                <a:gd name="T10" fmla="*/ 217 w 231"/>
                <a:gd name="T11" fmla="*/ 11 h 257"/>
                <a:gd name="T12" fmla="*/ 225 w 231"/>
                <a:gd name="T13" fmla="*/ 71 h 257"/>
                <a:gd name="T14" fmla="*/ 212 w 231"/>
                <a:gd name="T15" fmla="*/ 73 h 257"/>
                <a:gd name="T16" fmla="*/ 140 w 231"/>
                <a:gd name="T17" fmla="*/ 16 h 257"/>
                <a:gd name="T18" fmla="*/ 51 w 231"/>
                <a:gd name="T19" fmla="*/ 125 h 257"/>
                <a:gd name="T20" fmla="*/ 143 w 231"/>
                <a:gd name="T21" fmla="*/ 241 h 257"/>
                <a:gd name="T22" fmla="*/ 219 w 231"/>
                <a:gd name="T23" fmla="*/ 183 h 257"/>
                <a:gd name="T24" fmla="*/ 231 w 231"/>
                <a:gd name="T25" fmla="*/ 18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257">
                  <a:moveTo>
                    <a:pt x="231" y="188"/>
                  </a:moveTo>
                  <a:cubicBezTo>
                    <a:pt x="226" y="206"/>
                    <a:pt x="217" y="235"/>
                    <a:pt x="210" y="248"/>
                  </a:cubicBezTo>
                  <a:cubicBezTo>
                    <a:pt x="200" y="250"/>
                    <a:pt x="166" y="257"/>
                    <a:pt x="140" y="257"/>
                  </a:cubicBezTo>
                  <a:cubicBezTo>
                    <a:pt x="42" y="257"/>
                    <a:pt x="0" y="192"/>
                    <a:pt x="0" y="132"/>
                  </a:cubicBezTo>
                  <a:cubicBezTo>
                    <a:pt x="0" y="54"/>
                    <a:pt x="60" y="0"/>
                    <a:pt x="149" y="0"/>
                  </a:cubicBezTo>
                  <a:cubicBezTo>
                    <a:pt x="179" y="0"/>
                    <a:pt x="207" y="8"/>
                    <a:pt x="217" y="11"/>
                  </a:cubicBezTo>
                  <a:cubicBezTo>
                    <a:pt x="220" y="31"/>
                    <a:pt x="222" y="48"/>
                    <a:pt x="225" y="71"/>
                  </a:cubicBezTo>
                  <a:cubicBezTo>
                    <a:pt x="212" y="73"/>
                    <a:pt x="212" y="73"/>
                    <a:pt x="212" y="73"/>
                  </a:cubicBezTo>
                  <a:cubicBezTo>
                    <a:pt x="200" y="30"/>
                    <a:pt x="174" y="16"/>
                    <a:pt x="140" y="16"/>
                  </a:cubicBezTo>
                  <a:cubicBezTo>
                    <a:pt x="83" y="16"/>
                    <a:pt x="51" y="68"/>
                    <a:pt x="51" y="125"/>
                  </a:cubicBezTo>
                  <a:cubicBezTo>
                    <a:pt x="51" y="194"/>
                    <a:pt x="90" y="241"/>
                    <a:pt x="143" y="241"/>
                  </a:cubicBezTo>
                  <a:cubicBezTo>
                    <a:pt x="178" y="241"/>
                    <a:pt x="200" y="221"/>
                    <a:pt x="219" y="183"/>
                  </a:cubicBezTo>
                  <a:lnTo>
                    <a:pt x="231"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6" name="Freeform 523">
              <a:extLst>
                <a:ext uri="{FF2B5EF4-FFF2-40B4-BE49-F238E27FC236}">
                  <a16:creationId xmlns:a16="http://schemas.microsoft.com/office/drawing/2014/main" id="{42F562F8-17F6-4448-AD8C-1021B7DC0453}"/>
                </a:ext>
              </a:extLst>
            </p:cNvPr>
            <p:cNvSpPr>
              <a:spLocks/>
            </p:cNvSpPr>
            <p:nvPr userDrawn="1"/>
          </p:nvSpPr>
          <p:spPr bwMode="auto">
            <a:xfrm>
              <a:off x="9729788" y="542925"/>
              <a:ext cx="252413" cy="407988"/>
            </a:xfrm>
            <a:custGeom>
              <a:avLst/>
              <a:gdLst>
                <a:gd name="T0" fmla="*/ 136 w 159"/>
                <a:gd name="T1" fmla="*/ 66 h 257"/>
                <a:gd name="T2" fmla="*/ 84 w 159"/>
                <a:gd name="T3" fmla="*/ 15 h 257"/>
                <a:gd name="T4" fmla="*/ 45 w 159"/>
                <a:gd name="T5" fmla="*/ 54 h 257"/>
                <a:gd name="T6" fmla="*/ 93 w 159"/>
                <a:gd name="T7" fmla="*/ 105 h 257"/>
                <a:gd name="T8" fmla="*/ 159 w 159"/>
                <a:gd name="T9" fmla="*/ 183 h 257"/>
                <a:gd name="T10" fmla="*/ 70 w 159"/>
                <a:gd name="T11" fmla="*/ 257 h 257"/>
                <a:gd name="T12" fmla="*/ 32 w 159"/>
                <a:gd name="T13" fmla="*/ 252 h 257"/>
                <a:gd name="T14" fmla="*/ 11 w 159"/>
                <a:gd name="T15" fmla="*/ 244 h 257"/>
                <a:gd name="T16" fmla="*/ 0 w 159"/>
                <a:gd name="T17" fmla="*/ 182 h 257"/>
                <a:gd name="T18" fmla="*/ 13 w 159"/>
                <a:gd name="T19" fmla="*/ 178 h 257"/>
                <a:gd name="T20" fmla="*/ 77 w 159"/>
                <a:gd name="T21" fmla="*/ 243 h 257"/>
                <a:gd name="T22" fmla="*/ 118 w 159"/>
                <a:gd name="T23" fmla="*/ 201 h 257"/>
                <a:gd name="T24" fmla="*/ 71 w 159"/>
                <a:gd name="T25" fmla="*/ 148 h 257"/>
                <a:gd name="T26" fmla="*/ 7 w 159"/>
                <a:gd name="T27" fmla="*/ 72 h 257"/>
                <a:gd name="T28" fmla="*/ 90 w 159"/>
                <a:gd name="T29" fmla="*/ 0 h 257"/>
                <a:gd name="T30" fmla="*/ 141 w 159"/>
                <a:gd name="T31" fmla="*/ 10 h 257"/>
                <a:gd name="T32" fmla="*/ 148 w 159"/>
                <a:gd name="T33" fmla="*/ 64 h 257"/>
                <a:gd name="T34" fmla="*/ 136 w 159"/>
                <a:gd name="T35" fmla="*/ 6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57">
                  <a:moveTo>
                    <a:pt x="136" y="66"/>
                  </a:moveTo>
                  <a:cubicBezTo>
                    <a:pt x="128" y="42"/>
                    <a:pt x="115" y="15"/>
                    <a:pt x="84" y="15"/>
                  </a:cubicBezTo>
                  <a:cubicBezTo>
                    <a:pt x="60" y="15"/>
                    <a:pt x="45" y="33"/>
                    <a:pt x="45" y="54"/>
                  </a:cubicBezTo>
                  <a:cubicBezTo>
                    <a:pt x="45" y="77"/>
                    <a:pt x="61" y="90"/>
                    <a:pt x="93" y="105"/>
                  </a:cubicBezTo>
                  <a:cubicBezTo>
                    <a:pt x="129" y="124"/>
                    <a:pt x="159" y="143"/>
                    <a:pt x="159" y="183"/>
                  </a:cubicBezTo>
                  <a:cubicBezTo>
                    <a:pt x="159" y="224"/>
                    <a:pt x="123" y="257"/>
                    <a:pt x="70" y="257"/>
                  </a:cubicBezTo>
                  <a:cubicBezTo>
                    <a:pt x="56" y="257"/>
                    <a:pt x="43" y="255"/>
                    <a:pt x="32" y="252"/>
                  </a:cubicBezTo>
                  <a:cubicBezTo>
                    <a:pt x="22" y="249"/>
                    <a:pt x="15" y="246"/>
                    <a:pt x="11" y="244"/>
                  </a:cubicBezTo>
                  <a:cubicBezTo>
                    <a:pt x="8" y="235"/>
                    <a:pt x="3" y="203"/>
                    <a:pt x="0" y="182"/>
                  </a:cubicBezTo>
                  <a:cubicBezTo>
                    <a:pt x="13" y="178"/>
                    <a:pt x="13" y="178"/>
                    <a:pt x="13" y="178"/>
                  </a:cubicBezTo>
                  <a:cubicBezTo>
                    <a:pt x="20" y="202"/>
                    <a:pt x="40" y="243"/>
                    <a:pt x="77" y="243"/>
                  </a:cubicBezTo>
                  <a:cubicBezTo>
                    <a:pt x="102" y="243"/>
                    <a:pt x="118" y="226"/>
                    <a:pt x="118" y="201"/>
                  </a:cubicBezTo>
                  <a:cubicBezTo>
                    <a:pt x="118" y="177"/>
                    <a:pt x="100" y="163"/>
                    <a:pt x="71" y="148"/>
                  </a:cubicBezTo>
                  <a:cubicBezTo>
                    <a:pt x="38" y="130"/>
                    <a:pt x="7" y="110"/>
                    <a:pt x="7" y="72"/>
                  </a:cubicBezTo>
                  <a:cubicBezTo>
                    <a:pt x="7" y="33"/>
                    <a:pt x="38" y="0"/>
                    <a:pt x="90" y="0"/>
                  </a:cubicBezTo>
                  <a:cubicBezTo>
                    <a:pt x="112" y="0"/>
                    <a:pt x="131" y="7"/>
                    <a:pt x="141" y="10"/>
                  </a:cubicBezTo>
                  <a:cubicBezTo>
                    <a:pt x="142" y="24"/>
                    <a:pt x="145" y="40"/>
                    <a:pt x="148" y="64"/>
                  </a:cubicBezTo>
                  <a:lnTo>
                    <a:pt x="136"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7" name="Freeform 524">
              <a:extLst>
                <a:ext uri="{FF2B5EF4-FFF2-40B4-BE49-F238E27FC236}">
                  <a16:creationId xmlns:a16="http://schemas.microsoft.com/office/drawing/2014/main" id="{78170CD2-997D-4E31-8A79-453C4E4EF2F9}"/>
                </a:ext>
              </a:extLst>
            </p:cNvPr>
            <p:cNvSpPr>
              <a:spLocks/>
            </p:cNvSpPr>
            <p:nvPr userDrawn="1"/>
          </p:nvSpPr>
          <p:spPr bwMode="auto">
            <a:xfrm>
              <a:off x="10017125" y="552450"/>
              <a:ext cx="173038" cy="390525"/>
            </a:xfrm>
            <a:custGeom>
              <a:avLst/>
              <a:gdLst>
                <a:gd name="T0" fmla="*/ 0 w 109"/>
                <a:gd name="T1" fmla="*/ 246 h 246"/>
                <a:gd name="T2" fmla="*/ 0 w 109"/>
                <a:gd name="T3" fmla="*/ 234 h 246"/>
                <a:gd name="T4" fmla="*/ 33 w 109"/>
                <a:gd name="T5" fmla="*/ 197 h 246"/>
                <a:gd name="T6" fmla="*/ 33 w 109"/>
                <a:gd name="T7" fmla="*/ 50 h 246"/>
                <a:gd name="T8" fmla="*/ 0 w 109"/>
                <a:gd name="T9" fmla="*/ 13 h 246"/>
                <a:gd name="T10" fmla="*/ 0 w 109"/>
                <a:gd name="T11" fmla="*/ 0 h 246"/>
                <a:gd name="T12" fmla="*/ 109 w 109"/>
                <a:gd name="T13" fmla="*/ 0 h 246"/>
                <a:gd name="T14" fmla="*/ 109 w 109"/>
                <a:gd name="T15" fmla="*/ 13 h 246"/>
                <a:gd name="T16" fmla="*/ 77 w 109"/>
                <a:gd name="T17" fmla="*/ 50 h 246"/>
                <a:gd name="T18" fmla="*/ 77 w 109"/>
                <a:gd name="T19" fmla="*/ 197 h 246"/>
                <a:gd name="T20" fmla="*/ 109 w 109"/>
                <a:gd name="T21" fmla="*/ 234 h 246"/>
                <a:gd name="T22" fmla="*/ 109 w 109"/>
                <a:gd name="T23" fmla="*/ 246 h 246"/>
                <a:gd name="T24" fmla="*/ 0 w 109"/>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246">
                  <a:moveTo>
                    <a:pt x="0" y="246"/>
                  </a:moveTo>
                  <a:cubicBezTo>
                    <a:pt x="0" y="234"/>
                    <a:pt x="0" y="234"/>
                    <a:pt x="0" y="234"/>
                  </a:cubicBezTo>
                  <a:cubicBezTo>
                    <a:pt x="29" y="231"/>
                    <a:pt x="33" y="229"/>
                    <a:pt x="33" y="197"/>
                  </a:cubicBezTo>
                  <a:cubicBezTo>
                    <a:pt x="33" y="50"/>
                    <a:pt x="33" y="50"/>
                    <a:pt x="33" y="50"/>
                  </a:cubicBezTo>
                  <a:cubicBezTo>
                    <a:pt x="33" y="18"/>
                    <a:pt x="29" y="15"/>
                    <a:pt x="0" y="13"/>
                  </a:cubicBezTo>
                  <a:cubicBezTo>
                    <a:pt x="0" y="0"/>
                    <a:pt x="0" y="0"/>
                    <a:pt x="0" y="0"/>
                  </a:cubicBezTo>
                  <a:cubicBezTo>
                    <a:pt x="109" y="0"/>
                    <a:pt x="109" y="0"/>
                    <a:pt x="109" y="0"/>
                  </a:cubicBezTo>
                  <a:cubicBezTo>
                    <a:pt x="109" y="13"/>
                    <a:pt x="109" y="13"/>
                    <a:pt x="109" y="13"/>
                  </a:cubicBezTo>
                  <a:cubicBezTo>
                    <a:pt x="80" y="15"/>
                    <a:pt x="77" y="18"/>
                    <a:pt x="77" y="50"/>
                  </a:cubicBezTo>
                  <a:cubicBezTo>
                    <a:pt x="77" y="197"/>
                    <a:pt x="77" y="197"/>
                    <a:pt x="77" y="197"/>
                  </a:cubicBezTo>
                  <a:cubicBezTo>
                    <a:pt x="77" y="228"/>
                    <a:pt x="80" y="231"/>
                    <a:pt x="109" y="234"/>
                  </a:cubicBezTo>
                  <a:cubicBezTo>
                    <a:pt x="109" y="246"/>
                    <a:pt x="109" y="246"/>
                    <a:pt x="109" y="246"/>
                  </a:cubicBezTo>
                  <a:lnTo>
                    <a:pt x="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8" name="Rectangle 525">
              <a:extLst>
                <a:ext uri="{FF2B5EF4-FFF2-40B4-BE49-F238E27FC236}">
                  <a16:creationId xmlns:a16="http://schemas.microsoft.com/office/drawing/2014/main" id="{7FEB0941-9984-47B0-9236-25ED84661A4D}"/>
                </a:ext>
              </a:extLst>
            </p:cNvPr>
            <p:cNvSpPr>
              <a:spLocks noChangeArrowheads="1"/>
            </p:cNvSpPr>
            <p:nvPr userDrawn="1"/>
          </p:nvSpPr>
          <p:spPr bwMode="auto">
            <a:xfrm>
              <a:off x="10375900" y="468313"/>
              <a:ext cx="15875" cy="566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9" name="Freeform 526">
              <a:extLst>
                <a:ext uri="{FF2B5EF4-FFF2-40B4-BE49-F238E27FC236}">
                  <a16:creationId xmlns:a16="http://schemas.microsoft.com/office/drawing/2014/main" id="{68E1E763-C041-4A6A-AF36-013F564E6475}"/>
                </a:ext>
              </a:extLst>
            </p:cNvPr>
            <p:cNvSpPr>
              <a:spLocks/>
            </p:cNvSpPr>
            <p:nvPr userDrawn="1"/>
          </p:nvSpPr>
          <p:spPr bwMode="auto">
            <a:xfrm>
              <a:off x="9405938" y="384175"/>
              <a:ext cx="284163" cy="122238"/>
            </a:xfrm>
            <a:custGeom>
              <a:avLst/>
              <a:gdLst>
                <a:gd name="T0" fmla="*/ 174 w 179"/>
                <a:gd name="T1" fmla="*/ 0 h 77"/>
                <a:gd name="T2" fmla="*/ 89 w 179"/>
                <a:gd name="T3" fmla="*/ 46 h 77"/>
                <a:gd name="T4" fmla="*/ 5 w 179"/>
                <a:gd name="T5" fmla="*/ 0 h 77"/>
                <a:gd name="T6" fmla="*/ 0 w 179"/>
                <a:gd name="T7" fmla="*/ 1 h 77"/>
                <a:gd name="T8" fmla="*/ 88 w 179"/>
                <a:gd name="T9" fmla="*/ 77 h 77"/>
                <a:gd name="T10" fmla="*/ 91 w 179"/>
                <a:gd name="T11" fmla="*/ 77 h 77"/>
                <a:gd name="T12" fmla="*/ 179 w 179"/>
                <a:gd name="T13" fmla="*/ 1 h 77"/>
                <a:gd name="T14" fmla="*/ 174 w 179"/>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77">
                  <a:moveTo>
                    <a:pt x="174" y="0"/>
                  </a:moveTo>
                  <a:cubicBezTo>
                    <a:pt x="157" y="7"/>
                    <a:pt x="106" y="38"/>
                    <a:pt x="89" y="46"/>
                  </a:cubicBezTo>
                  <a:cubicBezTo>
                    <a:pt x="73" y="38"/>
                    <a:pt x="22" y="7"/>
                    <a:pt x="5" y="0"/>
                  </a:cubicBezTo>
                  <a:cubicBezTo>
                    <a:pt x="0" y="1"/>
                    <a:pt x="0" y="1"/>
                    <a:pt x="0" y="1"/>
                  </a:cubicBezTo>
                  <a:cubicBezTo>
                    <a:pt x="16" y="14"/>
                    <a:pt x="73" y="61"/>
                    <a:pt x="88" y="77"/>
                  </a:cubicBezTo>
                  <a:cubicBezTo>
                    <a:pt x="91" y="77"/>
                    <a:pt x="91" y="77"/>
                    <a:pt x="91" y="77"/>
                  </a:cubicBezTo>
                  <a:cubicBezTo>
                    <a:pt x="106" y="61"/>
                    <a:pt x="163" y="14"/>
                    <a:pt x="179" y="1"/>
                  </a:cubicBez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60" name="Freeform 527">
              <a:extLst>
                <a:ext uri="{FF2B5EF4-FFF2-40B4-BE49-F238E27FC236}">
                  <a16:creationId xmlns:a16="http://schemas.microsoft.com/office/drawing/2014/main" id="{01496B53-BB2C-4862-B248-5E9EDE197CDA}"/>
                </a:ext>
              </a:extLst>
            </p:cNvPr>
            <p:cNvSpPr>
              <a:spLocks/>
            </p:cNvSpPr>
            <p:nvPr userDrawn="1"/>
          </p:nvSpPr>
          <p:spPr bwMode="auto">
            <a:xfrm>
              <a:off x="9720263" y="384175"/>
              <a:ext cx="285750" cy="122238"/>
            </a:xfrm>
            <a:custGeom>
              <a:avLst/>
              <a:gdLst>
                <a:gd name="T0" fmla="*/ 174 w 180"/>
                <a:gd name="T1" fmla="*/ 0 h 77"/>
                <a:gd name="T2" fmla="*/ 90 w 180"/>
                <a:gd name="T3" fmla="*/ 46 h 77"/>
                <a:gd name="T4" fmla="*/ 5 w 180"/>
                <a:gd name="T5" fmla="*/ 0 h 77"/>
                <a:gd name="T6" fmla="*/ 0 w 180"/>
                <a:gd name="T7" fmla="*/ 1 h 77"/>
                <a:gd name="T8" fmla="*/ 88 w 180"/>
                <a:gd name="T9" fmla="*/ 77 h 77"/>
                <a:gd name="T10" fmla="*/ 91 w 180"/>
                <a:gd name="T11" fmla="*/ 77 h 77"/>
                <a:gd name="T12" fmla="*/ 180 w 180"/>
                <a:gd name="T13" fmla="*/ 1 h 77"/>
                <a:gd name="T14" fmla="*/ 174 w 180"/>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77">
                  <a:moveTo>
                    <a:pt x="174" y="0"/>
                  </a:moveTo>
                  <a:cubicBezTo>
                    <a:pt x="157" y="7"/>
                    <a:pt x="106" y="38"/>
                    <a:pt x="90" y="46"/>
                  </a:cubicBezTo>
                  <a:cubicBezTo>
                    <a:pt x="73" y="38"/>
                    <a:pt x="22" y="7"/>
                    <a:pt x="5" y="0"/>
                  </a:cubicBezTo>
                  <a:cubicBezTo>
                    <a:pt x="0" y="1"/>
                    <a:pt x="0" y="1"/>
                    <a:pt x="0" y="1"/>
                  </a:cubicBezTo>
                  <a:cubicBezTo>
                    <a:pt x="16" y="14"/>
                    <a:pt x="74" y="61"/>
                    <a:pt x="88" y="77"/>
                  </a:cubicBezTo>
                  <a:cubicBezTo>
                    <a:pt x="91" y="77"/>
                    <a:pt x="91" y="77"/>
                    <a:pt x="91" y="77"/>
                  </a:cubicBezTo>
                  <a:cubicBezTo>
                    <a:pt x="106" y="61"/>
                    <a:pt x="163" y="14"/>
                    <a:pt x="180" y="1"/>
                  </a:cubicBez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
        <p:nvSpPr>
          <p:cNvPr id="135" name="Freeform: Shape 134">
            <a:extLst>
              <a:ext uri="{FF2B5EF4-FFF2-40B4-BE49-F238E27FC236}">
                <a16:creationId xmlns:a16="http://schemas.microsoft.com/office/drawing/2014/main" id="{816424CD-94EB-4367-8BD2-68B02DFCC770}"/>
              </a:ext>
            </a:extLst>
          </p:cNvPr>
          <p:cNvSpPr>
            <a:spLocks/>
          </p:cNvSpPr>
          <p:nvPr userDrawn="1"/>
        </p:nvSpPr>
        <p:spPr bwMode="auto">
          <a:xfrm>
            <a:off x="7833166" y="2866234"/>
            <a:ext cx="4358835" cy="2594882"/>
          </a:xfrm>
          <a:custGeom>
            <a:avLst/>
            <a:gdLst>
              <a:gd name="connsiteX0" fmla="*/ 193587 w 4358835"/>
              <a:gd name="connsiteY0" fmla="*/ 0 h 2594882"/>
              <a:gd name="connsiteX1" fmla="*/ 3032854 w 4358835"/>
              <a:gd name="connsiteY1" fmla="*/ 1556929 h 2594882"/>
              <a:gd name="connsiteX2" fmla="*/ 4043512 w 4358835"/>
              <a:gd name="connsiteY2" fmla="*/ 995887 h 2594882"/>
              <a:gd name="connsiteX3" fmla="*/ 4358835 w 4358835"/>
              <a:gd name="connsiteY3" fmla="*/ 816570 h 2594882"/>
              <a:gd name="connsiteX4" fmla="*/ 4358835 w 4358835"/>
              <a:gd name="connsiteY4" fmla="*/ 1449792 h 2594882"/>
              <a:gd name="connsiteX5" fmla="*/ 4331237 w 4358835"/>
              <a:gd name="connsiteY5" fmla="*/ 1473313 h 2594882"/>
              <a:gd name="connsiteX6" fmla="*/ 3097383 w 4358835"/>
              <a:gd name="connsiteY6" fmla="*/ 2594882 h 2594882"/>
              <a:gd name="connsiteX7" fmla="*/ 3000590 w 4358835"/>
              <a:gd name="connsiteY7" fmla="*/ 2594882 h 2594882"/>
              <a:gd name="connsiteX8" fmla="*/ 0 w 4358835"/>
              <a:gd name="connsiteY8" fmla="*/ 32436 h 2594882"/>
              <a:gd name="connsiteX9" fmla="*/ 193587 w 4358835"/>
              <a:gd name="connsiteY9" fmla="*/ 0 h 259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8835" h="2594882">
                <a:moveTo>
                  <a:pt x="193587" y="0"/>
                </a:moveTo>
                <a:cubicBezTo>
                  <a:pt x="774346" y="227053"/>
                  <a:pt x="2484359" y="1265005"/>
                  <a:pt x="3032854" y="1556929"/>
                </a:cubicBezTo>
                <a:cubicBezTo>
                  <a:pt x="3250639" y="1447458"/>
                  <a:pt x="3627225" y="1233076"/>
                  <a:pt x="4043512" y="995887"/>
                </a:cubicBezTo>
                <a:lnTo>
                  <a:pt x="4358835" y="816570"/>
                </a:lnTo>
                <a:lnTo>
                  <a:pt x="4358835" y="1449792"/>
                </a:lnTo>
                <a:lnTo>
                  <a:pt x="4331237" y="1473313"/>
                </a:lnTo>
                <a:cubicBezTo>
                  <a:pt x="3798756" y="1929690"/>
                  <a:pt x="3309118" y="2367830"/>
                  <a:pt x="3097383" y="2594882"/>
                </a:cubicBezTo>
                <a:cubicBezTo>
                  <a:pt x="3097383" y="2594882"/>
                  <a:pt x="3097383" y="2594882"/>
                  <a:pt x="3000590" y="2594882"/>
                </a:cubicBezTo>
                <a:cubicBezTo>
                  <a:pt x="2516624" y="2075906"/>
                  <a:pt x="580759" y="454104"/>
                  <a:pt x="0" y="32436"/>
                </a:cubicBezTo>
                <a:cubicBezTo>
                  <a:pt x="0" y="32436"/>
                  <a:pt x="0" y="32436"/>
                  <a:pt x="193587" y="0"/>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cs-CZ"/>
          </a:p>
        </p:txBody>
      </p:sp>
      <p:grpSp>
        <p:nvGrpSpPr>
          <p:cNvPr id="136" name="Group 135">
            <a:extLst>
              <a:ext uri="{FF2B5EF4-FFF2-40B4-BE49-F238E27FC236}">
                <a16:creationId xmlns:a16="http://schemas.microsoft.com/office/drawing/2014/main" id="{5B1D60CF-BE5F-41CC-9617-C8BE356C5F6B}"/>
              </a:ext>
            </a:extLst>
          </p:cNvPr>
          <p:cNvGrpSpPr/>
          <p:nvPr userDrawn="1"/>
        </p:nvGrpSpPr>
        <p:grpSpPr>
          <a:xfrm>
            <a:off x="982663" y="6118225"/>
            <a:ext cx="10833100" cy="365126"/>
            <a:chOff x="982663" y="6086476"/>
            <a:chExt cx="10833100" cy="365126"/>
          </a:xfrm>
        </p:grpSpPr>
        <p:sp>
          <p:nvSpPr>
            <p:cNvPr id="137" name="Freeform 5">
              <a:extLst>
                <a:ext uri="{FF2B5EF4-FFF2-40B4-BE49-F238E27FC236}">
                  <a16:creationId xmlns:a16="http://schemas.microsoft.com/office/drawing/2014/main" id="{178B4F5E-3260-441A-936A-B789FF24E5B7}"/>
                </a:ext>
              </a:extLst>
            </p:cNvPr>
            <p:cNvSpPr>
              <a:spLocks/>
            </p:cNvSpPr>
            <p:nvPr userDrawn="1"/>
          </p:nvSpPr>
          <p:spPr bwMode="auto">
            <a:xfrm>
              <a:off x="9826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8" name="Freeform 6">
              <a:extLst>
                <a:ext uri="{FF2B5EF4-FFF2-40B4-BE49-F238E27FC236}">
                  <a16:creationId xmlns:a16="http://schemas.microsoft.com/office/drawing/2014/main" id="{DF4A6A9E-7C6D-405C-ABD0-6269B5702D78}"/>
                </a:ext>
              </a:extLst>
            </p:cNvPr>
            <p:cNvSpPr>
              <a:spLocks/>
            </p:cNvSpPr>
            <p:nvPr userDrawn="1"/>
          </p:nvSpPr>
          <p:spPr bwMode="auto">
            <a:xfrm>
              <a:off x="1311276"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9" name="Freeform 7">
              <a:extLst>
                <a:ext uri="{FF2B5EF4-FFF2-40B4-BE49-F238E27FC236}">
                  <a16:creationId xmlns:a16="http://schemas.microsoft.com/office/drawing/2014/main" id="{D3D8A54C-1263-4CC0-8A27-8E039B090291}"/>
                </a:ext>
              </a:extLst>
            </p:cNvPr>
            <p:cNvSpPr>
              <a:spLocks/>
            </p:cNvSpPr>
            <p:nvPr userDrawn="1"/>
          </p:nvSpPr>
          <p:spPr bwMode="auto">
            <a:xfrm>
              <a:off x="1641476"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0" name="Freeform 8">
              <a:extLst>
                <a:ext uri="{FF2B5EF4-FFF2-40B4-BE49-F238E27FC236}">
                  <a16:creationId xmlns:a16="http://schemas.microsoft.com/office/drawing/2014/main" id="{F5287A4A-5862-4C3D-8C35-CD6707EBE2DD}"/>
                </a:ext>
              </a:extLst>
            </p:cNvPr>
            <p:cNvSpPr>
              <a:spLocks/>
            </p:cNvSpPr>
            <p:nvPr userDrawn="1"/>
          </p:nvSpPr>
          <p:spPr bwMode="auto">
            <a:xfrm>
              <a:off x="197008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1" name="Freeform 9">
              <a:extLst>
                <a:ext uri="{FF2B5EF4-FFF2-40B4-BE49-F238E27FC236}">
                  <a16:creationId xmlns:a16="http://schemas.microsoft.com/office/drawing/2014/main" id="{BE873F3D-E5F7-47B6-95D7-4057F1C151EA}"/>
                </a:ext>
              </a:extLst>
            </p:cNvPr>
            <p:cNvSpPr>
              <a:spLocks/>
            </p:cNvSpPr>
            <p:nvPr userDrawn="1"/>
          </p:nvSpPr>
          <p:spPr bwMode="auto">
            <a:xfrm>
              <a:off x="2300288"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0"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2" name="Freeform 10">
              <a:extLst>
                <a:ext uri="{FF2B5EF4-FFF2-40B4-BE49-F238E27FC236}">
                  <a16:creationId xmlns:a16="http://schemas.microsoft.com/office/drawing/2014/main" id="{70C91B34-BA07-40A0-B665-A00E6CBA1A5A}"/>
                </a:ext>
              </a:extLst>
            </p:cNvPr>
            <p:cNvSpPr>
              <a:spLocks/>
            </p:cNvSpPr>
            <p:nvPr userDrawn="1"/>
          </p:nvSpPr>
          <p:spPr bwMode="auto">
            <a:xfrm>
              <a:off x="262890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3" name="Freeform 11">
              <a:extLst>
                <a:ext uri="{FF2B5EF4-FFF2-40B4-BE49-F238E27FC236}">
                  <a16:creationId xmlns:a16="http://schemas.microsoft.com/office/drawing/2014/main" id="{2B2D45FB-693B-4769-A3F1-5CBA2D51957F}"/>
                </a:ext>
              </a:extLst>
            </p:cNvPr>
            <p:cNvSpPr>
              <a:spLocks/>
            </p:cNvSpPr>
            <p:nvPr userDrawn="1"/>
          </p:nvSpPr>
          <p:spPr bwMode="auto">
            <a:xfrm>
              <a:off x="2957513"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4" name="Freeform 12">
              <a:extLst>
                <a:ext uri="{FF2B5EF4-FFF2-40B4-BE49-F238E27FC236}">
                  <a16:creationId xmlns:a16="http://schemas.microsoft.com/office/drawing/2014/main" id="{EB2D2FC5-FFA0-40AB-B9FC-323C605644FB}"/>
                </a:ext>
              </a:extLst>
            </p:cNvPr>
            <p:cNvSpPr>
              <a:spLocks/>
            </p:cNvSpPr>
            <p:nvPr userDrawn="1"/>
          </p:nvSpPr>
          <p:spPr bwMode="auto">
            <a:xfrm>
              <a:off x="3287713"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5" name="Freeform 13">
              <a:extLst>
                <a:ext uri="{FF2B5EF4-FFF2-40B4-BE49-F238E27FC236}">
                  <a16:creationId xmlns:a16="http://schemas.microsoft.com/office/drawing/2014/main" id="{24CFFC7F-AECC-4FAE-99B4-3488E068C85B}"/>
                </a:ext>
              </a:extLst>
            </p:cNvPr>
            <p:cNvSpPr>
              <a:spLocks/>
            </p:cNvSpPr>
            <p:nvPr userDrawn="1"/>
          </p:nvSpPr>
          <p:spPr bwMode="auto">
            <a:xfrm>
              <a:off x="361632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6" name="Freeform 14">
              <a:extLst>
                <a:ext uri="{FF2B5EF4-FFF2-40B4-BE49-F238E27FC236}">
                  <a16:creationId xmlns:a16="http://schemas.microsoft.com/office/drawing/2014/main" id="{E2B05368-7FDC-4D32-A6C7-A403F9B9F61C}"/>
                </a:ext>
              </a:extLst>
            </p:cNvPr>
            <p:cNvSpPr>
              <a:spLocks/>
            </p:cNvSpPr>
            <p:nvPr userDrawn="1"/>
          </p:nvSpPr>
          <p:spPr bwMode="auto">
            <a:xfrm>
              <a:off x="3946526"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7" name="Freeform 15">
              <a:extLst>
                <a:ext uri="{FF2B5EF4-FFF2-40B4-BE49-F238E27FC236}">
                  <a16:creationId xmlns:a16="http://schemas.microsoft.com/office/drawing/2014/main" id="{C479117A-F83E-4656-82C8-696D697537E3}"/>
                </a:ext>
              </a:extLst>
            </p:cNvPr>
            <p:cNvSpPr>
              <a:spLocks/>
            </p:cNvSpPr>
            <p:nvPr userDrawn="1"/>
          </p:nvSpPr>
          <p:spPr bwMode="auto">
            <a:xfrm>
              <a:off x="427513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8" name="Freeform 16">
              <a:extLst>
                <a:ext uri="{FF2B5EF4-FFF2-40B4-BE49-F238E27FC236}">
                  <a16:creationId xmlns:a16="http://schemas.microsoft.com/office/drawing/2014/main" id="{E728D2B3-B83B-4EC4-8575-D633D64EBD69}"/>
                </a:ext>
              </a:extLst>
            </p:cNvPr>
            <p:cNvSpPr>
              <a:spLocks/>
            </p:cNvSpPr>
            <p:nvPr userDrawn="1"/>
          </p:nvSpPr>
          <p:spPr bwMode="auto">
            <a:xfrm>
              <a:off x="4603751"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49" name="Freeform 17">
              <a:extLst>
                <a:ext uri="{FF2B5EF4-FFF2-40B4-BE49-F238E27FC236}">
                  <a16:creationId xmlns:a16="http://schemas.microsoft.com/office/drawing/2014/main" id="{81BE5821-1547-49F6-96D0-3209B4BD8BDB}"/>
                </a:ext>
              </a:extLst>
            </p:cNvPr>
            <p:cNvSpPr>
              <a:spLocks/>
            </p:cNvSpPr>
            <p:nvPr userDrawn="1"/>
          </p:nvSpPr>
          <p:spPr bwMode="auto">
            <a:xfrm>
              <a:off x="493395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0" name="Freeform 18">
              <a:extLst>
                <a:ext uri="{FF2B5EF4-FFF2-40B4-BE49-F238E27FC236}">
                  <a16:creationId xmlns:a16="http://schemas.microsoft.com/office/drawing/2014/main" id="{AE11FD74-4BC6-4334-B08F-8806D82A27B4}"/>
                </a:ext>
              </a:extLst>
            </p:cNvPr>
            <p:cNvSpPr>
              <a:spLocks/>
            </p:cNvSpPr>
            <p:nvPr userDrawn="1"/>
          </p:nvSpPr>
          <p:spPr bwMode="auto">
            <a:xfrm>
              <a:off x="9826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1" name="Freeform 19">
              <a:extLst>
                <a:ext uri="{FF2B5EF4-FFF2-40B4-BE49-F238E27FC236}">
                  <a16:creationId xmlns:a16="http://schemas.microsoft.com/office/drawing/2014/main" id="{C5067002-EF9C-40B3-87DB-93F5967B57EA}"/>
                </a:ext>
              </a:extLst>
            </p:cNvPr>
            <p:cNvSpPr>
              <a:spLocks/>
            </p:cNvSpPr>
            <p:nvPr userDrawn="1"/>
          </p:nvSpPr>
          <p:spPr bwMode="auto">
            <a:xfrm>
              <a:off x="1311276"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2" name="Freeform 20">
              <a:extLst>
                <a:ext uri="{FF2B5EF4-FFF2-40B4-BE49-F238E27FC236}">
                  <a16:creationId xmlns:a16="http://schemas.microsoft.com/office/drawing/2014/main" id="{3176B1E5-8E69-49C5-898A-E897B8D804E1}"/>
                </a:ext>
              </a:extLst>
            </p:cNvPr>
            <p:cNvSpPr>
              <a:spLocks/>
            </p:cNvSpPr>
            <p:nvPr userDrawn="1"/>
          </p:nvSpPr>
          <p:spPr bwMode="auto">
            <a:xfrm>
              <a:off x="1641476"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3" name="Freeform 21">
              <a:extLst>
                <a:ext uri="{FF2B5EF4-FFF2-40B4-BE49-F238E27FC236}">
                  <a16:creationId xmlns:a16="http://schemas.microsoft.com/office/drawing/2014/main" id="{8F30B98E-0683-4E06-A9C0-D7BC2F28B271}"/>
                </a:ext>
              </a:extLst>
            </p:cNvPr>
            <p:cNvSpPr>
              <a:spLocks/>
            </p:cNvSpPr>
            <p:nvPr userDrawn="1"/>
          </p:nvSpPr>
          <p:spPr bwMode="auto">
            <a:xfrm>
              <a:off x="197008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4" name="Freeform 22">
              <a:extLst>
                <a:ext uri="{FF2B5EF4-FFF2-40B4-BE49-F238E27FC236}">
                  <a16:creationId xmlns:a16="http://schemas.microsoft.com/office/drawing/2014/main" id="{14A597A2-F113-4345-AB9E-A93622BC2708}"/>
                </a:ext>
              </a:extLst>
            </p:cNvPr>
            <p:cNvSpPr>
              <a:spLocks/>
            </p:cNvSpPr>
            <p:nvPr userDrawn="1"/>
          </p:nvSpPr>
          <p:spPr bwMode="auto">
            <a:xfrm>
              <a:off x="2300288"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5" name="Freeform 23">
              <a:extLst>
                <a:ext uri="{FF2B5EF4-FFF2-40B4-BE49-F238E27FC236}">
                  <a16:creationId xmlns:a16="http://schemas.microsoft.com/office/drawing/2014/main" id="{F6DBFB60-C697-49CE-A936-2B1960A03791}"/>
                </a:ext>
              </a:extLst>
            </p:cNvPr>
            <p:cNvSpPr>
              <a:spLocks/>
            </p:cNvSpPr>
            <p:nvPr userDrawn="1"/>
          </p:nvSpPr>
          <p:spPr bwMode="auto">
            <a:xfrm>
              <a:off x="262890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6" name="Freeform 24">
              <a:extLst>
                <a:ext uri="{FF2B5EF4-FFF2-40B4-BE49-F238E27FC236}">
                  <a16:creationId xmlns:a16="http://schemas.microsoft.com/office/drawing/2014/main" id="{57A4C699-2173-46B2-B9BA-F35827722DCF}"/>
                </a:ext>
              </a:extLst>
            </p:cNvPr>
            <p:cNvSpPr>
              <a:spLocks/>
            </p:cNvSpPr>
            <p:nvPr userDrawn="1"/>
          </p:nvSpPr>
          <p:spPr bwMode="auto">
            <a:xfrm>
              <a:off x="2957513"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7" name="Freeform 25">
              <a:extLst>
                <a:ext uri="{FF2B5EF4-FFF2-40B4-BE49-F238E27FC236}">
                  <a16:creationId xmlns:a16="http://schemas.microsoft.com/office/drawing/2014/main" id="{A7B68409-63F7-4239-9096-6E52550A4890}"/>
                </a:ext>
              </a:extLst>
            </p:cNvPr>
            <p:cNvSpPr>
              <a:spLocks/>
            </p:cNvSpPr>
            <p:nvPr userDrawn="1"/>
          </p:nvSpPr>
          <p:spPr bwMode="auto">
            <a:xfrm>
              <a:off x="3287713"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8" name="Freeform 26">
              <a:extLst>
                <a:ext uri="{FF2B5EF4-FFF2-40B4-BE49-F238E27FC236}">
                  <a16:creationId xmlns:a16="http://schemas.microsoft.com/office/drawing/2014/main" id="{2CEEC9F4-7EEA-4502-B4A8-09AE33EE3ABD}"/>
                </a:ext>
              </a:extLst>
            </p:cNvPr>
            <p:cNvSpPr>
              <a:spLocks/>
            </p:cNvSpPr>
            <p:nvPr userDrawn="1"/>
          </p:nvSpPr>
          <p:spPr bwMode="auto">
            <a:xfrm>
              <a:off x="361632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59" name="Freeform 27">
              <a:extLst>
                <a:ext uri="{FF2B5EF4-FFF2-40B4-BE49-F238E27FC236}">
                  <a16:creationId xmlns:a16="http://schemas.microsoft.com/office/drawing/2014/main" id="{48B6C6FC-F976-4D37-B4DE-7A94961FD226}"/>
                </a:ext>
              </a:extLst>
            </p:cNvPr>
            <p:cNvSpPr>
              <a:spLocks/>
            </p:cNvSpPr>
            <p:nvPr userDrawn="1"/>
          </p:nvSpPr>
          <p:spPr bwMode="auto">
            <a:xfrm>
              <a:off x="3946526"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0" name="Freeform 28">
              <a:extLst>
                <a:ext uri="{FF2B5EF4-FFF2-40B4-BE49-F238E27FC236}">
                  <a16:creationId xmlns:a16="http://schemas.microsoft.com/office/drawing/2014/main" id="{BF931A60-D1AF-46A5-A69F-CD9F344C8B28}"/>
                </a:ext>
              </a:extLst>
            </p:cNvPr>
            <p:cNvSpPr>
              <a:spLocks/>
            </p:cNvSpPr>
            <p:nvPr userDrawn="1"/>
          </p:nvSpPr>
          <p:spPr bwMode="auto">
            <a:xfrm>
              <a:off x="427513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1" name="Freeform 29">
              <a:extLst>
                <a:ext uri="{FF2B5EF4-FFF2-40B4-BE49-F238E27FC236}">
                  <a16:creationId xmlns:a16="http://schemas.microsoft.com/office/drawing/2014/main" id="{B923EAC8-3A2B-429F-91A9-E93A33AEE245}"/>
                </a:ext>
              </a:extLst>
            </p:cNvPr>
            <p:cNvSpPr>
              <a:spLocks/>
            </p:cNvSpPr>
            <p:nvPr userDrawn="1"/>
          </p:nvSpPr>
          <p:spPr bwMode="auto">
            <a:xfrm>
              <a:off x="4603751"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2" name="Freeform 30">
              <a:extLst>
                <a:ext uri="{FF2B5EF4-FFF2-40B4-BE49-F238E27FC236}">
                  <a16:creationId xmlns:a16="http://schemas.microsoft.com/office/drawing/2014/main" id="{1FE501D8-3BF2-4BEE-ABE3-939EAE6D3410}"/>
                </a:ext>
              </a:extLst>
            </p:cNvPr>
            <p:cNvSpPr>
              <a:spLocks/>
            </p:cNvSpPr>
            <p:nvPr userDrawn="1"/>
          </p:nvSpPr>
          <p:spPr bwMode="auto">
            <a:xfrm>
              <a:off x="493395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3" name="Freeform 31">
              <a:extLst>
                <a:ext uri="{FF2B5EF4-FFF2-40B4-BE49-F238E27FC236}">
                  <a16:creationId xmlns:a16="http://schemas.microsoft.com/office/drawing/2014/main" id="{1BD83547-DB19-4B64-8A03-F39254494ED9}"/>
                </a:ext>
              </a:extLst>
            </p:cNvPr>
            <p:cNvSpPr>
              <a:spLocks/>
            </p:cNvSpPr>
            <p:nvPr userDrawn="1"/>
          </p:nvSpPr>
          <p:spPr bwMode="auto">
            <a:xfrm>
              <a:off x="52625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4" name="Freeform 32">
              <a:extLst>
                <a:ext uri="{FF2B5EF4-FFF2-40B4-BE49-F238E27FC236}">
                  <a16:creationId xmlns:a16="http://schemas.microsoft.com/office/drawing/2014/main" id="{26AA5340-3626-4144-BBCF-809C698C05E4}"/>
                </a:ext>
              </a:extLst>
            </p:cNvPr>
            <p:cNvSpPr>
              <a:spLocks/>
            </p:cNvSpPr>
            <p:nvPr userDrawn="1"/>
          </p:nvSpPr>
          <p:spPr bwMode="auto">
            <a:xfrm>
              <a:off x="5592763"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5" name="Freeform 33">
              <a:extLst>
                <a:ext uri="{FF2B5EF4-FFF2-40B4-BE49-F238E27FC236}">
                  <a16:creationId xmlns:a16="http://schemas.microsoft.com/office/drawing/2014/main" id="{99869AF2-7194-4490-8DA6-3832F5CE44C0}"/>
                </a:ext>
              </a:extLst>
            </p:cNvPr>
            <p:cNvSpPr>
              <a:spLocks/>
            </p:cNvSpPr>
            <p:nvPr userDrawn="1"/>
          </p:nvSpPr>
          <p:spPr bwMode="auto">
            <a:xfrm>
              <a:off x="592137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6" name="Freeform 34">
              <a:extLst>
                <a:ext uri="{FF2B5EF4-FFF2-40B4-BE49-F238E27FC236}">
                  <a16:creationId xmlns:a16="http://schemas.microsoft.com/office/drawing/2014/main" id="{030B4A01-93FC-4E51-B481-04E9B9C2A635}"/>
                </a:ext>
              </a:extLst>
            </p:cNvPr>
            <p:cNvSpPr>
              <a:spLocks/>
            </p:cNvSpPr>
            <p:nvPr userDrawn="1"/>
          </p:nvSpPr>
          <p:spPr bwMode="auto">
            <a:xfrm>
              <a:off x="6249988" y="6086476"/>
              <a:ext cx="298450"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7" name="Freeform 35">
              <a:extLst>
                <a:ext uri="{FF2B5EF4-FFF2-40B4-BE49-F238E27FC236}">
                  <a16:creationId xmlns:a16="http://schemas.microsoft.com/office/drawing/2014/main" id="{DFD55C0C-7A13-4965-848A-0CE9F45BB722}"/>
                </a:ext>
              </a:extLst>
            </p:cNvPr>
            <p:cNvSpPr>
              <a:spLocks/>
            </p:cNvSpPr>
            <p:nvPr userDrawn="1"/>
          </p:nvSpPr>
          <p:spPr bwMode="auto">
            <a:xfrm>
              <a:off x="657860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8" name="Freeform 36">
              <a:extLst>
                <a:ext uri="{FF2B5EF4-FFF2-40B4-BE49-F238E27FC236}">
                  <a16:creationId xmlns:a16="http://schemas.microsoft.com/office/drawing/2014/main" id="{6E82B866-338E-40A0-A796-6B254B5CF3ED}"/>
                </a:ext>
              </a:extLst>
            </p:cNvPr>
            <p:cNvSpPr>
              <a:spLocks/>
            </p:cNvSpPr>
            <p:nvPr userDrawn="1"/>
          </p:nvSpPr>
          <p:spPr bwMode="auto">
            <a:xfrm>
              <a:off x="690721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69" name="Freeform 37">
              <a:extLst>
                <a:ext uri="{FF2B5EF4-FFF2-40B4-BE49-F238E27FC236}">
                  <a16:creationId xmlns:a16="http://schemas.microsoft.com/office/drawing/2014/main" id="{41FA5042-7276-4A09-9195-1AB4B5729CC2}"/>
                </a:ext>
              </a:extLst>
            </p:cNvPr>
            <p:cNvSpPr>
              <a:spLocks/>
            </p:cNvSpPr>
            <p:nvPr userDrawn="1"/>
          </p:nvSpPr>
          <p:spPr bwMode="auto">
            <a:xfrm>
              <a:off x="7237413"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0"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0" name="Freeform 38">
              <a:extLst>
                <a:ext uri="{FF2B5EF4-FFF2-40B4-BE49-F238E27FC236}">
                  <a16:creationId xmlns:a16="http://schemas.microsoft.com/office/drawing/2014/main" id="{33EC5951-371D-47F9-890B-00B54957CE21}"/>
                </a:ext>
              </a:extLst>
            </p:cNvPr>
            <p:cNvSpPr>
              <a:spLocks/>
            </p:cNvSpPr>
            <p:nvPr userDrawn="1"/>
          </p:nvSpPr>
          <p:spPr bwMode="auto">
            <a:xfrm>
              <a:off x="756602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1" name="Freeform 39">
              <a:extLst>
                <a:ext uri="{FF2B5EF4-FFF2-40B4-BE49-F238E27FC236}">
                  <a16:creationId xmlns:a16="http://schemas.microsoft.com/office/drawing/2014/main" id="{EB63A115-79F8-48FC-8D9F-52E7AD08025D}"/>
                </a:ext>
              </a:extLst>
            </p:cNvPr>
            <p:cNvSpPr>
              <a:spLocks/>
            </p:cNvSpPr>
            <p:nvPr userDrawn="1"/>
          </p:nvSpPr>
          <p:spPr bwMode="auto">
            <a:xfrm>
              <a:off x="7894638"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2" name="Freeform 40">
              <a:extLst>
                <a:ext uri="{FF2B5EF4-FFF2-40B4-BE49-F238E27FC236}">
                  <a16:creationId xmlns:a16="http://schemas.microsoft.com/office/drawing/2014/main" id="{972D5419-29B3-45EC-961D-26D2DF0E3EB8}"/>
                </a:ext>
              </a:extLst>
            </p:cNvPr>
            <p:cNvSpPr>
              <a:spLocks/>
            </p:cNvSpPr>
            <p:nvPr userDrawn="1"/>
          </p:nvSpPr>
          <p:spPr bwMode="auto">
            <a:xfrm>
              <a:off x="8224838"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3" name="Freeform 41">
              <a:extLst>
                <a:ext uri="{FF2B5EF4-FFF2-40B4-BE49-F238E27FC236}">
                  <a16:creationId xmlns:a16="http://schemas.microsoft.com/office/drawing/2014/main" id="{7BDB6C80-3452-4F9E-8CE5-4FE817405B95}"/>
                </a:ext>
              </a:extLst>
            </p:cNvPr>
            <p:cNvSpPr>
              <a:spLocks/>
            </p:cNvSpPr>
            <p:nvPr userDrawn="1"/>
          </p:nvSpPr>
          <p:spPr bwMode="auto">
            <a:xfrm>
              <a:off x="855345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4" name="Freeform 42">
              <a:extLst>
                <a:ext uri="{FF2B5EF4-FFF2-40B4-BE49-F238E27FC236}">
                  <a16:creationId xmlns:a16="http://schemas.microsoft.com/office/drawing/2014/main" id="{71CBD36F-5235-412A-8095-9C40D5C72695}"/>
                </a:ext>
              </a:extLst>
            </p:cNvPr>
            <p:cNvSpPr>
              <a:spLocks/>
            </p:cNvSpPr>
            <p:nvPr userDrawn="1"/>
          </p:nvSpPr>
          <p:spPr bwMode="auto">
            <a:xfrm>
              <a:off x="888365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5" name="Freeform 43">
              <a:extLst>
                <a:ext uri="{FF2B5EF4-FFF2-40B4-BE49-F238E27FC236}">
                  <a16:creationId xmlns:a16="http://schemas.microsoft.com/office/drawing/2014/main" id="{CDA34ACA-6A62-40A3-A178-3761319FC443}"/>
                </a:ext>
              </a:extLst>
            </p:cNvPr>
            <p:cNvSpPr>
              <a:spLocks/>
            </p:cNvSpPr>
            <p:nvPr userDrawn="1"/>
          </p:nvSpPr>
          <p:spPr bwMode="auto">
            <a:xfrm>
              <a:off x="92122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6" name="Freeform 44">
              <a:extLst>
                <a:ext uri="{FF2B5EF4-FFF2-40B4-BE49-F238E27FC236}">
                  <a16:creationId xmlns:a16="http://schemas.microsoft.com/office/drawing/2014/main" id="{84678B57-8CD5-45C3-82E2-E552067BDB7E}"/>
                </a:ext>
              </a:extLst>
            </p:cNvPr>
            <p:cNvSpPr>
              <a:spLocks/>
            </p:cNvSpPr>
            <p:nvPr userDrawn="1"/>
          </p:nvSpPr>
          <p:spPr bwMode="auto">
            <a:xfrm>
              <a:off x="52625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7" name="Freeform 45">
              <a:extLst>
                <a:ext uri="{FF2B5EF4-FFF2-40B4-BE49-F238E27FC236}">
                  <a16:creationId xmlns:a16="http://schemas.microsoft.com/office/drawing/2014/main" id="{2EFBC79F-3D0E-4045-B55B-83476C2733FF}"/>
                </a:ext>
              </a:extLst>
            </p:cNvPr>
            <p:cNvSpPr>
              <a:spLocks/>
            </p:cNvSpPr>
            <p:nvPr userDrawn="1"/>
          </p:nvSpPr>
          <p:spPr bwMode="auto">
            <a:xfrm>
              <a:off x="5592763"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8" name="Freeform 46">
              <a:extLst>
                <a:ext uri="{FF2B5EF4-FFF2-40B4-BE49-F238E27FC236}">
                  <a16:creationId xmlns:a16="http://schemas.microsoft.com/office/drawing/2014/main" id="{35016667-EB59-4436-B376-8A3E1BE67FBC}"/>
                </a:ext>
              </a:extLst>
            </p:cNvPr>
            <p:cNvSpPr>
              <a:spLocks/>
            </p:cNvSpPr>
            <p:nvPr userDrawn="1"/>
          </p:nvSpPr>
          <p:spPr bwMode="auto">
            <a:xfrm>
              <a:off x="592137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79" name="Freeform 47">
              <a:extLst>
                <a:ext uri="{FF2B5EF4-FFF2-40B4-BE49-F238E27FC236}">
                  <a16:creationId xmlns:a16="http://schemas.microsoft.com/office/drawing/2014/main" id="{4F6AFD3F-7E5D-4640-8D1F-27EED94846BE}"/>
                </a:ext>
              </a:extLst>
            </p:cNvPr>
            <p:cNvSpPr>
              <a:spLocks/>
            </p:cNvSpPr>
            <p:nvPr userDrawn="1"/>
          </p:nvSpPr>
          <p:spPr bwMode="auto">
            <a:xfrm>
              <a:off x="6249988" y="6323014"/>
              <a:ext cx="298450"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0" name="Freeform 48">
              <a:extLst>
                <a:ext uri="{FF2B5EF4-FFF2-40B4-BE49-F238E27FC236}">
                  <a16:creationId xmlns:a16="http://schemas.microsoft.com/office/drawing/2014/main" id="{F2068BE0-7A7D-4625-9078-A909DCE1050E}"/>
                </a:ext>
              </a:extLst>
            </p:cNvPr>
            <p:cNvSpPr>
              <a:spLocks/>
            </p:cNvSpPr>
            <p:nvPr userDrawn="1"/>
          </p:nvSpPr>
          <p:spPr bwMode="auto">
            <a:xfrm>
              <a:off x="657860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1" name="Freeform 49">
              <a:extLst>
                <a:ext uri="{FF2B5EF4-FFF2-40B4-BE49-F238E27FC236}">
                  <a16:creationId xmlns:a16="http://schemas.microsoft.com/office/drawing/2014/main" id="{A991E993-E0C1-4CFB-8140-A7EBFA69FD2A}"/>
                </a:ext>
              </a:extLst>
            </p:cNvPr>
            <p:cNvSpPr>
              <a:spLocks/>
            </p:cNvSpPr>
            <p:nvPr userDrawn="1"/>
          </p:nvSpPr>
          <p:spPr bwMode="auto">
            <a:xfrm>
              <a:off x="690721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2" name="Freeform 50">
              <a:extLst>
                <a:ext uri="{FF2B5EF4-FFF2-40B4-BE49-F238E27FC236}">
                  <a16:creationId xmlns:a16="http://schemas.microsoft.com/office/drawing/2014/main" id="{BA542640-A53D-48B6-A8DA-C58FB27E4BB6}"/>
                </a:ext>
              </a:extLst>
            </p:cNvPr>
            <p:cNvSpPr>
              <a:spLocks/>
            </p:cNvSpPr>
            <p:nvPr userDrawn="1"/>
          </p:nvSpPr>
          <p:spPr bwMode="auto">
            <a:xfrm>
              <a:off x="7237413"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3" name="Freeform 51">
              <a:extLst>
                <a:ext uri="{FF2B5EF4-FFF2-40B4-BE49-F238E27FC236}">
                  <a16:creationId xmlns:a16="http://schemas.microsoft.com/office/drawing/2014/main" id="{7921722C-17A0-4F53-8602-F2807F0235C9}"/>
                </a:ext>
              </a:extLst>
            </p:cNvPr>
            <p:cNvSpPr>
              <a:spLocks/>
            </p:cNvSpPr>
            <p:nvPr userDrawn="1"/>
          </p:nvSpPr>
          <p:spPr bwMode="auto">
            <a:xfrm>
              <a:off x="756602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4" name="Freeform 52">
              <a:extLst>
                <a:ext uri="{FF2B5EF4-FFF2-40B4-BE49-F238E27FC236}">
                  <a16:creationId xmlns:a16="http://schemas.microsoft.com/office/drawing/2014/main" id="{76559714-3C1A-4D74-B638-940B27B2CFF5}"/>
                </a:ext>
              </a:extLst>
            </p:cNvPr>
            <p:cNvSpPr>
              <a:spLocks/>
            </p:cNvSpPr>
            <p:nvPr userDrawn="1"/>
          </p:nvSpPr>
          <p:spPr bwMode="auto">
            <a:xfrm>
              <a:off x="7894638"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5" name="Freeform 53">
              <a:extLst>
                <a:ext uri="{FF2B5EF4-FFF2-40B4-BE49-F238E27FC236}">
                  <a16:creationId xmlns:a16="http://schemas.microsoft.com/office/drawing/2014/main" id="{88E752C0-5D9A-413A-B265-4F0A6D499D6C}"/>
                </a:ext>
              </a:extLst>
            </p:cNvPr>
            <p:cNvSpPr>
              <a:spLocks/>
            </p:cNvSpPr>
            <p:nvPr userDrawn="1"/>
          </p:nvSpPr>
          <p:spPr bwMode="auto">
            <a:xfrm>
              <a:off x="8224838"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6" name="Freeform 54">
              <a:extLst>
                <a:ext uri="{FF2B5EF4-FFF2-40B4-BE49-F238E27FC236}">
                  <a16:creationId xmlns:a16="http://schemas.microsoft.com/office/drawing/2014/main" id="{968D1B2E-E30B-48DC-94F1-7FFA912D1840}"/>
                </a:ext>
              </a:extLst>
            </p:cNvPr>
            <p:cNvSpPr>
              <a:spLocks/>
            </p:cNvSpPr>
            <p:nvPr userDrawn="1"/>
          </p:nvSpPr>
          <p:spPr bwMode="auto">
            <a:xfrm>
              <a:off x="855345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7" name="Freeform 55">
              <a:extLst>
                <a:ext uri="{FF2B5EF4-FFF2-40B4-BE49-F238E27FC236}">
                  <a16:creationId xmlns:a16="http://schemas.microsoft.com/office/drawing/2014/main" id="{6DA7A7C1-0B52-47F6-ACDF-D45E25957816}"/>
                </a:ext>
              </a:extLst>
            </p:cNvPr>
            <p:cNvSpPr>
              <a:spLocks/>
            </p:cNvSpPr>
            <p:nvPr userDrawn="1"/>
          </p:nvSpPr>
          <p:spPr bwMode="auto">
            <a:xfrm>
              <a:off x="888365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8" name="Freeform 56">
              <a:extLst>
                <a:ext uri="{FF2B5EF4-FFF2-40B4-BE49-F238E27FC236}">
                  <a16:creationId xmlns:a16="http://schemas.microsoft.com/office/drawing/2014/main" id="{3DB48BCE-C5A9-4360-A2D5-98ADE772E140}"/>
                </a:ext>
              </a:extLst>
            </p:cNvPr>
            <p:cNvSpPr>
              <a:spLocks/>
            </p:cNvSpPr>
            <p:nvPr userDrawn="1"/>
          </p:nvSpPr>
          <p:spPr bwMode="auto">
            <a:xfrm>
              <a:off x="92122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89" name="Freeform 57">
              <a:extLst>
                <a:ext uri="{FF2B5EF4-FFF2-40B4-BE49-F238E27FC236}">
                  <a16:creationId xmlns:a16="http://schemas.microsoft.com/office/drawing/2014/main" id="{345362AC-C777-4DC2-80D2-957E3E4E29E8}"/>
                </a:ext>
              </a:extLst>
            </p:cNvPr>
            <p:cNvSpPr>
              <a:spLocks/>
            </p:cNvSpPr>
            <p:nvPr userDrawn="1"/>
          </p:nvSpPr>
          <p:spPr bwMode="auto">
            <a:xfrm>
              <a:off x="9540876"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0" name="Freeform 58">
              <a:extLst>
                <a:ext uri="{FF2B5EF4-FFF2-40B4-BE49-F238E27FC236}">
                  <a16:creationId xmlns:a16="http://schemas.microsoft.com/office/drawing/2014/main" id="{76DF1FED-9267-40DD-9B1A-F38BD5220B21}"/>
                </a:ext>
              </a:extLst>
            </p:cNvPr>
            <p:cNvSpPr>
              <a:spLocks/>
            </p:cNvSpPr>
            <p:nvPr userDrawn="1"/>
          </p:nvSpPr>
          <p:spPr bwMode="auto">
            <a:xfrm>
              <a:off x="9871076"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1" name="Freeform 59">
              <a:extLst>
                <a:ext uri="{FF2B5EF4-FFF2-40B4-BE49-F238E27FC236}">
                  <a16:creationId xmlns:a16="http://schemas.microsoft.com/office/drawing/2014/main" id="{7AAF1631-78DD-47DD-B6C6-C6700A4D42BE}"/>
                </a:ext>
              </a:extLst>
            </p:cNvPr>
            <p:cNvSpPr>
              <a:spLocks/>
            </p:cNvSpPr>
            <p:nvPr userDrawn="1"/>
          </p:nvSpPr>
          <p:spPr bwMode="auto">
            <a:xfrm>
              <a:off x="1019968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2" name="Freeform 60">
              <a:extLst>
                <a:ext uri="{FF2B5EF4-FFF2-40B4-BE49-F238E27FC236}">
                  <a16:creationId xmlns:a16="http://schemas.microsoft.com/office/drawing/2014/main" id="{B7E2B6AF-016D-46DB-8EA9-0A8282273407}"/>
                </a:ext>
              </a:extLst>
            </p:cNvPr>
            <p:cNvSpPr>
              <a:spLocks/>
            </p:cNvSpPr>
            <p:nvPr userDrawn="1"/>
          </p:nvSpPr>
          <p:spPr bwMode="auto">
            <a:xfrm>
              <a:off x="10528301" y="6086476"/>
              <a:ext cx="300038" cy="127000"/>
            </a:xfrm>
            <a:custGeom>
              <a:avLst/>
              <a:gdLst>
                <a:gd name="T0" fmla="*/ 183 w 189"/>
                <a:gd name="T1" fmla="*/ 0 h 80"/>
                <a:gd name="T2" fmla="*/ 95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6" y="7"/>
                    <a:pt x="112" y="39"/>
                    <a:pt x="95"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3" name="Freeform 61">
              <a:extLst>
                <a:ext uri="{FF2B5EF4-FFF2-40B4-BE49-F238E27FC236}">
                  <a16:creationId xmlns:a16="http://schemas.microsoft.com/office/drawing/2014/main" id="{7355B21B-5F25-40D7-BCEA-57C00EB82A0B}"/>
                </a:ext>
              </a:extLst>
            </p:cNvPr>
            <p:cNvSpPr>
              <a:spLocks/>
            </p:cNvSpPr>
            <p:nvPr userDrawn="1"/>
          </p:nvSpPr>
          <p:spPr bwMode="auto">
            <a:xfrm>
              <a:off x="1085850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4" name="Freeform 62">
              <a:extLst>
                <a:ext uri="{FF2B5EF4-FFF2-40B4-BE49-F238E27FC236}">
                  <a16:creationId xmlns:a16="http://schemas.microsoft.com/office/drawing/2014/main" id="{029683F4-31CE-44BC-8FF9-8DBBBB189D90}"/>
                </a:ext>
              </a:extLst>
            </p:cNvPr>
            <p:cNvSpPr>
              <a:spLocks/>
            </p:cNvSpPr>
            <p:nvPr userDrawn="1"/>
          </p:nvSpPr>
          <p:spPr bwMode="auto">
            <a:xfrm>
              <a:off x="11187113"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5" name="Freeform 63">
              <a:extLst>
                <a:ext uri="{FF2B5EF4-FFF2-40B4-BE49-F238E27FC236}">
                  <a16:creationId xmlns:a16="http://schemas.microsoft.com/office/drawing/2014/main" id="{21DC7C26-534D-41B4-83E2-2DF698451363}"/>
                </a:ext>
              </a:extLst>
            </p:cNvPr>
            <p:cNvSpPr>
              <a:spLocks/>
            </p:cNvSpPr>
            <p:nvPr userDrawn="1"/>
          </p:nvSpPr>
          <p:spPr bwMode="auto">
            <a:xfrm>
              <a:off x="11517313"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6" name="Freeform 64">
              <a:extLst>
                <a:ext uri="{FF2B5EF4-FFF2-40B4-BE49-F238E27FC236}">
                  <a16:creationId xmlns:a16="http://schemas.microsoft.com/office/drawing/2014/main" id="{750F8E22-DE08-4203-98C6-E60BFEAB5C8D}"/>
                </a:ext>
              </a:extLst>
            </p:cNvPr>
            <p:cNvSpPr>
              <a:spLocks/>
            </p:cNvSpPr>
            <p:nvPr userDrawn="1"/>
          </p:nvSpPr>
          <p:spPr bwMode="auto">
            <a:xfrm>
              <a:off x="9540876"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7" name="Freeform 65">
              <a:extLst>
                <a:ext uri="{FF2B5EF4-FFF2-40B4-BE49-F238E27FC236}">
                  <a16:creationId xmlns:a16="http://schemas.microsoft.com/office/drawing/2014/main" id="{169E59C8-798C-49B1-AED4-B9D73683B16F}"/>
                </a:ext>
              </a:extLst>
            </p:cNvPr>
            <p:cNvSpPr>
              <a:spLocks/>
            </p:cNvSpPr>
            <p:nvPr userDrawn="1"/>
          </p:nvSpPr>
          <p:spPr bwMode="auto">
            <a:xfrm>
              <a:off x="9871076"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8" name="Freeform 66">
              <a:extLst>
                <a:ext uri="{FF2B5EF4-FFF2-40B4-BE49-F238E27FC236}">
                  <a16:creationId xmlns:a16="http://schemas.microsoft.com/office/drawing/2014/main" id="{F288393E-3C0B-43A0-8531-ED4BD8473539}"/>
                </a:ext>
              </a:extLst>
            </p:cNvPr>
            <p:cNvSpPr>
              <a:spLocks/>
            </p:cNvSpPr>
            <p:nvPr userDrawn="1"/>
          </p:nvSpPr>
          <p:spPr bwMode="auto">
            <a:xfrm>
              <a:off x="1019968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99" name="Freeform 67">
              <a:extLst>
                <a:ext uri="{FF2B5EF4-FFF2-40B4-BE49-F238E27FC236}">
                  <a16:creationId xmlns:a16="http://schemas.microsoft.com/office/drawing/2014/main" id="{9C989BE3-5BC7-430E-99F3-C5289791D08D}"/>
                </a:ext>
              </a:extLst>
            </p:cNvPr>
            <p:cNvSpPr>
              <a:spLocks/>
            </p:cNvSpPr>
            <p:nvPr userDrawn="1"/>
          </p:nvSpPr>
          <p:spPr bwMode="auto">
            <a:xfrm>
              <a:off x="10528301" y="6323014"/>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00" name="Freeform 68">
              <a:extLst>
                <a:ext uri="{FF2B5EF4-FFF2-40B4-BE49-F238E27FC236}">
                  <a16:creationId xmlns:a16="http://schemas.microsoft.com/office/drawing/2014/main" id="{73ED5BA8-D9CE-4190-881A-D6B2F6F7BCE3}"/>
                </a:ext>
              </a:extLst>
            </p:cNvPr>
            <p:cNvSpPr>
              <a:spLocks/>
            </p:cNvSpPr>
            <p:nvPr userDrawn="1"/>
          </p:nvSpPr>
          <p:spPr bwMode="auto">
            <a:xfrm>
              <a:off x="1085850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01" name="Freeform 69">
              <a:extLst>
                <a:ext uri="{FF2B5EF4-FFF2-40B4-BE49-F238E27FC236}">
                  <a16:creationId xmlns:a16="http://schemas.microsoft.com/office/drawing/2014/main" id="{A1E22437-2599-40BB-863F-57BEA35A84C4}"/>
                </a:ext>
              </a:extLst>
            </p:cNvPr>
            <p:cNvSpPr>
              <a:spLocks/>
            </p:cNvSpPr>
            <p:nvPr userDrawn="1"/>
          </p:nvSpPr>
          <p:spPr bwMode="auto">
            <a:xfrm>
              <a:off x="11187113"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202" name="Freeform 70">
              <a:extLst>
                <a:ext uri="{FF2B5EF4-FFF2-40B4-BE49-F238E27FC236}">
                  <a16:creationId xmlns:a16="http://schemas.microsoft.com/office/drawing/2014/main" id="{2806DA77-C0F2-474C-9199-96E1AB85CB48}"/>
                </a:ext>
              </a:extLst>
            </p:cNvPr>
            <p:cNvSpPr>
              <a:spLocks/>
            </p:cNvSpPr>
            <p:nvPr userDrawn="1"/>
          </p:nvSpPr>
          <p:spPr bwMode="auto">
            <a:xfrm>
              <a:off x="11517313"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06472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F2160B-AEAA-4EC9-BD2F-83CD6D1A3A2A}"/>
              </a:ext>
            </a:extLst>
          </p:cNvPr>
          <p:cNvSpPr>
            <a:spLocks noGrp="1"/>
          </p:cNvSpPr>
          <p:nvPr>
            <p:ph type="ctrTitle"/>
          </p:nvPr>
        </p:nvSpPr>
        <p:spPr>
          <a:xfrm>
            <a:off x="982663" y="877144"/>
            <a:ext cx="10837862" cy="609398"/>
          </a:xfrm>
        </p:spPr>
        <p:txBody>
          <a:bodyPr anchor="t"/>
          <a:lstStyle>
            <a:lvl1pPr algn="l">
              <a:defRPr sz="4400" b="0">
                <a:solidFill>
                  <a:schemeClr val="tx2"/>
                </a:solidFill>
                <a:latin typeface="+mj-lt"/>
              </a:defRPr>
            </a:lvl1pPr>
          </a:lstStyle>
          <a:p>
            <a:r>
              <a:rPr lang="cs-CZ" dirty="0"/>
              <a:t>Kliknutím lze upravit styl.</a:t>
            </a:r>
          </a:p>
        </p:txBody>
      </p:sp>
      <p:sp>
        <p:nvSpPr>
          <p:cNvPr id="7" name="Volný tvar: obrazec 6">
            <a:extLst>
              <a:ext uri="{FF2B5EF4-FFF2-40B4-BE49-F238E27FC236}">
                <a16:creationId xmlns:a16="http://schemas.microsoft.com/office/drawing/2014/main" id="{36D15971-AF1A-446A-AD90-8641E9CD3551}"/>
              </a:ext>
            </a:extLst>
          </p:cNvPr>
          <p:cNvSpPr/>
          <p:nvPr/>
        </p:nvSpPr>
        <p:spPr>
          <a:xfrm>
            <a:off x="0" y="2635250"/>
            <a:ext cx="12192000" cy="4222623"/>
          </a:xfrm>
          <a:custGeom>
            <a:avLst/>
            <a:gdLst>
              <a:gd name="connsiteX0" fmla="*/ 0 w 12192000"/>
              <a:gd name="connsiteY0" fmla="*/ 0 h 4222623"/>
              <a:gd name="connsiteX1" fmla="*/ 12192000 w 12192000"/>
              <a:gd name="connsiteY1" fmla="*/ 0 h 4222623"/>
              <a:gd name="connsiteX2" fmla="*/ 12192000 w 12192000"/>
              <a:gd name="connsiteY2" fmla="*/ 4222623 h 4222623"/>
              <a:gd name="connsiteX3" fmla="*/ 0 w 12192000"/>
              <a:gd name="connsiteY3" fmla="*/ 4222623 h 4222623"/>
            </a:gdLst>
            <a:ahLst/>
            <a:cxnLst>
              <a:cxn ang="0">
                <a:pos x="connsiteX0" y="connsiteY0"/>
              </a:cxn>
              <a:cxn ang="0">
                <a:pos x="connsiteX1" y="connsiteY1"/>
              </a:cxn>
              <a:cxn ang="0">
                <a:pos x="connsiteX2" y="connsiteY2"/>
              </a:cxn>
              <a:cxn ang="0">
                <a:pos x="connsiteX3" y="connsiteY3"/>
              </a:cxn>
            </a:cxnLst>
            <a:rect l="l" t="t" r="r" b="b"/>
            <a:pathLst>
              <a:path w="12192000" h="4222623">
                <a:moveTo>
                  <a:pt x="0" y="0"/>
                </a:moveTo>
                <a:lnTo>
                  <a:pt x="12192000" y="0"/>
                </a:lnTo>
                <a:lnTo>
                  <a:pt x="12192000" y="4222623"/>
                </a:lnTo>
                <a:lnTo>
                  <a:pt x="0" y="4222623"/>
                </a:lnTo>
                <a:close/>
              </a:path>
            </a:pathLst>
          </a:custGeom>
          <a:gradFill flip="none" rotWithShape="1">
            <a:gsLst>
              <a:gs pos="0">
                <a:schemeClr val="tx2"/>
              </a:gs>
              <a:gs pos="100000">
                <a:srgbClr val="053053"/>
              </a:gs>
            </a:gsLst>
            <a:lin ang="0" scaled="1"/>
            <a:tileRect/>
          </a:gradFill>
          <a:ln w="63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cs-CZ"/>
          </a:p>
        </p:txBody>
      </p:sp>
      <p:grpSp>
        <p:nvGrpSpPr>
          <p:cNvPr id="1052" name="Skupina 1051">
            <a:extLst>
              <a:ext uri="{FF2B5EF4-FFF2-40B4-BE49-F238E27FC236}">
                <a16:creationId xmlns:a16="http://schemas.microsoft.com/office/drawing/2014/main" id="{41CBF63C-A56E-4083-A5C2-1E7AD5C41461}"/>
              </a:ext>
            </a:extLst>
          </p:cNvPr>
          <p:cNvGrpSpPr/>
          <p:nvPr userDrawn="1"/>
        </p:nvGrpSpPr>
        <p:grpSpPr>
          <a:xfrm>
            <a:off x="982535" y="3010027"/>
            <a:ext cx="10834623" cy="3473131"/>
            <a:chOff x="982535" y="3010027"/>
            <a:chExt cx="10834623" cy="3473131"/>
          </a:xfrm>
        </p:grpSpPr>
        <p:sp>
          <p:nvSpPr>
            <p:cNvPr id="8" name="Volný tvar: obrazec 7">
              <a:extLst>
                <a:ext uri="{FF2B5EF4-FFF2-40B4-BE49-F238E27FC236}">
                  <a16:creationId xmlns:a16="http://schemas.microsoft.com/office/drawing/2014/main" id="{BC36F50D-892B-471A-9E00-5929616AD46C}"/>
                </a:ext>
              </a:extLst>
            </p:cNvPr>
            <p:cNvSpPr/>
            <p:nvPr/>
          </p:nvSpPr>
          <p:spPr>
            <a:xfrm>
              <a:off x="982535" y="6117971"/>
              <a:ext cx="298704" cy="127634"/>
            </a:xfrm>
            <a:custGeom>
              <a:avLst/>
              <a:gdLst>
                <a:gd name="connsiteX0" fmla="*/ 289306 w 298704"/>
                <a:gd name="connsiteY0" fmla="*/ 0 h 127634"/>
                <a:gd name="connsiteX1" fmla="*/ 149352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593" y="62484"/>
                    <a:pt x="149352" y="76327"/>
                  </a:cubicBezTo>
                  <a:cubicBezTo>
                    <a:pt x="122047" y="62484"/>
                    <a:pt x="36703" y="11747"/>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 name="Volný tvar: obrazec 8">
              <a:extLst>
                <a:ext uri="{FF2B5EF4-FFF2-40B4-BE49-F238E27FC236}">
                  <a16:creationId xmlns:a16="http://schemas.microsoft.com/office/drawing/2014/main" id="{846A5094-B0C7-4FFE-8BD1-636FAFF6C00B}"/>
                </a:ext>
              </a:extLst>
            </p:cNvPr>
            <p:cNvSpPr/>
            <p:nvPr/>
          </p:nvSpPr>
          <p:spPr>
            <a:xfrm>
              <a:off x="1311783" y="6117971"/>
              <a:ext cx="298767" cy="127634"/>
            </a:xfrm>
            <a:custGeom>
              <a:avLst/>
              <a:gdLst>
                <a:gd name="connsiteX0" fmla="*/ 289369 w 298767"/>
                <a:gd name="connsiteY0" fmla="*/ 0 h 127634"/>
                <a:gd name="connsiteX1" fmla="*/ 149416 w 298767"/>
                <a:gd name="connsiteY1" fmla="*/ 76327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8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01" y="11811"/>
                    <a:pt x="176721" y="62484"/>
                    <a:pt x="149416" y="76327"/>
                  </a:cubicBezTo>
                  <a:cubicBezTo>
                    <a:pt x="122110" y="62484"/>
                    <a:pt x="36766" y="11747"/>
                    <a:pt x="9398" y="0"/>
                  </a:cubicBezTo>
                  <a:lnTo>
                    <a:pt x="0" y="1651"/>
                  </a:lnTo>
                  <a:cubicBezTo>
                    <a:pt x="27622" y="22987"/>
                    <a:pt x="122555" y="101854"/>
                    <a:pt x="147066" y="127635"/>
                  </a:cubicBezTo>
                  <a:lnTo>
                    <a:pt x="151638" y="127635"/>
                  </a:lnTo>
                  <a:cubicBezTo>
                    <a:pt x="176149" y="101854"/>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62" name="Volný tvar: obrazec 561">
              <a:extLst>
                <a:ext uri="{FF2B5EF4-FFF2-40B4-BE49-F238E27FC236}">
                  <a16:creationId xmlns:a16="http://schemas.microsoft.com/office/drawing/2014/main" id="{358C1EF3-AA15-4D1C-9C30-655E59C6394A}"/>
                </a:ext>
              </a:extLst>
            </p:cNvPr>
            <p:cNvSpPr/>
            <p:nvPr/>
          </p:nvSpPr>
          <p:spPr>
            <a:xfrm>
              <a:off x="1641030" y="6117971"/>
              <a:ext cx="298767" cy="127634"/>
            </a:xfrm>
            <a:custGeom>
              <a:avLst/>
              <a:gdLst>
                <a:gd name="connsiteX0" fmla="*/ 289306 w 298767"/>
                <a:gd name="connsiteY0" fmla="*/ 0 h 127634"/>
                <a:gd name="connsiteX1" fmla="*/ 149352 w 298767"/>
                <a:gd name="connsiteY1" fmla="*/ 76327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8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1938" y="11811"/>
                    <a:pt x="176593" y="62484"/>
                    <a:pt x="149352" y="76327"/>
                  </a:cubicBezTo>
                  <a:cubicBezTo>
                    <a:pt x="122047" y="62484"/>
                    <a:pt x="36703" y="11747"/>
                    <a:pt x="9398" y="0"/>
                  </a:cubicBezTo>
                  <a:lnTo>
                    <a:pt x="0" y="1651"/>
                  </a:lnTo>
                  <a:cubicBezTo>
                    <a:pt x="27623" y="22987"/>
                    <a:pt x="122555" y="101854"/>
                    <a:pt x="147066" y="127635"/>
                  </a:cubicBezTo>
                  <a:lnTo>
                    <a:pt x="151702" y="127635"/>
                  </a:lnTo>
                  <a:cubicBezTo>
                    <a:pt x="176213" y="101854"/>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63" name="Volný tvar: obrazec 562">
              <a:extLst>
                <a:ext uri="{FF2B5EF4-FFF2-40B4-BE49-F238E27FC236}">
                  <a16:creationId xmlns:a16="http://schemas.microsoft.com/office/drawing/2014/main" id="{F18E50A1-930C-4A12-AAC9-B3F0E07F049F}"/>
                </a:ext>
              </a:extLst>
            </p:cNvPr>
            <p:cNvSpPr/>
            <p:nvPr/>
          </p:nvSpPr>
          <p:spPr>
            <a:xfrm>
              <a:off x="1970341" y="6117971"/>
              <a:ext cx="298767" cy="127634"/>
            </a:xfrm>
            <a:custGeom>
              <a:avLst/>
              <a:gdLst>
                <a:gd name="connsiteX0" fmla="*/ 289306 w 298767"/>
                <a:gd name="connsiteY0" fmla="*/ 0 h 127634"/>
                <a:gd name="connsiteX1" fmla="*/ 149352 w 298767"/>
                <a:gd name="connsiteY1" fmla="*/ 76327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2001" y="11811"/>
                    <a:pt x="176657" y="62484"/>
                    <a:pt x="149352" y="76327"/>
                  </a:cubicBezTo>
                  <a:cubicBezTo>
                    <a:pt x="122047" y="62484"/>
                    <a:pt x="36703" y="11747"/>
                    <a:pt x="9398" y="0"/>
                  </a:cubicBezTo>
                  <a:lnTo>
                    <a:pt x="0" y="1651"/>
                  </a:lnTo>
                  <a:cubicBezTo>
                    <a:pt x="27623" y="22987"/>
                    <a:pt x="122618" y="101854"/>
                    <a:pt x="147066" y="127635"/>
                  </a:cubicBezTo>
                  <a:lnTo>
                    <a:pt x="151638" y="127635"/>
                  </a:lnTo>
                  <a:cubicBezTo>
                    <a:pt x="176149" y="101854"/>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64" name="Volný tvar: obrazec 563">
              <a:extLst>
                <a:ext uri="{FF2B5EF4-FFF2-40B4-BE49-F238E27FC236}">
                  <a16:creationId xmlns:a16="http://schemas.microsoft.com/office/drawing/2014/main" id="{6CE98614-E20D-40FA-93A0-231EA814B050}"/>
                </a:ext>
              </a:extLst>
            </p:cNvPr>
            <p:cNvSpPr/>
            <p:nvPr/>
          </p:nvSpPr>
          <p:spPr>
            <a:xfrm>
              <a:off x="2299398" y="6117971"/>
              <a:ext cx="298704" cy="127634"/>
            </a:xfrm>
            <a:custGeom>
              <a:avLst/>
              <a:gdLst>
                <a:gd name="connsiteX0" fmla="*/ 289433 w 298704"/>
                <a:gd name="connsiteY0" fmla="*/ 0 h 127634"/>
                <a:gd name="connsiteX1" fmla="*/ 149416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433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433" y="0"/>
                  </a:moveTo>
                  <a:cubicBezTo>
                    <a:pt x="262065" y="11811"/>
                    <a:pt x="176721" y="62484"/>
                    <a:pt x="149416" y="76327"/>
                  </a:cubicBezTo>
                  <a:cubicBezTo>
                    <a:pt x="122111" y="62484"/>
                    <a:pt x="36830" y="11747"/>
                    <a:pt x="9398" y="0"/>
                  </a:cubicBezTo>
                  <a:lnTo>
                    <a:pt x="0" y="1651"/>
                  </a:lnTo>
                  <a:cubicBezTo>
                    <a:pt x="27623" y="22987"/>
                    <a:pt x="122555" y="101854"/>
                    <a:pt x="147066" y="127635"/>
                  </a:cubicBezTo>
                  <a:lnTo>
                    <a:pt x="151638" y="127635"/>
                  </a:lnTo>
                  <a:cubicBezTo>
                    <a:pt x="176086" y="101854"/>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565" name="Volný tvar: obrazec 564">
              <a:extLst>
                <a:ext uri="{FF2B5EF4-FFF2-40B4-BE49-F238E27FC236}">
                  <a16:creationId xmlns:a16="http://schemas.microsoft.com/office/drawing/2014/main" id="{7DF0E478-F85F-4253-A641-C0264015BB3C}"/>
                </a:ext>
              </a:extLst>
            </p:cNvPr>
            <p:cNvSpPr/>
            <p:nvPr/>
          </p:nvSpPr>
          <p:spPr>
            <a:xfrm>
              <a:off x="2628836" y="6117971"/>
              <a:ext cx="298704" cy="127634"/>
            </a:xfrm>
            <a:custGeom>
              <a:avLst/>
              <a:gdLst>
                <a:gd name="connsiteX0" fmla="*/ 289370 w 298704"/>
                <a:gd name="connsiteY0" fmla="*/ 0 h 127634"/>
                <a:gd name="connsiteX1" fmla="*/ 149416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416" y="76327"/>
                  </a:cubicBezTo>
                  <a:cubicBezTo>
                    <a:pt x="122111" y="62484"/>
                    <a:pt x="36767" y="11747"/>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66" name="Volný tvar: obrazec 565">
              <a:extLst>
                <a:ext uri="{FF2B5EF4-FFF2-40B4-BE49-F238E27FC236}">
                  <a16:creationId xmlns:a16="http://schemas.microsoft.com/office/drawing/2014/main" id="{106D4E59-ADE9-486F-8688-C01C3E5F8B2D}"/>
                </a:ext>
              </a:extLst>
            </p:cNvPr>
            <p:cNvSpPr/>
            <p:nvPr/>
          </p:nvSpPr>
          <p:spPr>
            <a:xfrm>
              <a:off x="2958020" y="6117971"/>
              <a:ext cx="298704" cy="127634"/>
            </a:xfrm>
            <a:custGeom>
              <a:avLst/>
              <a:gdLst>
                <a:gd name="connsiteX0" fmla="*/ 289370 w 298704"/>
                <a:gd name="connsiteY0" fmla="*/ 0 h 127634"/>
                <a:gd name="connsiteX1" fmla="*/ 149352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27"/>
                  </a:cubicBezTo>
                  <a:cubicBezTo>
                    <a:pt x="122047" y="62484"/>
                    <a:pt x="36703" y="11747"/>
                    <a:pt x="9398"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67" name="Volný tvar: obrazec 566">
              <a:extLst>
                <a:ext uri="{FF2B5EF4-FFF2-40B4-BE49-F238E27FC236}">
                  <a16:creationId xmlns:a16="http://schemas.microsoft.com/office/drawing/2014/main" id="{A1BFB85D-0159-4C8C-B467-CC5D220C0806}"/>
                </a:ext>
              </a:extLst>
            </p:cNvPr>
            <p:cNvSpPr/>
            <p:nvPr/>
          </p:nvSpPr>
          <p:spPr>
            <a:xfrm>
              <a:off x="3287395" y="6117971"/>
              <a:ext cx="298703" cy="127634"/>
            </a:xfrm>
            <a:custGeom>
              <a:avLst/>
              <a:gdLst>
                <a:gd name="connsiteX0" fmla="*/ 289306 w 298703"/>
                <a:gd name="connsiteY0" fmla="*/ 0 h 127634"/>
                <a:gd name="connsiteX1" fmla="*/ 149352 w 298703"/>
                <a:gd name="connsiteY1" fmla="*/ 76327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2" y="76327"/>
                  </a:cubicBezTo>
                  <a:cubicBezTo>
                    <a:pt x="122047" y="62484"/>
                    <a:pt x="36703" y="11747"/>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68" name="Volný tvar: obrazec 567">
              <a:extLst>
                <a:ext uri="{FF2B5EF4-FFF2-40B4-BE49-F238E27FC236}">
                  <a16:creationId xmlns:a16="http://schemas.microsoft.com/office/drawing/2014/main" id="{0A4AD6FC-BD76-4CF2-9073-8A8411F0FBCD}"/>
                </a:ext>
              </a:extLst>
            </p:cNvPr>
            <p:cNvSpPr/>
            <p:nvPr/>
          </p:nvSpPr>
          <p:spPr>
            <a:xfrm>
              <a:off x="3616515" y="6117971"/>
              <a:ext cx="298703" cy="127634"/>
            </a:xfrm>
            <a:custGeom>
              <a:avLst/>
              <a:gdLst>
                <a:gd name="connsiteX0" fmla="*/ 289369 w 298703"/>
                <a:gd name="connsiteY0" fmla="*/ 0 h 127634"/>
                <a:gd name="connsiteX1" fmla="*/ 149352 w 298703"/>
                <a:gd name="connsiteY1" fmla="*/ 76327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1" y="11811"/>
                    <a:pt x="176657" y="62484"/>
                    <a:pt x="149352" y="76327"/>
                  </a:cubicBezTo>
                  <a:cubicBezTo>
                    <a:pt x="122047" y="62484"/>
                    <a:pt x="36766" y="11747"/>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69" name="Volný tvar: obrazec 568">
              <a:extLst>
                <a:ext uri="{FF2B5EF4-FFF2-40B4-BE49-F238E27FC236}">
                  <a16:creationId xmlns:a16="http://schemas.microsoft.com/office/drawing/2014/main" id="{33A6BCF3-92F7-4B9B-BFB4-061777693678}"/>
                </a:ext>
              </a:extLst>
            </p:cNvPr>
            <p:cNvSpPr/>
            <p:nvPr/>
          </p:nvSpPr>
          <p:spPr>
            <a:xfrm>
              <a:off x="3945890" y="6117971"/>
              <a:ext cx="298703" cy="127634"/>
            </a:xfrm>
            <a:custGeom>
              <a:avLst/>
              <a:gdLst>
                <a:gd name="connsiteX0" fmla="*/ 289306 w 298703"/>
                <a:gd name="connsiteY0" fmla="*/ 0 h 127634"/>
                <a:gd name="connsiteX1" fmla="*/ 149352 w 298703"/>
                <a:gd name="connsiteY1" fmla="*/ 76327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2001" y="11811"/>
                    <a:pt x="176657" y="62484"/>
                    <a:pt x="149352" y="76327"/>
                  </a:cubicBezTo>
                  <a:cubicBezTo>
                    <a:pt x="122047" y="62484"/>
                    <a:pt x="36766" y="11747"/>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70" name="Volný tvar: obrazec 569">
              <a:extLst>
                <a:ext uri="{FF2B5EF4-FFF2-40B4-BE49-F238E27FC236}">
                  <a16:creationId xmlns:a16="http://schemas.microsoft.com/office/drawing/2014/main" id="{640AC870-CAD2-42B5-9EFE-24A6DD9BA09F}"/>
                </a:ext>
              </a:extLst>
            </p:cNvPr>
            <p:cNvSpPr/>
            <p:nvPr/>
          </p:nvSpPr>
          <p:spPr>
            <a:xfrm>
              <a:off x="4275010" y="6117971"/>
              <a:ext cx="298704" cy="127634"/>
            </a:xfrm>
            <a:custGeom>
              <a:avLst/>
              <a:gdLst>
                <a:gd name="connsiteX0" fmla="*/ 289370 w 298704"/>
                <a:gd name="connsiteY0" fmla="*/ 0 h 127634"/>
                <a:gd name="connsiteX1" fmla="*/ 149352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27"/>
                  </a:cubicBezTo>
                  <a:cubicBezTo>
                    <a:pt x="122047" y="62484"/>
                    <a:pt x="36703" y="11747"/>
                    <a:pt x="9398" y="0"/>
                  </a:cubicBezTo>
                  <a:lnTo>
                    <a:pt x="0" y="1651"/>
                  </a:lnTo>
                  <a:cubicBezTo>
                    <a:pt x="27623"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71" name="Volný tvar: obrazec 570">
              <a:extLst>
                <a:ext uri="{FF2B5EF4-FFF2-40B4-BE49-F238E27FC236}">
                  <a16:creationId xmlns:a16="http://schemas.microsoft.com/office/drawing/2014/main" id="{5893FFD0-2E62-45FF-BAE3-9AA7FA979543}"/>
                </a:ext>
              </a:extLst>
            </p:cNvPr>
            <p:cNvSpPr/>
            <p:nvPr/>
          </p:nvSpPr>
          <p:spPr>
            <a:xfrm>
              <a:off x="4604321" y="6117971"/>
              <a:ext cx="298703" cy="127634"/>
            </a:xfrm>
            <a:custGeom>
              <a:avLst/>
              <a:gdLst>
                <a:gd name="connsiteX0" fmla="*/ 289369 w 298703"/>
                <a:gd name="connsiteY0" fmla="*/ 0 h 127634"/>
                <a:gd name="connsiteX1" fmla="*/ 149415 w 298703"/>
                <a:gd name="connsiteY1" fmla="*/ 76327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1" y="11811"/>
                    <a:pt x="176657" y="62484"/>
                    <a:pt x="149415" y="76327"/>
                  </a:cubicBezTo>
                  <a:cubicBezTo>
                    <a:pt x="122110" y="62484"/>
                    <a:pt x="36830" y="11747"/>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72" name="Volný tvar: obrazec 571">
              <a:extLst>
                <a:ext uri="{FF2B5EF4-FFF2-40B4-BE49-F238E27FC236}">
                  <a16:creationId xmlns:a16="http://schemas.microsoft.com/office/drawing/2014/main" id="{7CCD55CF-4B07-4147-8721-ED0C425951DE}"/>
                </a:ext>
              </a:extLst>
            </p:cNvPr>
            <p:cNvSpPr/>
            <p:nvPr/>
          </p:nvSpPr>
          <p:spPr>
            <a:xfrm>
              <a:off x="4933505" y="6117971"/>
              <a:ext cx="298767" cy="127634"/>
            </a:xfrm>
            <a:custGeom>
              <a:avLst/>
              <a:gdLst>
                <a:gd name="connsiteX0" fmla="*/ 289370 w 298767"/>
                <a:gd name="connsiteY0" fmla="*/ 0 h 127634"/>
                <a:gd name="connsiteX1" fmla="*/ 149352 w 298767"/>
                <a:gd name="connsiteY1" fmla="*/ 76327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7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657" y="62484"/>
                    <a:pt x="149352" y="76327"/>
                  </a:cubicBezTo>
                  <a:cubicBezTo>
                    <a:pt x="122047" y="62484"/>
                    <a:pt x="36766" y="11747"/>
                    <a:pt x="9398" y="0"/>
                  </a:cubicBezTo>
                  <a:lnTo>
                    <a:pt x="0" y="1651"/>
                  </a:lnTo>
                  <a:cubicBezTo>
                    <a:pt x="27623" y="22987"/>
                    <a:pt x="122555" y="101854"/>
                    <a:pt x="147066" y="127635"/>
                  </a:cubicBezTo>
                  <a:lnTo>
                    <a:pt x="151702" y="127635"/>
                  </a:lnTo>
                  <a:cubicBezTo>
                    <a:pt x="176149"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73" name="Volný tvar: obrazec 572">
              <a:extLst>
                <a:ext uri="{FF2B5EF4-FFF2-40B4-BE49-F238E27FC236}">
                  <a16:creationId xmlns:a16="http://schemas.microsoft.com/office/drawing/2014/main" id="{BC0F0E60-6257-41F5-88D5-8F9ED484069A}"/>
                </a:ext>
              </a:extLst>
            </p:cNvPr>
            <p:cNvSpPr/>
            <p:nvPr/>
          </p:nvSpPr>
          <p:spPr>
            <a:xfrm>
              <a:off x="982535" y="6355460"/>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8"/>
                    <a:pt x="149352" y="76391"/>
                  </a:cubicBezTo>
                  <a:cubicBezTo>
                    <a:pt x="122047" y="62548"/>
                    <a:pt x="36703" y="11811"/>
                    <a:pt x="9398"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74" name="Volný tvar: obrazec 573">
              <a:extLst>
                <a:ext uri="{FF2B5EF4-FFF2-40B4-BE49-F238E27FC236}">
                  <a16:creationId xmlns:a16="http://schemas.microsoft.com/office/drawing/2014/main" id="{C149A0E7-E4C0-44B0-B3B3-DB3832FEEE60}"/>
                </a:ext>
              </a:extLst>
            </p:cNvPr>
            <p:cNvSpPr/>
            <p:nvPr/>
          </p:nvSpPr>
          <p:spPr>
            <a:xfrm>
              <a:off x="1311783" y="6355460"/>
              <a:ext cx="298767" cy="127698"/>
            </a:xfrm>
            <a:custGeom>
              <a:avLst/>
              <a:gdLst>
                <a:gd name="connsiteX0" fmla="*/ 289369 w 298767"/>
                <a:gd name="connsiteY0" fmla="*/ 0 h 127698"/>
                <a:gd name="connsiteX1" fmla="*/ 149416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8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721" y="62548"/>
                    <a:pt x="149416" y="76391"/>
                  </a:cubicBezTo>
                  <a:cubicBezTo>
                    <a:pt x="122110" y="62548"/>
                    <a:pt x="36766" y="11811"/>
                    <a:pt x="9398" y="0"/>
                  </a:cubicBezTo>
                  <a:lnTo>
                    <a:pt x="0" y="1715"/>
                  </a:lnTo>
                  <a:cubicBezTo>
                    <a:pt x="27622" y="23051"/>
                    <a:pt x="122555" y="101917"/>
                    <a:pt x="147066" y="127698"/>
                  </a:cubicBezTo>
                  <a:lnTo>
                    <a:pt x="151638" y="127698"/>
                  </a:lnTo>
                  <a:cubicBezTo>
                    <a:pt x="176149" y="101917"/>
                    <a:pt x="271082" y="23051"/>
                    <a:pt x="298768"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75" name="Volný tvar: obrazec 574">
              <a:extLst>
                <a:ext uri="{FF2B5EF4-FFF2-40B4-BE49-F238E27FC236}">
                  <a16:creationId xmlns:a16="http://schemas.microsoft.com/office/drawing/2014/main" id="{3D2730F9-A327-418F-89FE-67BC2F6F29B0}"/>
                </a:ext>
              </a:extLst>
            </p:cNvPr>
            <p:cNvSpPr/>
            <p:nvPr/>
          </p:nvSpPr>
          <p:spPr>
            <a:xfrm>
              <a:off x="1641030" y="6355460"/>
              <a:ext cx="298767" cy="127698"/>
            </a:xfrm>
            <a:custGeom>
              <a:avLst/>
              <a:gdLst>
                <a:gd name="connsiteX0" fmla="*/ 289306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8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593" y="62548"/>
                    <a:pt x="149352" y="76391"/>
                  </a:cubicBezTo>
                  <a:cubicBezTo>
                    <a:pt x="122047" y="62548"/>
                    <a:pt x="36703" y="11811"/>
                    <a:pt x="9398" y="0"/>
                  </a:cubicBezTo>
                  <a:lnTo>
                    <a:pt x="0" y="1715"/>
                  </a:lnTo>
                  <a:cubicBezTo>
                    <a:pt x="27623" y="23051"/>
                    <a:pt x="122555" y="101917"/>
                    <a:pt x="147066" y="127698"/>
                  </a:cubicBezTo>
                  <a:lnTo>
                    <a:pt x="151702" y="127698"/>
                  </a:lnTo>
                  <a:cubicBezTo>
                    <a:pt x="176213" y="101917"/>
                    <a:pt x="271209" y="23051"/>
                    <a:pt x="298768"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35" name="Volný tvar: obrazec 134">
              <a:extLst>
                <a:ext uri="{FF2B5EF4-FFF2-40B4-BE49-F238E27FC236}">
                  <a16:creationId xmlns:a16="http://schemas.microsoft.com/office/drawing/2014/main" id="{1C077525-E6CB-4AA6-A6C2-A12699F22D37}"/>
                </a:ext>
              </a:extLst>
            </p:cNvPr>
            <p:cNvSpPr/>
            <p:nvPr/>
          </p:nvSpPr>
          <p:spPr>
            <a:xfrm>
              <a:off x="1970341" y="6355460"/>
              <a:ext cx="298767" cy="127698"/>
            </a:xfrm>
            <a:custGeom>
              <a:avLst/>
              <a:gdLst>
                <a:gd name="connsiteX0" fmla="*/ 289306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7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2001" y="11811"/>
                    <a:pt x="176657" y="62548"/>
                    <a:pt x="149352" y="76391"/>
                  </a:cubicBezTo>
                  <a:cubicBezTo>
                    <a:pt x="122047" y="62548"/>
                    <a:pt x="36703" y="11811"/>
                    <a:pt x="9398" y="0"/>
                  </a:cubicBezTo>
                  <a:lnTo>
                    <a:pt x="0" y="1715"/>
                  </a:lnTo>
                  <a:cubicBezTo>
                    <a:pt x="27623" y="23051"/>
                    <a:pt x="122618" y="101917"/>
                    <a:pt x="147066" y="127698"/>
                  </a:cubicBezTo>
                  <a:lnTo>
                    <a:pt x="151638" y="127698"/>
                  </a:lnTo>
                  <a:cubicBezTo>
                    <a:pt x="176149" y="101917"/>
                    <a:pt x="271082" y="23051"/>
                    <a:pt x="298767"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76" name="Volný tvar: obrazec 575">
              <a:extLst>
                <a:ext uri="{FF2B5EF4-FFF2-40B4-BE49-F238E27FC236}">
                  <a16:creationId xmlns:a16="http://schemas.microsoft.com/office/drawing/2014/main" id="{614DC49E-3876-422F-9665-CCD4FF951028}"/>
                </a:ext>
              </a:extLst>
            </p:cNvPr>
            <p:cNvSpPr/>
            <p:nvPr/>
          </p:nvSpPr>
          <p:spPr>
            <a:xfrm>
              <a:off x="2299398" y="6355460"/>
              <a:ext cx="298704" cy="127698"/>
            </a:xfrm>
            <a:custGeom>
              <a:avLst/>
              <a:gdLst>
                <a:gd name="connsiteX0" fmla="*/ 289433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433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433" y="0"/>
                  </a:moveTo>
                  <a:cubicBezTo>
                    <a:pt x="262065" y="11811"/>
                    <a:pt x="176721" y="62548"/>
                    <a:pt x="149416" y="76391"/>
                  </a:cubicBezTo>
                  <a:cubicBezTo>
                    <a:pt x="122111" y="62548"/>
                    <a:pt x="36830" y="11811"/>
                    <a:pt x="9398" y="0"/>
                  </a:cubicBezTo>
                  <a:lnTo>
                    <a:pt x="0" y="1715"/>
                  </a:lnTo>
                  <a:cubicBezTo>
                    <a:pt x="27623" y="23051"/>
                    <a:pt x="122555" y="101917"/>
                    <a:pt x="147066" y="127698"/>
                  </a:cubicBezTo>
                  <a:lnTo>
                    <a:pt x="151638" y="127698"/>
                  </a:lnTo>
                  <a:cubicBezTo>
                    <a:pt x="176086" y="101917"/>
                    <a:pt x="271082" y="23051"/>
                    <a:pt x="298704" y="1715"/>
                  </a:cubicBezTo>
                  <a:lnTo>
                    <a:pt x="289433" y="0"/>
                  </a:lnTo>
                  <a:close/>
                </a:path>
              </a:pathLst>
            </a:custGeom>
            <a:solidFill>
              <a:srgbClr val="FFFFFF"/>
            </a:solidFill>
            <a:ln w="6350" cap="flat">
              <a:noFill/>
              <a:prstDash val="solid"/>
              <a:miter/>
            </a:ln>
          </p:spPr>
          <p:txBody>
            <a:bodyPr rtlCol="0" anchor="ctr"/>
            <a:lstStyle/>
            <a:p>
              <a:endParaRPr lang="cs-CZ"/>
            </a:p>
          </p:txBody>
        </p:sp>
        <p:sp>
          <p:nvSpPr>
            <p:cNvPr id="577" name="Volný tvar: obrazec 576">
              <a:extLst>
                <a:ext uri="{FF2B5EF4-FFF2-40B4-BE49-F238E27FC236}">
                  <a16:creationId xmlns:a16="http://schemas.microsoft.com/office/drawing/2014/main" id="{BD0C5A1C-D6B8-4BD0-94B2-6581FCA178E5}"/>
                </a:ext>
              </a:extLst>
            </p:cNvPr>
            <p:cNvSpPr/>
            <p:nvPr/>
          </p:nvSpPr>
          <p:spPr>
            <a:xfrm>
              <a:off x="2628836" y="6355460"/>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416" y="76391"/>
                  </a:cubicBezTo>
                  <a:cubicBezTo>
                    <a:pt x="122111" y="62548"/>
                    <a:pt x="36767"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78" name="Volný tvar: obrazec 577">
              <a:extLst>
                <a:ext uri="{FF2B5EF4-FFF2-40B4-BE49-F238E27FC236}">
                  <a16:creationId xmlns:a16="http://schemas.microsoft.com/office/drawing/2014/main" id="{C6E511BB-903B-47A4-AFA8-436FBBAB4FBE}"/>
                </a:ext>
              </a:extLst>
            </p:cNvPr>
            <p:cNvSpPr/>
            <p:nvPr/>
          </p:nvSpPr>
          <p:spPr>
            <a:xfrm>
              <a:off x="2958020" y="6355460"/>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1"/>
                  </a:cubicBezTo>
                  <a:cubicBezTo>
                    <a:pt x="122047" y="62548"/>
                    <a:pt x="36703" y="11811"/>
                    <a:pt x="9398" y="0"/>
                  </a:cubicBezTo>
                  <a:lnTo>
                    <a:pt x="0" y="1715"/>
                  </a:lnTo>
                  <a:cubicBezTo>
                    <a:pt x="27623" y="23051"/>
                    <a:pt x="122555" y="101917"/>
                    <a:pt x="147066" y="127698"/>
                  </a:cubicBezTo>
                  <a:lnTo>
                    <a:pt x="151638" y="127698"/>
                  </a:lnTo>
                  <a:cubicBezTo>
                    <a:pt x="176086"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79" name="Volný tvar: obrazec 578">
              <a:extLst>
                <a:ext uri="{FF2B5EF4-FFF2-40B4-BE49-F238E27FC236}">
                  <a16:creationId xmlns:a16="http://schemas.microsoft.com/office/drawing/2014/main" id="{145D02CA-6BE1-4936-81A5-EAB4F1A444B3}"/>
                </a:ext>
              </a:extLst>
            </p:cNvPr>
            <p:cNvSpPr/>
            <p:nvPr/>
          </p:nvSpPr>
          <p:spPr>
            <a:xfrm>
              <a:off x="3287395" y="6355460"/>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2" y="76391"/>
                  </a:cubicBezTo>
                  <a:cubicBezTo>
                    <a:pt x="122047" y="62548"/>
                    <a:pt x="36703"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80" name="Volný tvar: obrazec 579">
              <a:extLst>
                <a:ext uri="{FF2B5EF4-FFF2-40B4-BE49-F238E27FC236}">
                  <a16:creationId xmlns:a16="http://schemas.microsoft.com/office/drawing/2014/main" id="{1D8CD21C-60BC-4498-AA76-9A3208B64524}"/>
                </a:ext>
              </a:extLst>
            </p:cNvPr>
            <p:cNvSpPr/>
            <p:nvPr/>
          </p:nvSpPr>
          <p:spPr>
            <a:xfrm>
              <a:off x="3616515" y="6355460"/>
              <a:ext cx="298703" cy="127698"/>
            </a:xfrm>
            <a:custGeom>
              <a:avLst/>
              <a:gdLst>
                <a:gd name="connsiteX0" fmla="*/ 289369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657" y="62548"/>
                    <a:pt x="149352" y="76391"/>
                  </a:cubicBezTo>
                  <a:cubicBezTo>
                    <a:pt x="122047" y="62548"/>
                    <a:pt x="36766"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81" name="Volný tvar: obrazec 580">
              <a:extLst>
                <a:ext uri="{FF2B5EF4-FFF2-40B4-BE49-F238E27FC236}">
                  <a16:creationId xmlns:a16="http://schemas.microsoft.com/office/drawing/2014/main" id="{0B728188-E78A-4716-9AFD-75B13C9219BE}"/>
                </a:ext>
              </a:extLst>
            </p:cNvPr>
            <p:cNvSpPr/>
            <p:nvPr/>
          </p:nvSpPr>
          <p:spPr>
            <a:xfrm>
              <a:off x="3945890" y="6355460"/>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2001" y="11811"/>
                    <a:pt x="176657" y="62548"/>
                    <a:pt x="149352" y="76391"/>
                  </a:cubicBezTo>
                  <a:cubicBezTo>
                    <a:pt x="122047" y="62548"/>
                    <a:pt x="36766"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82" name="Volný tvar: obrazec 581">
              <a:extLst>
                <a:ext uri="{FF2B5EF4-FFF2-40B4-BE49-F238E27FC236}">
                  <a16:creationId xmlns:a16="http://schemas.microsoft.com/office/drawing/2014/main" id="{9A87252B-AA78-4448-BB45-99F2BA5E064D}"/>
                </a:ext>
              </a:extLst>
            </p:cNvPr>
            <p:cNvSpPr/>
            <p:nvPr/>
          </p:nvSpPr>
          <p:spPr>
            <a:xfrm>
              <a:off x="4275010" y="6355460"/>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1"/>
                  </a:cubicBezTo>
                  <a:cubicBezTo>
                    <a:pt x="122047" y="62548"/>
                    <a:pt x="36703" y="11811"/>
                    <a:pt x="9398" y="0"/>
                  </a:cubicBezTo>
                  <a:lnTo>
                    <a:pt x="0" y="1715"/>
                  </a:lnTo>
                  <a:cubicBezTo>
                    <a:pt x="27623"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83" name="Volný tvar: obrazec 582">
              <a:extLst>
                <a:ext uri="{FF2B5EF4-FFF2-40B4-BE49-F238E27FC236}">
                  <a16:creationId xmlns:a16="http://schemas.microsoft.com/office/drawing/2014/main" id="{327EA9DA-FD06-4E5D-B367-7D16955C3DC2}"/>
                </a:ext>
              </a:extLst>
            </p:cNvPr>
            <p:cNvSpPr/>
            <p:nvPr/>
          </p:nvSpPr>
          <p:spPr>
            <a:xfrm>
              <a:off x="4604321" y="6355460"/>
              <a:ext cx="298703" cy="127698"/>
            </a:xfrm>
            <a:custGeom>
              <a:avLst/>
              <a:gdLst>
                <a:gd name="connsiteX0" fmla="*/ 289369 w 298703"/>
                <a:gd name="connsiteY0" fmla="*/ 0 h 127698"/>
                <a:gd name="connsiteX1" fmla="*/ 149415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657" y="62548"/>
                    <a:pt x="149415" y="76391"/>
                  </a:cubicBezTo>
                  <a:cubicBezTo>
                    <a:pt x="122110" y="62548"/>
                    <a:pt x="36830" y="11811"/>
                    <a:pt x="9398" y="0"/>
                  </a:cubicBezTo>
                  <a:lnTo>
                    <a:pt x="0" y="1715"/>
                  </a:lnTo>
                  <a:cubicBezTo>
                    <a:pt x="27622" y="23051"/>
                    <a:pt x="122555" y="101917"/>
                    <a:pt x="147066" y="127698"/>
                  </a:cubicBezTo>
                  <a:lnTo>
                    <a:pt x="151638" y="127698"/>
                  </a:lnTo>
                  <a:cubicBezTo>
                    <a:pt x="176149" y="101917"/>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84" name="Volný tvar: obrazec 583">
              <a:extLst>
                <a:ext uri="{FF2B5EF4-FFF2-40B4-BE49-F238E27FC236}">
                  <a16:creationId xmlns:a16="http://schemas.microsoft.com/office/drawing/2014/main" id="{8C3C0139-4240-41D3-A537-293BB4072E4B}"/>
                </a:ext>
              </a:extLst>
            </p:cNvPr>
            <p:cNvSpPr/>
            <p:nvPr/>
          </p:nvSpPr>
          <p:spPr>
            <a:xfrm>
              <a:off x="4933505" y="6355460"/>
              <a:ext cx="298767" cy="127698"/>
            </a:xfrm>
            <a:custGeom>
              <a:avLst/>
              <a:gdLst>
                <a:gd name="connsiteX0" fmla="*/ 289370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8"/>
                    <a:pt x="149352" y="76391"/>
                  </a:cubicBezTo>
                  <a:cubicBezTo>
                    <a:pt x="122047" y="62548"/>
                    <a:pt x="36766" y="11811"/>
                    <a:pt x="9398" y="0"/>
                  </a:cubicBezTo>
                  <a:lnTo>
                    <a:pt x="0" y="1715"/>
                  </a:lnTo>
                  <a:cubicBezTo>
                    <a:pt x="27623" y="23051"/>
                    <a:pt x="122555" y="101917"/>
                    <a:pt x="147066" y="127698"/>
                  </a:cubicBezTo>
                  <a:lnTo>
                    <a:pt x="151702" y="127698"/>
                  </a:lnTo>
                  <a:cubicBezTo>
                    <a:pt x="176149" y="101917"/>
                    <a:pt x="271145"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85" name="Volný tvar: obrazec 584">
              <a:extLst>
                <a:ext uri="{FF2B5EF4-FFF2-40B4-BE49-F238E27FC236}">
                  <a16:creationId xmlns:a16="http://schemas.microsoft.com/office/drawing/2014/main" id="{F6C0FD0F-053F-487B-A9DB-C82B6C0A4786}"/>
                </a:ext>
              </a:extLst>
            </p:cNvPr>
            <p:cNvSpPr/>
            <p:nvPr/>
          </p:nvSpPr>
          <p:spPr>
            <a:xfrm>
              <a:off x="5262753" y="6117971"/>
              <a:ext cx="298703" cy="127634"/>
            </a:xfrm>
            <a:custGeom>
              <a:avLst/>
              <a:gdLst>
                <a:gd name="connsiteX0" fmla="*/ 289306 w 298703"/>
                <a:gd name="connsiteY0" fmla="*/ 0 h 127634"/>
                <a:gd name="connsiteX1" fmla="*/ 149352 w 298703"/>
                <a:gd name="connsiteY1" fmla="*/ 76327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2" y="76327"/>
                  </a:cubicBezTo>
                  <a:cubicBezTo>
                    <a:pt x="122047" y="62484"/>
                    <a:pt x="36703" y="11747"/>
                    <a:pt x="9398" y="0"/>
                  </a:cubicBezTo>
                  <a:lnTo>
                    <a:pt x="0" y="1651"/>
                  </a:lnTo>
                  <a:cubicBezTo>
                    <a:pt x="27622" y="22987"/>
                    <a:pt x="122555" y="101854"/>
                    <a:pt x="147066" y="127635"/>
                  </a:cubicBezTo>
                  <a:lnTo>
                    <a:pt x="151638" y="127635"/>
                  </a:lnTo>
                  <a:cubicBezTo>
                    <a:pt x="176149"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86" name="Volný tvar: obrazec 585">
              <a:extLst>
                <a:ext uri="{FF2B5EF4-FFF2-40B4-BE49-F238E27FC236}">
                  <a16:creationId xmlns:a16="http://schemas.microsoft.com/office/drawing/2014/main" id="{FBFA14FD-7B45-4DB7-BADE-288F0B9CEECA}"/>
                </a:ext>
              </a:extLst>
            </p:cNvPr>
            <p:cNvSpPr/>
            <p:nvPr/>
          </p:nvSpPr>
          <p:spPr>
            <a:xfrm>
              <a:off x="5592000" y="6117971"/>
              <a:ext cx="298703" cy="127634"/>
            </a:xfrm>
            <a:custGeom>
              <a:avLst/>
              <a:gdLst>
                <a:gd name="connsiteX0" fmla="*/ 289370 w 298703"/>
                <a:gd name="connsiteY0" fmla="*/ 0 h 127634"/>
                <a:gd name="connsiteX1" fmla="*/ 149415 w 298703"/>
                <a:gd name="connsiteY1" fmla="*/ 76327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70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70" y="0"/>
                  </a:moveTo>
                  <a:cubicBezTo>
                    <a:pt x="262001" y="11811"/>
                    <a:pt x="176721" y="62484"/>
                    <a:pt x="149415" y="76327"/>
                  </a:cubicBezTo>
                  <a:cubicBezTo>
                    <a:pt x="122110" y="62484"/>
                    <a:pt x="36766" y="11747"/>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87" name="Volný tvar: obrazec 586">
              <a:extLst>
                <a:ext uri="{FF2B5EF4-FFF2-40B4-BE49-F238E27FC236}">
                  <a16:creationId xmlns:a16="http://schemas.microsoft.com/office/drawing/2014/main" id="{47E8DF26-32AC-4019-8E2B-A78F8ACBF340}"/>
                </a:ext>
              </a:extLst>
            </p:cNvPr>
            <p:cNvSpPr/>
            <p:nvPr/>
          </p:nvSpPr>
          <p:spPr>
            <a:xfrm>
              <a:off x="5921184" y="6117971"/>
              <a:ext cx="298767" cy="127634"/>
            </a:xfrm>
            <a:custGeom>
              <a:avLst/>
              <a:gdLst>
                <a:gd name="connsiteX0" fmla="*/ 289370 w 298767"/>
                <a:gd name="connsiteY0" fmla="*/ 0 h 127634"/>
                <a:gd name="connsiteX1" fmla="*/ 149352 w 298767"/>
                <a:gd name="connsiteY1" fmla="*/ 76327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8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657" y="62484"/>
                    <a:pt x="149352" y="76327"/>
                  </a:cubicBezTo>
                  <a:cubicBezTo>
                    <a:pt x="122047" y="62484"/>
                    <a:pt x="36703" y="11747"/>
                    <a:pt x="9398" y="0"/>
                  </a:cubicBezTo>
                  <a:lnTo>
                    <a:pt x="0" y="1651"/>
                  </a:lnTo>
                  <a:cubicBezTo>
                    <a:pt x="27623"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88" name="Volný tvar: obrazec 587">
              <a:extLst>
                <a:ext uri="{FF2B5EF4-FFF2-40B4-BE49-F238E27FC236}">
                  <a16:creationId xmlns:a16="http://schemas.microsoft.com/office/drawing/2014/main" id="{1B18D900-CB3A-4480-9464-E56AEA8CB151}"/>
                </a:ext>
              </a:extLst>
            </p:cNvPr>
            <p:cNvSpPr/>
            <p:nvPr/>
          </p:nvSpPr>
          <p:spPr>
            <a:xfrm>
              <a:off x="6250559" y="6117971"/>
              <a:ext cx="298767" cy="127634"/>
            </a:xfrm>
            <a:custGeom>
              <a:avLst/>
              <a:gdLst>
                <a:gd name="connsiteX0" fmla="*/ 289370 w 298767"/>
                <a:gd name="connsiteY0" fmla="*/ 0 h 127634"/>
                <a:gd name="connsiteX1" fmla="*/ 149415 w 298767"/>
                <a:gd name="connsiteY1" fmla="*/ 76327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720" y="62484"/>
                    <a:pt x="149415" y="76327"/>
                  </a:cubicBezTo>
                  <a:cubicBezTo>
                    <a:pt x="122110" y="62484"/>
                    <a:pt x="36830" y="11747"/>
                    <a:pt x="9398" y="0"/>
                  </a:cubicBezTo>
                  <a:lnTo>
                    <a:pt x="0" y="1651"/>
                  </a:lnTo>
                  <a:cubicBezTo>
                    <a:pt x="27622" y="22987"/>
                    <a:pt x="122618" y="101854"/>
                    <a:pt x="147066" y="127635"/>
                  </a:cubicBezTo>
                  <a:lnTo>
                    <a:pt x="151638" y="127635"/>
                  </a:lnTo>
                  <a:cubicBezTo>
                    <a:pt x="176149" y="101854"/>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89" name="Volný tvar: obrazec 588">
              <a:extLst>
                <a:ext uri="{FF2B5EF4-FFF2-40B4-BE49-F238E27FC236}">
                  <a16:creationId xmlns:a16="http://schemas.microsoft.com/office/drawing/2014/main" id="{5433F300-35B5-4B18-9FD3-FFCEA0E3FB0A}"/>
                </a:ext>
              </a:extLst>
            </p:cNvPr>
            <p:cNvSpPr/>
            <p:nvPr/>
          </p:nvSpPr>
          <p:spPr>
            <a:xfrm>
              <a:off x="6579679" y="6117971"/>
              <a:ext cx="298703" cy="127634"/>
            </a:xfrm>
            <a:custGeom>
              <a:avLst/>
              <a:gdLst>
                <a:gd name="connsiteX0" fmla="*/ 289433 w 298703"/>
                <a:gd name="connsiteY0" fmla="*/ 0 h 127634"/>
                <a:gd name="connsiteX1" fmla="*/ 149415 w 298703"/>
                <a:gd name="connsiteY1" fmla="*/ 76327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433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433" y="0"/>
                  </a:moveTo>
                  <a:cubicBezTo>
                    <a:pt x="262064" y="11811"/>
                    <a:pt x="176720" y="62484"/>
                    <a:pt x="149415" y="76327"/>
                  </a:cubicBezTo>
                  <a:cubicBezTo>
                    <a:pt x="122110" y="62484"/>
                    <a:pt x="36766" y="11747"/>
                    <a:pt x="9398" y="0"/>
                  </a:cubicBezTo>
                  <a:lnTo>
                    <a:pt x="0" y="1651"/>
                  </a:lnTo>
                  <a:cubicBezTo>
                    <a:pt x="27622" y="22987"/>
                    <a:pt x="122555" y="101854"/>
                    <a:pt x="147065" y="127635"/>
                  </a:cubicBezTo>
                  <a:lnTo>
                    <a:pt x="151638" y="127635"/>
                  </a:lnTo>
                  <a:cubicBezTo>
                    <a:pt x="176085" y="101854"/>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590" name="Volný tvar: obrazec 589">
              <a:extLst>
                <a:ext uri="{FF2B5EF4-FFF2-40B4-BE49-F238E27FC236}">
                  <a16:creationId xmlns:a16="http://schemas.microsoft.com/office/drawing/2014/main" id="{72720658-02A7-4C98-A5D9-186107476E3B}"/>
                </a:ext>
              </a:extLst>
            </p:cNvPr>
            <p:cNvSpPr/>
            <p:nvPr/>
          </p:nvSpPr>
          <p:spPr>
            <a:xfrm>
              <a:off x="6909117" y="6117971"/>
              <a:ext cx="298703" cy="127634"/>
            </a:xfrm>
            <a:custGeom>
              <a:avLst/>
              <a:gdLst>
                <a:gd name="connsiteX0" fmla="*/ 289306 w 298703"/>
                <a:gd name="connsiteY0" fmla="*/ 0 h 127634"/>
                <a:gd name="connsiteX1" fmla="*/ 149351 w 298703"/>
                <a:gd name="connsiteY1" fmla="*/ 76327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657" y="62484"/>
                    <a:pt x="149351" y="76327"/>
                  </a:cubicBezTo>
                  <a:cubicBezTo>
                    <a:pt x="122047" y="62484"/>
                    <a:pt x="36702" y="11747"/>
                    <a:pt x="9398" y="0"/>
                  </a:cubicBezTo>
                  <a:lnTo>
                    <a:pt x="0" y="1651"/>
                  </a:lnTo>
                  <a:cubicBezTo>
                    <a:pt x="27622" y="22987"/>
                    <a:pt x="122618"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91" name="Volný tvar: obrazec 590">
              <a:extLst>
                <a:ext uri="{FF2B5EF4-FFF2-40B4-BE49-F238E27FC236}">
                  <a16:creationId xmlns:a16="http://schemas.microsoft.com/office/drawing/2014/main" id="{A8C2C6AD-0FD9-4B97-A2FD-F252F1516F96}"/>
                </a:ext>
              </a:extLst>
            </p:cNvPr>
            <p:cNvSpPr/>
            <p:nvPr/>
          </p:nvSpPr>
          <p:spPr>
            <a:xfrm>
              <a:off x="7238301" y="6117971"/>
              <a:ext cx="298704" cy="127634"/>
            </a:xfrm>
            <a:custGeom>
              <a:avLst/>
              <a:gdLst>
                <a:gd name="connsiteX0" fmla="*/ 289306 w 298704"/>
                <a:gd name="connsiteY0" fmla="*/ 0 h 127634"/>
                <a:gd name="connsiteX1" fmla="*/ 149352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593" y="62484"/>
                    <a:pt x="149352" y="76327"/>
                  </a:cubicBezTo>
                  <a:cubicBezTo>
                    <a:pt x="122047" y="62484"/>
                    <a:pt x="36703" y="11747"/>
                    <a:pt x="9398" y="0"/>
                  </a:cubicBezTo>
                  <a:lnTo>
                    <a:pt x="0" y="1651"/>
                  </a:lnTo>
                  <a:cubicBezTo>
                    <a:pt x="27622" y="22987"/>
                    <a:pt x="122555" y="101854"/>
                    <a:pt x="147066" y="127635"/>
                  </a:cubicBezTo>
                  <a:lnTo>
                    <a:pt x="151638" y="127635"/>
                  </a:lnTo>
                  <a:cubicBezTo>
                    <a:pt x="176085"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92" name="Volný tvar: obrazec 591">
              <a:extLst>
                <a:ext uri="{FF2B5EF4-FFF2-40B4-BE49-F238E27FC236}">
                  <a16:creationId xmlns:a16="http://schemas.microsoft.com/office/drawing/2014/main" id="{2A6B1366-82C2-44CA-A1AE-14202AD3B077}"/>
                </a:ext>
              </a:extLst>
            </p:cNvPr>
            <p:cNvSpPr/>
            <p:nvPr/>
          </p:nvSpPr>
          <p:spPr>
            <a:xfrm>
              <a:off x="7567548" y="6117971"/>
              <a:ext cx="298704" cy="127634"/>
            </a:xfrm>
            <a:custGeom>
              <a:avLst/>
              <a:gdLst>
                <a:gd name="connsiteX0" fmla="*/ 289370 w 298704"/>
                <a:gd name="connsiteY0" fmla="*/ 0 h 127634"/>
                <a:gd name="connsiteX1" fmla="*/ 149416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65" y="11811"/>
                    <a:pt x="176657" y="62484"/>
                    <a:pt x="149416" y="76327"/>
                  </a:cubicBezTo>
                  <a:cubicBezTo>
                    <a:pt x="122110" y="62484"/>
                    <a:pt x="36767" y="11747"/>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93" name="Volný tvar: obrazec 592">
              <a:extLst>
                <a:ext uri="{FF2B5EF4-FFF2-40B4-BE49-F238E27FC236}">
                  <a16:creationId xmlns:a16="http://schemas.microsoft.com/office/drawing/2014/main" id="{081B3D98-9A7D-46B6-BC98-8A6B8BABFC55}"/>
                </a:ext>
              </a:extLst>
            </p:cNvPr>
            <p:cNvSpPr/>
            <p:nvPr/>
          </p:nvSpPr>
          <p:spPr>
            <a:xfrm>
              <a:off x="7896732" y="6117971"/>
              <a:ext cx="298704" cy="127634"/>
            </a:xfrm>
            <a:custGeom>
              <a:avLst/>
              <a:gdLst>
                <a:gd name="connsiteX0" fmla="*/ 289370 w 298704"/>
                <a:gd name="connsiteY0" fmla="*/ 0 h 127634"/>
                <a:gd name="connsiteX1" fmla="*/ 149352 w 298704"/>
                <a:gd name="connsiteY1" fmla="*/ 76327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27"/>
                  </a:cubicBezTo>
                  <a:cubicBezTo>
                    <a:pt x="122048" y="62484"/>
                    <a:pt x="36767" y="11747"/>
                    <a:pt x="9399"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94" name="Volný tvar: obrazec 593">
              <a:extLst>
                <a:ext uri="{FF2B5EF4-FFF2-40B4-BE49-F238E27FC236}">
                  <a16:creationId xmlns:a16="http://schemas.microsoft.com/office/drawing/2014/main" id="{7D1C7993-A25B-4E75-B298-3464EBBAE5E3}"/>
                </a:ext>
              </a:extLst>
            </p:cNvPr>
            <p:cNvSpPr/>
            <p:nvPr/>
          </p:nvSpPr>
          <p:spPr>
            <a:xfrm>
              <a:off x="8226107" y="6117971"/>
              <a:ext cx="298704" cy="127634"/>
            </a:xfrm>
            <a:custGeom>
              <a:avLst/>
              <a:gdLst>
                <a:gd name="connsiteX0" fmla="*/ 289306 w 298704"/>
                <a:gd name="connsiteY0" fmla="*/ 0 h 127634"/>
                <a:gd name="connsiteX1" fmla="*/ 149352 w 298704"/>
                <a:gd name="connsiteY1" fmla="*/ 76327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657" y="62484"/>
                    <a:pt x="149352" y="76327"/>
                  </a:cubicBezTo>
                  <a:cubicBezTo>
                    <a:pt x="122048" y="62484"/>
                    <a:pt x="36767" y="11747"/>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95" name="Volný tvar: obrazec 594">
              <a:extLst>
                <a:ext uri="{FF2B5EF4-FFF2-40B4-BE49-F238E27FC236}">
                  <a16:creationId xmlns:a16="http://schemas.microsoft.com/office/drawing/2014/main" id="{45E37857-C3B3-4C84-B6B1-5694F8265094}"/>
                </a:ext>
              </a:extLst>
            </p:cNvPr>
            <p:cNvSpPr/>
            <p:nvPr/>
          </p:nvSpPr>
          <p:spPr>
            <a:xfrm>
              <a:off x="8555228" y="6117971"/>
              <a:ext cx="298767" cy="127634"/>
            </a:xfrm>
            <a:custGeom>
              <a:avLst/>
              <a:gdLst>
                <a:gd name="connsiteX0" fmla="*/ 289369 w 298767"/>
                <a:gd name="connsiteY0" fmla="*/ 0 h 127634"/>
                <a:gd name="connsiteX1" fmla="*/ 149352 w 298767"/>
                <a:gd name="connsiteY1" fmla="*/ 76327 h 127634"/>
                <a:gd name="connsiteX2" fmla="*/ 9398 w 298767"/>
                <a:gd name="connsiteY2" fmla="*/ 0 h 127634"/>
                <a:gd name="connsiteX3" fmla="*/ 0 w 298767"/>
                <a:gd name="connsiteY3" fmla="*/ 1651 h 127634"/>
                <a:gd name="connsiteX4" fmla="*/ 147065 w 298767"/>
                <a:gd name="connsiteY4" fmla="*/ 127635 h 127634"/>
                <a:gd name="connsiteX5" fmla="*/ 151702 w 298767"/>
                <a:gd name="connsiteY5" fmla="*/ 127635 h 127634"/>
                <a:gd name="connsiteX6" fmla="*/ 298767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01" y="11811"/>
                    <a:pt x="176657" y="62484"/>
                    <a:pt x="149352" y="76327"/>
                  </a:cubicBezTo>
                  <a:cubicBezTo>
                    <a:pt x="122047" y="62484"/>
                    <a:pt x="36703" y="11747"/>
                    <a:pt x="9398" y="0"/>
                  </a:cubicBezTo>
                  <a:lnTo>
                    <a:pt x="0" y="1651"/>
                  </a:lnTo>
                  <a:cubicBezTo>
                    <a:pt x="27559" y="22987"/>
                    <a:pt x="122555" y="101854"/>
                    <a:pt x="147065" y="127635"/>
                  </a:cubicBezTo>
                  <a:lnTo>
                    <a:pt x="151702" y="127635"/>
                  </a:lnTo>
                  <a:cubicBezTo>
                    <a:pt x="176213"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96" name="Volný tvar: obrazec 595">
              <a:extLst>
                <a:ext uri="{FF2B5EF4-FFF2-40B4-BE49-F238E27FC236}">
                  <a16:creationId xmlns:a16="http://schemas.microsoft.com/office/drawing/2014/main" id="{A2BF37B4-D572-4C9C-9F1C-232660413E08}"/>
                </a:ext>
              </a:extLst>
            </p:cNvPr>
            <p:cNvSpPr/>
            <p:nvPr/>
          </p:nvSpPr>
          <p:spPr>
            <a:xfrm>
              <a:off x="8884666" y="6117971"/>
              <a:ext cx="298703" cy="127634"/>
            </a:xfrm>
            <a:custGeom>
              <a:avLst/>
              <a:gdLst>
                <a:gd name="connsiteX0" fmla="*/ 289306 w 298703"/>
                <a:gd name="connsiteY0" fmla="*/ 0 h 127634"/>
                <a:gd name="connsiteX1" fmla="*/ 149352 w 298703"/>
                <a:gd name="connsiteY1" fmla="*/ 76327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657" y="62484"/>
                    <a:pt x="149352" y="76327"/>
                  </a:cubicBezTo>
                  <a:cubicBezTo>
                    <a:pt x="122047" y="62484"/>
                    <a:pt x="36766" y="11747"/>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97" name="Volný tvar: obrazec 596">
              <a:extLst>
                <a:ext uri="{FF2B5EF4-FFF2-40B4-BE49-F238E27FC236}">
                  <a16:creationId xmlns:a16="http://schemas.microsoft.com/office/drawing/2014/main" id="{6CF9A22F-EB9A-4714-99C0-5D062077A4BE}"/>
                </a:ext>
              </a:extLst>
            </p:cNvPr>
            <p:cNvSpPr/>
            <p:nvPr/>
          </p:nvSpPr>
          <p:spPr>
            <a:xfrm>
              <a:off x="9213722" y="6117971"/>
              <a:ext cx="298704" cy="127634"/>
            </a:xfrm>
            <a:custGeom>
              <a:avLst/>
              <a:gdLst>
                <a:gd name="connsiteX0" fmla="*/ 289370 w 298704"/>
                <a:gd name="connsiteY0" fmla="*/ 0 h 127634"/>
                <a:gd name="connsiteX1" fmla="*/ 149352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352" y="76327"/>
                  </a:cubicBezTo>
                  <a:cubicBezTo>
                    <a:pt x="122047" y="62484"/>
                    <a:pt x="36767" y="11747"/>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98" name="Volný tvar: obrazec 597">
              <a:extLst>
                <a:ext uri="{FF2B5EF4-FFF2-40B4-BE49-F238E27FC236}">
                  <a16:creationId xmlns:a16="http://schemas.microsoft.com/office/drawing/2014/main" id="{133D9892-25A3-4EF6-9A49-40217AC91C34}"/>
                </a:ext>
              </a:extLst>
            </p:cNvPr>
            <p:cNvSpPr/>
            <p:nvPr/>
          </p:nvSpPr>
          <p:spPr>
            <a:xfrm>
              <a:off x="5262753" y="6355460"/>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2" y="76391"/>
                  </a:cubicBezTo>
                  <a:cubicBezTo>
                    <a:pt x="122047" y="62548"/>
                    <a:pt x="36703" y="11811"/>
                    <a:pt x="9398" y="0"/>
                  </a:cubicBezTo>
                  <a:lnTo>
                    <a:pt x="0" y="1715"/>
                  </a:lnTo>
                  <a:cubicBezTo>
                    <a:pt x="27622" y="23051"/>
                    <a:pt x="122555" y="101917"/>
                    <a:pt x="147066" y="127698"/>
                  </a:cubicBezTo>
                  <a:lnTo>
                    <a:pt x="151638" y="127698"/>
                  </a:lnTo>
                  <a:cubicBezTo>
                    <a:pt x="176149" y="101917"/>
                    <a:pt x="271081"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99" name="Volný tvar: obrazec 598">
              <a:extLst>
                <a:ext uri="{FF2B5EF4-FFF2-40B4-BE49-F238E27FC236}">
                  <a16:creationId xmlns:a16="http://schemas.microsoft.com/office/drawing/2014/main" id="{90474B7B-EE02-43FD-A929-C3B73CDFE1ED}"/>
                </a:ext>
              </a:extLst>
            </p:cNvPr>
            <p:cNvSpPr/>
            <p:nvPr/>
          </p:nvSpPr>
          <p:spPr>
            <a:xfrm>
              <a:off x="5592000" y="6355460"/>
              <a:ext cx="298703" cy="127698"/>
            </a:xfrm>
            <a:custGeom>
              <a:avLst/>
              <a:gdLst>
                <a:gd name="connsiteX0" fmla="*/ 289370 w 298703"/>
                <a:gd name="connsiteY0" fmla="*/ 0 h 127698"/>
                <a:gd name="connsiteX1" fmla="*/ 149415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721" y="62548"/>
                    <a:pt x="149415" y="76391"/>
                  </a:cubicBezTo>
                  <a:cubicBezTo>
                    <a:pt x="122110" y="62548"/>
                    <a:pt x="36766"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00" name="Volný tvar: obrazec 599">
              <a:extLst>
                <a:ext uri="{FF2B5EF4-FFF2-40B4-BE49-F238E27FC236}">
                  <a16:creationId xmlns:a16="http://schemas.microsoft.com/office/drawing/2014/main" id="{F53F9AA2-47C0-4069-809F-5F6A236C4227}"/>
                </a:ext>
              </a:extLst>
            </p:cNvPr>
            <p:cNvSpPr/>
            <p:nvPr/>
          </p:nvSpPr>
          <p:spPr>
            <a:xfrm>
              <a:off x="5921184" y="6355460"/>
              <a:ext cx="298767" cy="127698"/>
            </a:xfrm>
            <a:custGeom>
              <a:avLst/>
              <a:gdLst>
                <a:gd name="connsiteX0" fmla="*/ 289370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8"/>
                    <a:pt x="149352" y="76391"/>
                  </a:cubicBezTo>
                  <a:cubicBezTo>
                    <a:pt x="122047" y="62548"/>
                    <a:pt x="36703" y="11811"/>
                    <a:pt x="9398" y="0"/>
                  </a:cubicBezTo>
                  <a:lnTo>
                    <a:pt x="0" y="1715"/>
                  </a:lnTo>
                  <a:cubicBezTo>
                    <a:pt x="27623" y="23051"/>
                    <a:pt x="122555" y="101917"/>
                    <a:pt x="147066" y="127698"/>
                  </a:cubicBezTo>
                  <a:lnTo>
                    <a:pt x="151702" y="127698"/>
                  </a:lnTo>
                  <a:cubicBezTo>
                    <a:pt x="176213" y="101917"/>
                    <a:pt x="271145"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01" name="Volný tvar: obrazec 600">
              <a:extLst>
                <a:ext uri="{FF2B5EF4-FFF2-40B4-BE49-F238E27FC236}">
                  <a16:creationId xmlns:a16="http://schemas.microsoft.com/office/drawing/2014/main" id="{0F90904A-114D-490E-AA2E-4ABEE6ADEFAE}"/>
                </a:ext>
              </a:extLst>
            </p:cNvPr>
            <p:cNvSpPr/>
            <p:nvPr/>
          </p:nvSpPr>
          <p:spPr>
            <a:xfrm>
              <a:off x="6250559" y="6355460"/>
              <a:ext cx="298767" cy="127698"/>
            </a:xfrm>
            <a:custGeom>
              <a:avLst/>
              <a:gdLst>
                <a:gd name="connsiteX0" fmla="*/ 289370 w 298767"/>
                <a:gd name="connsiteY0" fmla="*/ 0 h 127698"/>
                <a:gd name="connsiteX1" fmla="*/ 149415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720" y="62548"/>
                    <a:pt x="149415" y="76391"/>
                  </a:cubicBezTo>
                  <a:cubicBezTo>
                    <a:pt x="122110" y="62548"/>
                    <a:pt x="36830" y="11811"/>
                    <a:pt x="9398" y="0"/>
                  </a:cubicBezTo>
                  <a:lnTo>
                    <a:pt x="0" y="1715"/>
                  </a:lnTo>
                  <a:cubicBezTo>
                    <a:pt x="27622" y="23051"/>
                    <a:pt x="122618" y="101917"/>
                    <a:pt x="147066" y="127698"/>
                  </a:cubicBezTo>
                  <a:lnTo>
                    <a:pt x="151638" y="127698"/>
                  </a:lnTo>
                  <a:cubicBezTo>
                    <a:pt x="176149" y="101917"/>
                    <a:pt x="271082"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02" name="Volný tvar: obrazec 601">
              <a:extLst>
                <a:ext uri="{FF2B5EF4-FFF2-40B4-BE49-F238E27FC236}">
                  <a16:creationId xmlns:a16="http://schemas.microsoft.com/office/drawing/2014/main" id="{2D40CD7E-3C42-4EFE-AD42-EC4EF36C13C1}"/>
                </a:ext>
              </a:extLst>
            </p:cNvPr>
            <p:cNvSpPr/>
            <p:nvPr/>
          </p:nvSpPr>
          <p:spPr>
            <a:xfrm>
              <a:off x="6579679" y="6355460"/>
              <a:ext cx="298703" cy="127698"/>
            </a:xfrm>
            <a:custGeom>
              <a:avLst/>
              <a:gdLst>
                <a:gd name="connsiteX0" fmla="*/ 289433 w 298703"/>
                <a:gd name="connsiteY0" fmla="*/ 0 h 127698"/>
                <a:gd name="connsiteX1" fmla="*/ 149415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433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433" y="0"/>
                  </a:moveTo>
                  <a:cubicBezTo>
                    <a:pt x="262064" y="11811"/>
                    <a:pt x="176720" y="62548"/>
                    <a:pt x="149415" y="76391"/>
                  </a:cubicBezTo>
                  <a:cubicBezTo>
                    <a:pt x="122110" y="62548"/>
                    <a:pt x="36766" y="11811"/>
                    <a:pt x="9398" y="0"/>
                  </a:cubicBezTo>
                  <a:lnTo>
                    <a:pt x="0" y="1715"/>
                  </a:lnTo>
                  <a:cubicBezTo>
                    <a:pt x="27622" y="23051"/>
                    <a:pt x="122555" y="101917"/>
                    <a:pt x="147065" y="127698"/>
                  </a:cubicBezTo>
                  <a:lnTo>
                    <a:pt x="151638" y="127698"/>
                  </a:lnTo>
                  <a:cubicBezTo>
                    <a:pt x="176085" y="101917"/>
                    <a:pt x="271081" y="23051"/>
                    <a:pt x="298703" y="1715"/>
                  </a:cubicBezTo>
                  <a:lnTo>
                    <a:pt x="289433" y="0"/>
                  </a:lnTo>
                  <a:close/>
                </a:path>
              </a:pathLst>
            </a:custGeom>
            <a:solidFill>
              <a:srgbClr val="FFFFFF"/>
            </a:solidFill>
            <a:ln w="6350" cap="flat">
              <a:noFill/>
              <a:prstDash val="solid"/>
              <a:miter/>
            </a:ln>
          </p:spPr>
          <p:txBody>
            <a:bodyPr rtlCol="0" anchor="ctr"/>
            <a:lstStyle/>
            <a:p>
              <a:endParaRPr lang="cs-CZ"/>
            </a:p>
          </p:txBody>
        </p:sp>
        <p:sp>
          <p:nvSpPr>
            <p:cNvPr id="603" name="Volný tvar: obrazec 602">
              <a:extLst>
                <a:ext uri="{FF2B5EF4-FFF2-40B4-BE49-F238E27FC236}">
                  <a16:creationId xmlns:a16="http://schemas.microsoft.com/office/drawing/2014/main" id="{BB710927-7D48-40ED-9362-02D53F37B070}"/>
                </a:ext>
              </a:extLst>
            </p:cNvPr>
            <p:cNvSpPr/>
            <p:nvPr/>
          </p:nvSpPr>
          <p:spPr>
            <a:xfrm>
              <a:off x="6909117" y="6355460"/>
              <a:ext cx="298703" cy="127698"/>
            </a:xfrm>
            <a:custGeom>
              <a:avLst/>
              <a:gdLst>
                <a:gd name="connsiteX0" fmla="*/ 289306 w 298703"/>
                <a:gd name="connsiteY0" fmla="*/ 0 h 127698"/>
                <a:gd name="connsiteX1" fmla="*/ 149351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8"/>
                    <a:pt x="149351" y="76391"/>
                  </a:cubicBezTo>
                  <a:cubicBezTo>
                    <a:pt x="122047" y="62548"/>
                    <a:pt x="36702" y="11811"/>
                    <a:pt x="9398" y="0"/>
                  </a:cubicBezTo>
                  <a:lnTo>
                    <a:pt x="0" y="1715"/>
                  </a:lnTo>
                  <a:cubicBezTo>
                    <a:pt x="27622" y="23051"/>
                    <a:pt x="122618" y="101917"/>
                    <a:pt x="147065" y="127698"/>
                  </a:cubicBezTo>
                  <a:lnTo>
                    <a:pt x="151638" y="127698"/>
                  </a:lnTo>
                  <a:cubicBezTo>
                    <a:pt x="176085"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04" name="Volný tvar: obrazec 603">
              <a:extLst>
                <a:ext uri="{FF2B5EF4-FFF2-40B4-BE49-F238E27FC236}">
                  <a16:creationId xmlns:a16="http://schemas.microsoft.com/office/drawing/2014/main" id="{8AB25CE8-5D7C-4565-BB7B-1AC99CEBE6F0}"/>
                </a:ext>
              </a:extLst>
            </p:cNvPr>
            <p:cNvSpPr/>
            <p:nvPr/>
          </p:nvSpPr>
          <p:spPr>
            <a:xfrm>
              <a:off x="7238301" y="6355460"/>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8"/>
                    <a:pt x="149352" y="76391"/>
                  </a:cubicBezTo>
                  <a:cubicBezTo>
                    <a:pt x="122047" y="62548"/>
                    <a:pt x="36703" y="11811"/>
                    <a:pt x="9398" y="0"/>
                  </a:cubicBezTo>
                  <a:lnTo>
                    <a:pt x="0" y="1715"/>
                  </a:lnTo>
                  <a:cubicBezTo>
                    <a:pt x="27622" y="23051"/>
                    <a:pt x="122555" y="101917"/>
                    <a:pt x="147066" y="127698"/>
                  </a:cubicBezTo>
                  <a:lnTo>
                    <a:pt x="151638" y="127698"/>
                  </a:lnTo>
                  <a:cubicBezTo>
                    <a:pt x="176085" y="101917"/>
                    <a:pt x="271081"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05" name="Volný tvar: obrazec 604">
              <a:extLst>
                <a:ext uri="{FF2B5EF4-FFF2-40B4-BE49-F238E27FC236}">
                  <a16:creationId xmlns:a16="http://schemas.microsoft.com/office/drawing/2014/main" id="{F2D45015-F10A-411A-8499-5506DA90DCA4}"/>
                </a:ext>
              </a:extLst>
            </p:cNvPr>
            <p:cNvSpPr/>
            <p:nvPr/>
          </p:nvSpPr>
          <p:spPr>
            <a:xfrm>
              <a:off x="7567548" y="6355460"/>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65" y="11811"/>
                    <a:pt x="176657" y="62548"/>
                    <a:pt x="149416" y="76391"/>
                  </a:cubicBezTo>
                  <a:cubicBezTo>
                    <a:pt x="122110" y="62548"/>
                    <a:pt x="36767"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06" name="Volný tvar: obrazec 605">
              <a:extLst>
                <a:ext uri="{FF2B5EF4-FFF2-40B4-BE49-F238E27FC236}">
                  <a16:creationId xmlns:a16="http://schemas.microsoft.com/office/drawing/2014/main" id="{F9D49EE9-15CF-42C7-9F61-257D9F5E3EB2}"/>
                </a:ext>
              </a:extLst>
            </p:cNvPr>
            <p:cNvSpPr/>
            <p:nvPr/>
          </p:nvSpPr>
          <p:spPr>
            <a:xfrm>
              <a:off x="7896732" y="6355460"/>
              <a:ext cx="298704" cy="127698"/>
            </a:xfrm>
            <a:custGeom>
              <a:avLst/>
              <a:gdLst>
                <a:gd name="connsiteX0" fmla="*/ 289370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1"/>
                  </a:cubicBezTo>
                  <a:cubicBezTo>
                    <a:pt x="122048" y="62548"/>
                    <a:pt x="36767" y="11811"/>
                    <a:pt x="9399"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07" name="Volný tvar: obrazec 606">
              <a:extLst>
                <a:ext uri="{FF2B5EF4-FFF2-40B4-BE49-F238E27FC236}">
                  <a16:creationId xmlns:a16="http://schemas.microsoft.com/office/drawing/2014/main" id="{5CF351BF-B317-41EC-8D61-ACF50E21AB98}"/>
                </a:ext>
              </a:extLst>
            </p:cNvPr>
            <p:cNvSpPr/>
            <p:nvPr/>
          </p:nvSpPr>
          <p:spPr>
            <a:xfrm>
              <a:off x="8226107" y="6355460"/>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8"/>
                    <a:pt x="149352" y="76391"/>
                  </a:cubicBezTo>
                  <a:cubicBezTo>
                    <a:pt x="122048" y="62548"/>
                    <a:pt x="36767" y="11811"/>
                    <a:pt x="9399"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08" name="Volný tvar: obrazec 607">
              <a:extLst>
                <a:ext uri="{FF2B5EF4-FFF2-40B4-BE49-F238E27FC236}">
                  <a16:creationId xmlns:a16="http://schemas.microsoft.com/office/drawing/2014/main" id="{5F252113-7471-44AE-995D-0FF723A79F54}"/>
                </a:ext>
              </a:extLst>
            </p:cNvPr>
            <p:cNvSpPr/>
            <p:nvPr/>
          </p:nvSpPr>
          <p:spPr>
            <a:xfrm>
              <a:off x="8555228" y="6355460"/>
              <a:ext cx="298767" cy="127698"/>
            </a:xfrm>
            <a:custGeom>
              <a:avLst/>
              <a:gdLst>
                <a:gd name="connsiteX0" fmla="*/ 289369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5 w 298767"/>
                <a:gd name="connsiteY4" fmla="*/ 127698 h 127698"/>
                <a:gd name="connsiteX5" fmla="*/ 151702 w 298767"/>
                <a:gd name="connsiteY5" fmla="*/ 127698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8"/>
                    <a:pt x="149352" y="76391"/>
                  </a:cubicBezTo>
                  <a:cubicBezTo>
                    <a:pt x="122047" y="62548"/>
                    <a:pt x="36703" y="11811"/>
                    <a:pt x="9398" y="0"/>
                  </a:cubicBezTo>
                  <a:lnTo>
                    <a:pt x="0" y="1715"/>
                  </a:lnTo>
                  <a:cubicBezTo>
                    <a:pt x="27559" y="23051"/>
                    <a:pt x="122555" y="101917"/>
                    <a:pt x="147065" y="127698"/>
                  </a:cubicBezTo>
                  <a:lnTo>
                    <a:pt x="151702" y="127698"/>
                  </a:lnTo>
                  <a:cubicBezTo>
                    <a:pt x="176213" y="101917"/>
                    <a:pt x="271145"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09" name="Volný tvar: obrazec 608">
              <a:extLst>
                <a:ext uri="{FF2B5EF4-FFF2-40B4-BE49-F238E27FC236}">
                  <a16:creationId xmlns:a16="http://schemas.microsoft.com/office/drawing/2014/main" id="{A3095604-F74F-49C7-92BB-85E0054F2BD6}"/>
                </a:ext>
              </a:extLst>
            </p:cNvPr>
            <p:cNvSpPr/>
            <p:nvPr/>
          </p:nvSpPr>
          <p:spPr>
            <a:xfrm>
              <a:off x="8884666" y="6355460"/>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8"/>
                    <a:pt x="149352" y="76391"/>
                  </a:cubicBezTo>
                  <a:cubicBezTo>
                    <a:pt x="122047" y="62548"/>
                    <a:pt x="36766" y="11811"/>
                    <a:pt x="9398" y="0"/>
                  </a:cubicBezTo>
                  <a:lnTo>
                    <a:pt x="0" y="1715"/>
                  </a:lnTo>
                  <a:cubicBezTo>
                    <a:pt x="27622" y="23051"/>
                    <a:pt x="122555" y="101917"/>
                    <a:pt x="147065" y="127698"/>
                  </a:cubicBezTo>
                  <a:lnTo>
                    <a:pt x="151638" y="127698"/>
                  </a:lnTo>
                  <a:cubicBezTo>
                    <a:pt x="176149"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10" name="Volný tvar: obrazec 609">
              <a:extLst>
                <a:ext uri="{FF2B5EF4-FFF2-40B4-BE49-F238E27FC236}">
                  <a16:creationId xmlns:a16="http://schemas.microsoft.com/office/drawing/2014/main" id="{6890815E-736F-48D2-AB47-1CB484481629}"/>
                </a:ext>
              </a:extLst>
            </p:cNvPr>
            <p:cNvSpPr/>
            <p:nvPr/>
          </p:nvSpPr>
          <p:spPr>
            <a:xfrm>
              <a:off x="9213722" y="6355460"/>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352" y="76391"/>
                  </a:cubicBezTo>
                  <a:cubicBezTo>
                    <a:pt x="122047" y="62548"/>
                    <a:pt x="36767" y="11811"/>
                    <a:pt x="9398" y="0"/>
                  </a:cubicBezTo>
                  <a:lnTo>
                    <a:pt x="0" y="1715"/>
                  </a:lnTo>
                  <a:cubicBezTo>
                    <a:pt x="27622" y="23051"/>
                    <a:pt x="122555" y="101917"/>
                    <a:pt x="147066" y="127698"/>
                  </a:cubicBezTo>
                  <a:lnTo>
                    <a:pt x="151638" y="127698"/>
                  </a:lnTo>
                  <a:cubicBezTo>
                    <a:pt x="176085"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11" name="Volný tvar: obrazec 610">
              <a:extLst>
                <a:ext uri="{FF2B5EF4-FFF2-40B4-BE49-F238E27FC236}">
                  <a16:creationId xmlns:a16="http://schemas.microsoft.com/office/drawing/2014/main" id="{4605AF2F-FFF7-4E1D-8D17-5A320D81BEC2}"/>
                </a:ext>
              </a:extLst>
            </p:cNvPr>
            <p:cNvSpPr/>
            <p:nvPr/>
          </p:nvSpPr>
          <p:spPr>
            <a:xfrm>
              <a:off x="9542906" y="6117971"/>
              <a:ext cx="298704" cy="127634"/>
            </a:xfrm>
            <a:custGeom>
              <a:avLst/>
              <a:gdLst>
                <a:gd name="connsiteX0" fmla="*/ 289370 w 298704"/>
                <a:gd name="connsiteY0" fmla="*/ 0 h 127634"/>
                <a:gd name="connsiteX1" fmla="*/ 149416 w 298704"/>
                <a:gd name="connsiteY1" fmla="*/ 76327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416" y="76327"/>
                  </a:cubicBezTo>
                  <a:cubicBezTo>
                    <a:pt x="122111" y="62484"/>
                    <a:pt x="36767" y="11747"/>
                    <a:pt x="9399"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12" name="Volný tvar: obrazec 611">
              <a:extLst>
                <a:ext uri="{FF2B5EF4-FFF2-40B4-BE49-F238E27FC236}">
                  <a16:creationId xmlns:a16="http://schemas.microsoft.com/office/drawing/2014/main" id="{F63C98B2-B212-49FF-860C-EBB436680509}"/>
                </a:ext>
              </a:extLst>
            </p:cNvPr>
            <p:cNvSpPr/>
            <p:nvPr/>
          </p:nvSpPr>
          <p:spPr>
            <a:xfrm>
              <a:off x="9872154" y="6117971"/>
              <a:ext cx="298703" cy="127634"/>
            </a:xfrm>
            <a:custGeom>
              <a:avLst/>
              <a:gdLst>
                <a:gd name="connsiteX0" fmla="*/ 289306 w 298703"/>
                <a:gd name="connsiteY0" fmla="*/ 0 h 127634"/>
                <a:gd name="connsiteX1" fmla="*/ 149351 w 298703"/>
                <a:gd name="connsiteY1" fmla="*/ 76327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1" y="76327"/>
                  </a:cubicBezTo>
                  <a:cubicBezTo>
                    <a:pt x="122047" y="62484"/>
                    <a:pt x="36702" y="11747"/>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13" name="Volný tvar: obrazec 612">
              <a:extLst>
                <a:ext uri="{FF2B5EF4-FFF2-40B4-BE49-F238E27FC236}">
                  <a16:creationId xmlns:a16="http://schemas.microsoft.com/office/drawing/2014/main" id="{51D87E1C-591B-49D3-95EE-0EDA8C0B41CC}"/>
                </a:ext>
              </a:extLst>
            </p:cNvPr>
            <p:cNvSpPr/>
            <p:nvPr/>
          </p:nvSpPr>
          <p:spPr>
            <a:xfrm>
              <a:off x="10201402" y="6117971"/>
              <a:ext cx="298767" cy="127634"/>
            </a:xfrm>
            <a:custGeom>
              <a:avLst/>
              <a:gdLst>
                <a:gd name="connsiteX0" fmla="*/ 289369 w 298767"/>
                <a:gd name="connsiteY0" fmla="*/ 0 h 127634"/>
                <a:gd name="connsiteX1" fmla="*/ 149416 w 298767"/>
                <a:gd name="connsiteY1" fmla="*/ 76327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65" y="11811"/>
                    <a:pt x="176720" y="62484"/>
                    <a:pt x="149416" y="76327"/>
                  </a:cubicBezTo>
                  <a:cubicBezTo>
                    <a:pt x="122110" y="62484"/>
                    <a:pt x="36767" y="11747"/>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14" name="Volný tvar: obrazec 613">
              <a:extLst>
                <a:ext uri="{FF2B5EF4-FFF2-40B4-BE49-F238E27FC236}">
                  <a16:creationId xmlns:a16="http://schemas.microsoft.com/office/drawing/2014/main" id="{F3C50D67-3105-46CF-8AD2-01279ECA641A}"/>
                </a:ext>
              </a:extLst>
            </p:cNvPr>
            <p:cNvSpPr/>
            <p:nvPr/>
          </p:nvSpPr>
          <p:spPr>
            <a:xfrm>
              <a:off x="10530649" y="6117971"/>
              <a:ext cx="298704" cy="127634"/>
            </a:xfrm>
            <a:custGeom>
              <a:avLst/>
              <a:gdLst>
                <a:gd name="connsiteX0" fmla="*/ 289369 w 298704"/>
                <a:gd name="connsiteY0" fmla="*/ 0 h 127634"/>
                <a:gd name="connsiteX1" fmla="*/ 149352 w 298704"/>
                <a:gd name="connsiteY1" fmla="*/ 76327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69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69" y="0"/>
                  </a:moveTo>
                  <a:cubicBezTo>
                    <a:pt x="262001" y="11811"/>
                    <a:pt x="176657" y="62484"/>
                    <a:pt x="149352" y="76327"/>
                  </a:cubicBezTo>
                  <a:cubicBezTo>
                    <a:pt x="122047" y="62484"/>
                    <a:pt x="36767" y="11747"/>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15" name="Volný tvar: obrazec 614">
              <a:extLst>
                <a:ext uri="{FF2B5EF4-FFF2-40B4-BE49-F238E27FC236}">
                  <a16:creationId xmlns:a16="http://schemas.microsoft.com/office/drawing/2014/main" id="{BE768346-F1F6-41F2-805C-68D082077D2B}"/>
                </a:ext>
              </a:extLst>
            </p:cNvPr>
            <p:cNvSpPr/>
            <p:nvPr/>
          </p:nvSpPr>
          <p:spPr>
            <a:xfrm>
              <a:off x="10860023" y="6117971"/>
              <a:ext cx="298767" cy="127634"/>
            </a:xfrm>
            <a:custGeom>
              <a:avLst/>
              <a:gdLst>
                <a:gd name="connsiteX0" fmla="*/ 289306 w 298767"/>
                <a:gd name="connsiteY0" fmla="*/ 0 h 127634"/>
                <a:gd name="connsiteX1" fmla="*/ 149352 w 298767"/>
                <a:gd name="connsiteY1" fmla="*/ 76327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8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1938" y="11811"/>
                    <a:pt x="176657" y="62484"/>
                    <a:pt x="149352" y="76327"/>
                  </a:cubicBezTo>
                  <a:cubicBezTo>
                    <a:pt x="122047" y="62484"/>
                    <a:pt x="36767" y="11747"/>
                    <a:pt x="9398" y="0"/>
                  </a:cubicBezTo>
                  <a:lnTo>
                    <a:pt x="0" y="1651"/>
                  </a:lnTo>
                  <a:cubicBezTo>
                    <a:pt x="27622" y="22987"/>
                    <a:pt x="122619" y="101854"/>
                    <a:pt x="147066" y="127635"/>
                  </a:cubicBezTo>
                  <a:lnTo>
                    <a:pt x="151638" y="127635"/>
                  </a:lnTo>
                  <a:cubicBezTo>
                    <a:pt x="176149" y="101854"/>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16" name="Volný tvar: obrazec 615">
              <a:extLst>
                <a:ext uri="{FF2B5EF4-FFF2-40B4-BE49-F238E27FC236}">
                  <a16:creationId xmlns:a16="http://schemas.microsoft.com/office/drawing/2014/main" id="{7FCD2683-9EDA-46C3-9F63-480ACB7CD369}"/>
                </a:ext>
              </a:extLst>
            </p:cNvPr>
            <p:cNvSpPr/>
            <p:nvPr/>
          </p:nvSpPr>
          <p:spPr>
            <a:xfrm>
              <a:off x="11189144" y="6117971"/>
              <a:ext cx="298704" cy="127634"/>
            </a:xfrm>
            <a:custGeom>
              <a:avLst/>
              <a:gdLst>
                <a:gd name="connsiteX0" fmla="*/ 289370 w 298704"/>
                <a:gd name="connsiteY0" fmla="*/ 0 h 127634"/>
                <a:gd name="connsiteX1" fmla="*/ 149352 w 298704"/>
                <a:gd name="connsiteY1" fmla="*/ 76327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27"/>
                  </a:cubicBezTo>
                  <a:cubicBezTo>
                    <a:pt x="122048" y="62484"/>
                    <a:pt x="36703" y="11747"/>
                    <a:pt x="9399" y="0"/>
                  </a:cubicBezTo>
                  <a:lnTo>
                    <a:pt x="0" y="1651"/>
                  </a:lnTo>
                  <a:cubicBezTo>
                    <a:pt x="27623" y="22987"/>
                    <a:pt x="122555" y="101854"/>
                    <a:pt x="147066" y="127635"/>
                  </a:cubicBezTo>
                  <a:lnTo>
                    <a:pt x="151638" y="127635"/>
                  </a:lnTo>
                  <a:cubicBezTo>
                    <a:pt x="176150"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17" name="Volný tvar: obrazec 616">
              <a:extLst>
                <a:ext uri="{FF2B5EF4-FFF2-40B4-BE49-F238E27FC236}">
                  <a16:creationId xmlns:a16="http://schemas.microsoft.com/office/drawing/2014/main" id="{97BE6F6D-DCCE-4A06-8795-C981853FCDBB}"/>
                </a:ext>
              </a:extLst>
            </p:cNvPr>
            <p:cNvSpPr/>
            <p:nvPr/>
          </p:nvSpPr>
          <p:spPr>
            <a:xfrm>
              <a:off x="11518455" y="6117971"/>
              <a:ext cx="298703" cy="127634"/>
            </a:xfrm>
            <a:custGeom>
              <a:avLst/>
              <a:gdLst>
                <a:gd name="connsiteX0" fmla="*/ 289369 w 298703"/>
                <a:gd name="connsiteY0" fmla="*/ 0 h 127634"/>
                <a:gd name="connsiteX1" fmla="*/ 149415 w 298703"/>
                <a:gd name="connsiteY1" fmla="*/ 76327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0" y="11811"/>
                    <a:pt x="176657" y="62484"/>
                    <a:pt x="149415" y="76327"/>
                  </a:cubicBezTo>
                  <a:cubicBezTo>
                    <a:pt x="122110" y="62484"/>
                    <a:pt x="36830" y="11747"/>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18" name="Volný tvar: obrazec 617">
              <a:extLst>
                <a:ext uri="{FF2B5EF4-FFF2-40B4-BE49-F238E27FC236}">
                  <a16:creationId xmlns:a16="http://schemas.microsoft.com/office/drawing/2014/main" id="{AA41B8CB-233E-4ACB-B64B-C9C94F1E3B28}"/>
                </a:ext>
              </a:extLst>
            </p:cNvPr>
            <p:cNvSpPr/>
            <p:nvPr/>
          </p:nvSpPr>
          <p:spPr>
            <a:xfrm>
              <a:off x="9542906" y="6355460"/>
              <a:ext cx="298704" cy="127698"/>
            </a:xfrm>
            <a:custGeom>
              <a:avLst/>
              <a:gdLst>
                <a:gd name="connsiteX0" fmla="*/ 289370 w 298704"/>
                <a:gd name="connsiteY0" fmla="*/ 0 h 127698"/>
                <a:gd name="connsiteX1" fmla="*/ 149416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416" y="76391"/>
                  </a:cubicBezTo>
                  <a:cubicBezTo>
                    <a:pt x="122111" y="62548"/>
                    <a:pt x="36767" y="11811"/>
                    <a:pt x="9399" y="0"/>
                  </a:cubicBezTo>
                  <a:lnTo>
                    <a:pt x="0" y="1715"/>
                  </a:lnTo>
                  <a:cubicBezTo>
                    <a:pt x="27623" y="23051"/>
                    <a:pt x="122555" y="101917"/>
                    <a:pt x="147066" y="127698"/>
                  </a:cubicBezTo>
                  <a:lnTo>
                    <a:pt x="151638" y="127698"/>
                  </a:lnTo>
                  <a:cubicBezTo>
                    <a:pt x="176086"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19" name="Volný tvar: obrazec 618">
              <a:extLst>
                <a:ext uri="{FF2B5EF4-FFF2-40B4-BE49-F238E27FC236}">
                  <a16:creationId xmlns:a16="http://schemas.microsoft.com/office/drawing/2014/main" id="{85AD74A5-8F30-4181-BBD4-A212B686B119}"/>
                </a:ext>
              </a:extLst>
            </p:cNvPr>
            <p:cNvSpPr/>
            <p:nvPr/>
          </p:nvSpPr>
          <p:spPr>
            <a:xfrm>
              <a:off x="9872154" y="6355460"/>
              <a:ext cx="298703" cy="127698"/>
            </a:xfrm>
            <a:custGeom>
              <a:avLst/>
              <a:gdLst>
                <a:gd name="connsiteX0" fmla="*/ 289306 w 298703"/>
                <a:gd name="connsiteY0" fmla="*/ 0 h 127698"/>
                <a:gd name="connsiteX1" fmla="*/ 149351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1" y="76391"/>
                  </a:cubicBezTo>
                  <a:cubicBezTo>
                    <a:pt x="122047" y="62548"/>
                    <a:pt x="36702" y="11811"/>
                    <a:pt x="9398" y="0"/>
                  </a:cubicBezTo>
                  <a:lnTo>
                    <a:pt x="0" y="1715"/>
                  </a:lnTo>
                  <a:cubicBezTo>
                    <a:pt x="27622" y="23051"/>
                    <a:pt x="122555" y="101917"/>
                    <a:pt x="147065" y="127698"/>
                  </a:cubicBezTo>
                  <a:lnTo>
                    <a:pt x="151638" y="127698"/>
                  </a:lnTo>
                  <a:cubicBezTo>
                    <a:pt x="176149"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20" name="Volný tvar: obrazec 619">
              <a:extLst>
                <a:ext uri="{FF2B5EF4-FFF2-40B4-BE49-F238E27FC236}">
                  <a16:creationId xmlns:a16="http://schemas.microsoft.com/office/drawing/2014/main" id="{0EBD1114-4D64-4E3C-83D5-12950AC6547C}"/>
                </a:ext>
              </a:extLst>
            </p:cNvPr>
            <p:cNvSpPr/>
            <p:nvPr/>
          </p:nvSpPr>
          <p:spPr>
            <a:xfrm>
              <a:off x="10201402" y="6355460"/>
              <a:ext cx="298767" cy="127698"/>
            </a:xfrm>
            <a:custGeom>
              <a:avLst/>
              <a:gdLst>
                <a:gd name="connsiteX0" fmla="*/ 289369 w 298767"/>
                <a:gd name="connsiteY0" fmla="*/ 0 h 127698"/>
                <a:gd name="connsiteX1" fmla="*/ 149416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65" y="11811"/>
                    <a:pt x="176720" y="62548"/>
                    <a:pt x="149416" y="76391"/>
                  </a:cubicBezTo>
                  <a:cubicBezTo>
                    <a:pt x="122110" y="62548"/>
                    <a:pt x="36767" y="11811"/>
                    <a:pt x="9398" y="0"/>
                  </a:cubicBezTo>
                  <a:lnTo>
                    <a:pt x="0" y="1715"/>
                  </a:lnTo>
                  <a:cubicBezTo>
                    <a:pt x="27622" y="23051"/>
                    <a:pt x="122555" y="101917"/>
                    <a:pt x="147066" y="127698"/>
                  </a:cubicBezTo>
                  <a:lnTo>
                    <a:pt x="151638" y="127698"/>
                  </a:lnTo>
                  <a:cubicBezTo>
                    <a:pt x="176149" y="101917"/>
                    <a:pt x="271081"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21" name="Volný tvar: obrazec 620">
              <a:extLst>
                <a:ext uri="{FF2B5EF4-FFF2-40B4-BE49-F238E27FC236}">
                  <a16:creationId xmlns:a16="http://schemas.microsoft.com/office/drawing/2014/main" id="{6E630DB1-5214-4706-A23B-C4AE58A5A08A}"/>
                </a:ext>
              </a:extLst>
            </p:cNvPr>
            <p:cNvSpPr/>
            <p:nvPr/>
          </p:nvSpPr>
          <p:spPr>
            <a:xfrm>
              <a:off x="10530649" y="6355460"/>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8"/>
                    <a:pt x="149352" y="76391"/>
                  </a:cubicBezTo>
                  <a:cubicBezTo>
                    <a:pt x="122047" y="62548"/>
                    <a:pt x="36767" y="11811"/>
                    <a:pt x="9398" y="0"/>
                  </a:cubicBezTo>
                  <a:lnTo>
                    <a:pt x="0" y="1715"/>
                  </a:lnTo>
                  <a:cubicBezTo>
                    <a:pt x="27622" y="23051"/>
                    <a:pt x="122555" y="101917"/>
                    <a:pt x="147066" y="127698"/>
                  </a:cubicBezTo>
                  <a:lnTo>
                    <a:pt x="151638" y="127698"/>
                  </a:lnTo>
                  <a:cubicBezTo>
                    <a:pt x="176149" y="101917"/>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22" name="Volný tvar: obrazec 621">
              <a:extLst>
                <a:ext uri="{FF2B5EF4-FFF2-40B4-BE49-F238E27FC236}">
                  <a16:creationId xmlns:a16="http://schemas.microsoft.com/office/drawing/2014/main" id="{F1C72B40-52A5-4E98-8A3A-4758FAD6B4AB}"/>
                </a:ext>
              </a:extLst>
            </p:cNvPr>
            <p:cNvSpPr/>
            <p:nvPr/>
          </p:nvSpPr>
          <p:spPr>
            <a:xfrm>
              <a:off x="10860023" y="6355460"/>
              <a:ext cx="298767" cy="127698"/>
            </a:xfrm>
            <a:custGeom>
              <a:avLst/>
              <a:gdLst>
                <a:gd name="connsiteX0" fmla="*/ 289306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8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657" y="62548"/>
                    <a:pt x="149352" y="76391"/>
                  </a:cubicBezTo>
                  <a:cubicBezTo>
                    <a:pt x="122047" y="62548"/>
                    <a:pt x="36767" y="11811"/>
                    <a:pt x="9398" y="0"/>
                  </a:cubicBezTo>
                  <a:lnTo>
                    <a:pt x="0" y="1715"/>
                  </a:lnTo>
                  <a:cubicBezTo>
                    <a:pt x="27622" y="23051"/>
                    <a:pt x="122619" y="101917"/>
                    <a:pt x="147066" y="127698"/>
                  </a:cubicBezTo>
                  <a:lnTo>
                    <a:pt x="151638" y="127698"/>
                  </a:lnTo>
                  <a:cubicBezTo>
                    <a:pt x="176149" y="101917"/>
                    <a:pt x="271082" y="23051"/>
                    <a:pt x="298768"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23" name="Volný tvar: obrazec 622">
              <a:extLst>
                <a:ext uri="{FF2B5EF4-FFF2-40B4-BE49-F238E27FC236}">
                  <a16:creationId xmlns:a16="http://schemas.microsoft.com/office/drawing/2014/main" id="{257A66F6-2508-4AD7-A339-94ABAAA33C52}"/>
                </a:ext>
              </a:extLst>
            </p:cNvPr>
            <p:cNvSpPr/>
            <p:nvPr/>
          </p:nvSpPr>
          <p:spPr>
            <a:xfrm>
              <a:off x="11189144" y="6355460"/>
              <a:ext cx="298704" cy="127698"/>
            </a:xfrm>
            <a:custGeom>
              <a:avLst/>
              <a:gdLst>
                <a:gd name="connsiteX0" fmla="*/ 289370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1"/>
                  </a:cubicBezTo>
                  <a:cubicBezTo>
                    <a:pt x="122048" y="62548"/>
                    <a:pt x="36703" y="11811"/>
                    <a:pt x="9399" y="0"/>
                  </a:cubicBezTo>
                  <a:lnTo>
                    <a:pt x="0" y="1715"/>
                  </a:lnTo>
                  <a:cubicBezTo>
                    <a:pt x="27623" y="23051"/>
                    <a:pt x="122555" y="101917"/>
                    <a:pt x="147066" y="127698"/>
                  </a:cubicBezTo>
                  <a:lnTo>
                    <a:pt x="151638" y="127698"/>
                  </a:lnTo>
                  <a:cubicBezTo>
                    <a:pt x="176150"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24" name="Volný tvar: obrazec 623">
              <a:extLst>
                <a:ext uri="{FF2B5EF4-FFF2-40B4-BE49-F238E27FC236}">
                  <a16:creationId xmlns:a16="http://schemas.microsoft.com/office/drawing/2014/main" id="{646013B3-D073-4160-ABD7-C33F7D1D2F27}"/>
                </a:ext>
              </a:extLst>
            </p:cNvPr>
            <p:cNvSpPr/>
            <p:nvPr/>
          </p:nvSpPr>
          <p:spPr>
            <a:xfrm>
              <a:off x="11518455" y="6355460"/>
              <a:ext cx="298703" cy="127698"/>
            </a:xfrm>
            <a:custGeom>
              <a:avLst/>
              <a:gdLst>
                <a:gd name="connsiteX0" fmla="*/ 289369 w 298703"/>
                <a:gd name="connsiteY0" fmla="*/ 0 h 127698"/>
                <a:gd name="connsiteX1" fmla="*/ 149415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0" y="11811"/>
                    <a:pt x="176657" y="62548"/>
                    <a:pt x="149415" y="76391"/>
                  </a:cubicBezTo>
                  <a:cubicBezTo>
                    <a:pt x="122110" y="62548"/>
                    <a:pt x="36830" y="11811"/>
                    <a:pt x="9398" y="0"/>
                  </a:cubicBezTo>
                  <a:lnTo>
                    <a:pt x="0" y="1715"/>
                  </a:lnTo>
                  <a:cubicBezTo>
                    <a:pt x="27622" y="23051"/>
                    <a:pt x="122555" y="101917"/>
                    <a:pt x="147065"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25" name="Volný tvar: obrazec 624">
              <a:extLst>
                <a:ext uri="{FF2B5EF4-FFF2-40B4-BE49-F238E27FC236}">
                  <a16:creationId xmlns:a16="http://schemas.microsoft.com/office/drawing/2014/main" id="{E9F6D86B-DB27-4F8D-8533-8E0D4D5B58D2}"/>
                </a:ext>
              </a:extLst>
            </p:cNvPr>
            <p:cNvSpPr/>
            <p:nvPr/>
          </p:nvSpPr>
          <p:spPr>
            <a:xfrm>
              <a:off x="9512490" y="6109716"/>
              <a:ext cx="30479" cy="9969"/>
            </a:xfrm>
            <a:custGeom>
              <a:avLst/>
              <a:gdLst>
                <a:gd name="connsiteX0" fmla="*/ 0 w 30479"/>
                <a:gd name="connsiteY0" fmla="*/ 0 h 9969"/>
                <a:gd name="connsiteX1" fmla="*/ 30480 w 30479"/>
                <a:gd name="connsiteY1" fmla="*/ 0 h 9969"/>
                <a:gd name="connsiteX2" fmla="*/ 30480 w 30479"/>
                <a:gd name="connsiteY2" fmla="*/ 9969 h 9969"/>
                <a:gd name="connsiteX3" fmla="*/ 0 w 30479"/>
                <a:gd name="connsiteY3" fmla="*/ 9969 h 9969"/>
              </a:gdLst>
              <a:ahLst/>
              <a:cxnLst>
                <a:cxn ang="0">
                  <a:pos x="connsiteX0" y="connsiteY0"/>
                </a:cxn>
                <a:cxn ang="0">
                  <a:pos x="connsiteX1" y="connsiteY1"/>
                </a:cxn>
                <a:cxn ang="0">
                  <a:pos x="connsiteX2" y="connsiteY2"/>
                </a:cxn>
                <a:cxn ang="0">
                  <a:pos x="connsiteX3" y="connsiteY3"/>
                </a:cxn>
              </a:cxnLst>
              <a:rect l="l" t="t" r="r" b="b"/>
              <a:pathLst>
                <a:path w="30479" h="9969">
                  <a:moveTo>
                    <a:pt x="0" y="0"/>
                  </a:moveTo>
                  <a:lnTo>
                    <a:pt x="30480" y="0"/>
                  </a:lnTo>
                  <a:lnTo>
                    <a:pt x="30480" y="9969"/>
                  </a:lnTo>
                  <a:lnTo>
                    <a:pt x="0" y="9969"/>
                  </a:lnTo>
                  <a:close/>
                </a:path>
              </a:pathLst>
            </a:custGeom>
            <a:solidFill>
              <a:srgbClr val="FFFFFF"/>
            </a:solidFill>
            <a:ln w="6350" cap="flat">
              <a:noFill/>
              <a:prstDash val="solid"/>
              <a:miter/>
            </a:ln>
          </p:spPr>
          <p:txBody>
            <a:bodyPr rtlCol="0" anchor="ctr"/>
            <a:lstStyle/>
            <a:p>
              <a:endParaRPr lang="cs-CZ"/>
            </a:p>
          </p:txBody>
        </p:sp>
        <p:sp>
          <p:nvSpPr>
            <p:cNvPr id="626" name="Volný tvar: obrazec 625">
              <a:extLst>
                <a:ext uri="{FF2B5EF4-FFF2-40B4-BE49-F238E27FC236}">
                  <a16:creationId xmlns:a16="http://schemas.microsoft.com/office/drawing/2014/main" id="{7C09280E-BDF2-473C-A78B-F8706136F2EA}"/>
                </a:ext>
              </a:extLst>
            </p:cNvPr>
            <p:cNvSpPr/>
            <p:nvPr/>
          </p:nvSpPr>
          <p:spPr>
            <a:xfrm>
              <a:off x="982535" y="5640070"/>
              <a:ext cx="298704" cy="127634"/>
            </a:xfrm>
            <a:custGeom>
              <a:avLst/>
              <a:gdLst>
                <a:gd name="connsiteX0" fmla="*/ 289306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593" y="62484"/>
                    <a:pt x="149352" y="76390"/>
                  </a:cubicBezTo>
                  <a:cubicBezTo>
                    <a:pt x="122047" y="62547"/>
                    <a:pt x="36703" y="11811"/>
                    <a:pt x="9398" y="0"/>
                  </a:cubicBezTo>
                  <a:lnTo>
                    <a:pt x="0" y="1651"/>
                  </a:lnTo>
                  <a:cubicBezTo>
                    <a:pt x="27623" y="22987"/>
                    <a:pt x="122555" y="101854"/>
                    <a:pt x="147066" y="127635"/>
                  </a:cubicBezTo>
                  <a:lnTo>
                    <a:pt x="151638" y="127635"/>
                  </a:lnTo>
                  <a:cubicBezTo>
                    <a:pt x="176149" y="101917"/>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27" name="Volný tvar: obrazec 626">
              <a:extLst>
                <a:ext uri="{FF2B5EF4-FFF2-40B4-BE49-F238E27FC236}">
                  <a16:creationId xmlns:a16="http://schemas.microsoft.com/office/drawing/2014/main" id="{35C92F71-FF1D-4CE7-AA20-1902FCB4B9E6}"/>
                </a:ext>
              </a:extLst>
            </p:cNvPr>
            <p:cNvSpPr/>
            <p:nvPr/>
          </p:nvSpPr>
          <p:spPr>
            <a:xfrm>
              <a:off x="1311783" y="5640070"/>
              <a:ext cx="298767" cy="127634"/>
            </a:xfrm>
            <a:custGeom>
              <a:avLst/>
              <a:gdLst>
                <a:gd name="connsiteX0" fmla="*/ 289369 w 298767"/>
                <a:gd name="connsiteY0" fmla="*/ 0 h 127634"/>
                <a:gd name="connsiteX1" fmla="*/ 149416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8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01" y="11811"/>
                    <a:pt x="176721" y="62484"/>
                    <a:pt x="149416" y="76390"/>
                  </a:cubicBezTo>
                  <a:cubicBezTo>
                    <a:pt x="122110" y="62547"/>
                    <a:pt x="36766" y="11811"/>
                    <a:pt x="9398" y="0"/>
                  </a:cubicBezTo>
                  <a:lnTo>
                    <a:pt x="0" y="1651"/>
                  </a:lnTo>
                  <a:cubicBezTo>
                    <a:pt x="27622" y="22987"/>
                    <a:pt x="122555" y="101854"/>
                    <a:pt x="147066" y="127635"/>
                  </a:cubicBezTo>
                  <a:lnTo>
                    <a:pt x="151638" y="127635"/>
                  </a:lnTo>
                  <a:cubicBezTo>
                    <a:pt x="176149" y="101917"/>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28" name="Volný tvar: obrazec 627">
              <a:extLst>
                <a:ext uri="{FF2B5EF4-FFF2-40B4-BE49-F238E27FC236}">
                  <a16:creationId xmlns:a16="http://schemas.microsoft.com/office/drawing/2014/main" id="{43354D01-8763-4C60-82C7-CEEFF61DAC3E}"/>
                </a:ext>
              </a:extLst>
            </p:cNvPr>
            <p:cNvSpPr/>
            <p:nvPr/>
          </p:nvSpPr>
          <p:spPr>
            <a:xfrm>
              <a:off x="1641030" y="5640070"/>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8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1938" y="11811"/>
                    <a:pt x="176593" y="62484"/>
                    <a:pt x="149352" y="76390"/>
                  </a:cubicBezTo>
                  <a:cubicBezTo>
                    <a:pt x="122047" y="62547"/>
                    <a:pt x="36703" y="11811"/>
                    <a:pt x="9398" y="0"/>
                  </a:cubicBezTo>
                  <a:lnTo>
                    <a:pt x="0" y="1651"/>
                  </a:lnTo>
                  <a:cubicBezTo>
                    <a:pt x="27623" y="22987"/>
                    <a:pt x="122555" y="101854"/>
                    <a:pt x="147066" y="127635"/>
                  </a:cubicBezTo>
                  <a:lnTo>
                    <a:pt x="151702" y="127635"/>
                  </a:lnTo>
                  <a:cubicBezTo>
                    <a:pt x="176213" y="101917"/>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29" name="Volný tvar: obrazec 628">
              <a:extLst>
                <a:ext uri="{FF2B5EF4-FFF2-40B4-BE49-F238E27FC236}">
                  <a16:creationId xmlns:a16="http://schemas.microsoft.com/office/drawing/2014/main" id="{C6FEE62A-F2EA-4AE2-8865-6C2E1B645130}"/>
                </a:ext>
              </a:extLst>
            </p:cNvPr>
            <p:cNvSpPr/>
            <p:nvPr/>
          </p:nvSpPr>
          <p:spPr>
            <a:xfrm>
              <a:off x="1970341" y="5640070"/>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2001" y="11811"/>
                    <a:pt x="176657" y="62484"/>
                    <a:pt x="149352" y="76390"/>
                  </a:cubicBezTo>
                  <a:cubicBezTo>
                    <a:pt x="122047" y="62547"/>
                    <a:pt x="36703" y="11811"/>
                    <a:pt x="9398" y="0"/>
                  </a:cubicBezTo>
                  <a:lnTo>
                    <a:pt x="0" y="1651"/>
                  </a:lnTo>
                  <a:cubicBezTo>
                    <a:pt x="27623" y="22987"/>
                    <a:pt x="122618" y="101854"/>
                    <a:pt x="147066" y="127635"/>
                  </a:cubicBezTo>
                  <a:lnTo>
                    <a:pt x="151638" y="127635"/>
                  </a:lnTo>
                  <a:cubicBezTo>
                    <a:pt x="176149" y="101917"/>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30" name="Volný tvar: obrazec 629">
              <a:extLst>
                <a:ext uri="{FF2B5EF4-FFF2-40B4-BE49-F238E27FC236}">
                  <a16:creationId xmlns:a16="http://schemas.microsoft.com/office/drawing/2014/main" id="{2AB0A2B2-3982-454D-9177-9378BAEBF6B9}"/>
                </a:ext>
              </a:extLst>
            </p:cNvPr>
            <p:cNvSpPr/>
            <p:nvPr/>
          </p:nvSpPr>
          <p:spPr>
            <a:xfrm>
              <a:off x="2299398" y="5640070"/>
              <a:ext cx="298704" cy="127634"/>
            </a:xfrm>
            <a:custGeom>
              <a:avLst/>
              <a:gdLst>
                <a:gd name="connsiteX0" fmla="*/ 289433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433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433" y="0"/>
                  </a:moveTo>
                  <a:cubicBezTo>
                    <a:pt x="262065" y="11811"/>
                    <a:pt x="176721" y="62484"/>
                    <a:pt x="149416" y="76390"/>
                  </a:cubicBezTo>
                  <a:cubicBezTo>
                    <a:pt x="122111" y="62547"/>
                    <a:pt x="36830" y="11811"/>
                    <a:pt x="9398" y="0"/>
                  </a:cubicBezTo>
                  <a:lnTo>
                    <a:pt x="0" y="1651"/>
                  </a:lnTo>
                  <a:cubicBezTo>
                    <a:pt x="27623" y="22987"/>
                    <a:pt x="122555" y="101854"/>
                    <a:pt x="147066" y="127635"/>
                  </a:cubicBezTo>
                  <a:lnTo>
                    <a:pt x="151638" y="127635"/>
                  </a:lnTo>
                  <a:cubicBezTo>
                    <a:pt x="176086" y="101917"/>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631" name="Volný tvar: obrazec 630">
              <a:extLst>
                <a:ext uri="{FF2B5EF4-FFF2-40B4-BE49-F238E27FC236}">
                  <a16:creationId xmlns:a16="http://schemas.microsoft.com/office/drawing/2014/main" id="{583CA050-9390-4541-9794-94B822C3C277}"/>
                </a:ext>
              </a:extLst>
            </p:cNvPr>
            <p:cNvSpPr/>
            <p:nvPr/>
          </p:nvSpPr>
          <p:spPr>
            <a:xfrm>
              <a:off x="2628836" y="5640070"/>
              <a:ext cx="298704" cy="127634"/>
            </a:xfrm>
            <a:custGeom>
              <a:avLst/>
              <a:gdLst>
                <a:gd name="connsiteX0" fmla="*/ 289370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416" y="76390"/>
                  </a:cubicBezTo>
                  <a:cubicBezTo>
                    <a:pt x="122111" y="62547"/>
                    <a:pt x="36767" y="11811"/>
                    <a:pt x="9398" y="0"/>
                  </a:cubicBezTo>
                  <a:lnTo>
                    <a:pt x="0" y="1651"/>
                  </a:lnTo>
                  <a:cubicBezTo>
                    <a:pt x="27623" y="22987"/>
                    <a:pt x="122555" y="101854"/>
                    <a:pt x="147066" y="127635"/>
                  </a:cubicBezTo>
                  <a:lnTo>
                    <a:pt x="151638" y="127635"/>
                  </a:lnTo>
                  <a:cubicBezTo>
                    <a:pt x="176149"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32" name="Volný tvar: obrazec 631">
              <a:extLst>
                <a:ext uri="{FF2B5EF4-FFF2-40B4-BE49-F238E27FC236}">
                  <a16:creationId xmlns:a16="http://schemas.microsoft.com/office/drawing/2014/main" id="{B15939C7-FEEA-427E-B845-C5D50EA8D0F9}"/>
                </a:ext>
              </a:extLst>
            </p:cNvPr>
            <p:cNvSpPr/>
            <p:nvPr/>
          </p:nvSpPr>
          <p:spPr>
            <a:xfrm>
              <a:off x="2958020" y="5640070"/>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90"/>
                  </a:cubicBezTo>
                  <a:cubicBezTo>
                    <a:pt x="122047" y="62547"/>
                    <a:pt x="36703" y="11811"/>
                    <a:pt x="9398" y="0"/>
                  </a:cubicBezTo>
                  <a:lnTo>
                    <a:pt x="0" y="1651"/>
                  </a:lnTo>
                  <a:cubicBezTo>
                    <a:pt x="27623" y="22987"/>
                    <a:pt x="122555" y="101854"/>
                    <a:pt x="147066" y="127635"/>
                  </a:cubicBezTo>
                  <a:lnTo>
                    <a:pt x="151638" y="127635"/>
                  </a:lnTo>
                  <a:cubicBezTo>
                    <a:pt x="176086"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33" name="Volný tvar: obrazec 632">
              <a:extLst>
                <a:ext uri="{FF2B5EF4-FFF2-40B4-BE49-F238E27FC236}">
                  <a16:creationId xmlns:a16="http://schemas.microsoft.com/office/drawing/2014/main" id="{03AAEFF4-DF4B-4D81-8CCC-041F511C23F1}"/>
                </a:ext>
              </a:extLst>
            </p:cNvPr>
            <p:cNvSpPr/>
            <p:nvPr/>
          </p:nvSpPr>
          <p:spPr>
            <a:xfrm>
              <a:off x="3287395" y="5640070"/>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2" y="76390"/>
                  </a:cubicBezTo>
                  <a:cubicBezTo>
                    <a:pt x="122047" y="62547"/>
                    <a:pt x="36703" y="11811"/>
                    <a:pt x="9398" y="0"/>
                  </a:cubicBezTo>
                  <a:lnTo>
                    <a:pt x="0" y="1651"/>
                  </a:lnTo>
                  <a:cubicBezTo>
                    <a:pt x="27622" y="22987"/>
                    <a:pt x="122555" y="101854"/>
                    <a:pt x="147066" y="127635"/>
                  </a:cubicBezTo>
                  <a:lnTo>
                    <a:pt x="151638" y="127635"/>
                  </a:lnTo>
                  <a:cubicBezTo>
                    <a:pt x="176149" y="101917"/>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34" name="Volný tvar: obrazec 633">
              <a:extLst>
                <a:ext uri="{FF2B5EF4-FFF2-40B4-BE49-F238E27FC236}">
                  <a16:creationId xmlns:a16="http://schemas.microsoft.com/office/drawing/2014/main" id="{763DEF05-81D8-4FAE-BFE7-F16063D65F43}"/>
                </a:ext>
              </a:extLst>
            </p:cNvPr>
            <p:cNvSpPr/>
            <p:nvPr/>
          </p:nvSpPr>
          <p:spPr>
            <a:xfrm>
              <a:off x="3616515" y="5640070"/>
              <a:ext cx="298703" cy="127634"/>
            </a:xfrm>
            <a:custGeom>
              <a:avLst/>
              <a:gdLst>
                <a:gd name="connsiteX0" fmla="*/ 289369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1" y="11811"/>
                    <a:pt x="176657" y="62484"/>
                    <a:pt x="149352" y="76390"/>
                  </a:cubicBezTo>
                  <a:cubicBezTo>
                    <a:pt x="122047" y="62547"/>
                    <a:pt x="36766" y="11811"/>
                    <a:pt x="9398" y="0"/>
                  </a:cubicBezTo>
                  <a:lnTo>
                    <a:pt x="0" y="1651"/>
                  </a:lnTo>
                  <a:cubicBezTo>
                    <a:pt x="27622" y="22987"/>
                    <a:pt x="122555" y="101854"/>
                    <a:pt x="147066" y="127635"/>
                  </a:cubicBezTo>
                  <a:lnTo>
                    <a:pt x="151638" y="127635"/>
                  </a:lnTo>
                  <a:cubicBezTo>
                    <a:pt x="176149" y="101917"/>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35" name="Volný tvar: obrazec 634">
              <a:extLst>
                <a:ext uri="{FF2B5EF4-FFF2-40B4-BE49-F238E27FC236}">
                  <a16:creationId xmlns:a16="http://schemas.microsoft.com/office/drawing/2014/main" id="{11F59AD3-B49B-4358-8B1E-CF1B032C1504}"/>
                </a:ext>
              </a:extLst>
            </p:cNvPr>
            <p:cNvSpPr/>
            <p:nvPr/>
          </p:nvSpPr>
          <p:spPr>
            <a:xfrm>
              <a:off x="3945890" y="5640070"/>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2001" y="11811"/>
                    <a:pt x="176657" y="62484"/>
                    <a:pt x="149352" y="76390"/>
                  </a:cubicBezTo>
                  <a:cubicBezTo>
                    <a:pt x="122047" y="62547"/>
                    <a:pt x="36766" y="11811"/>
                    <a:pt x="9398" y="0"/>
                  </a:cubicBezTo>
                  <a:lnTo>
                    <a:pt x="0" y="1651"/>
                  </a:lnTo>
                  <a:cubicBezTo>
                    <a:pt x="27622" y="22987"/>
                    <a:pt x="122555" y="101854"/>
                    <a:pt x="147066" y="127635"/>
                  </a:cubicBezTo>
                  <a:lnTo>
                    <a:pt x="151638" y="127635"/>
                  </a:lnTo>
                  <a:cubicBezTo>
                    <a:pt x="176149" y="101917"/>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36" name="Volný tvar: obrazec 635">
              <a:extLst>
                <a:ext uri="{FF2B5EF4-FFF2-40B4-BE49-F238E27FC236}">
                  <a16:creationId xmlns:a16="http://schemas.microsoft.com/office/drawing/2014/main" id="{4B87C180-BF50-4E6D-A940-A929AF1F0CFC}"/>
                </a:ext>
              </a:extLst>
            </p:cNvPr>
            <p:cNvSpPr/>
            <p:nvPr/>
          </p:nvSpPr>
          <p:spPr>
            <a:xfrm>
              <a:off x="4275010" y="5640070"/>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90"/>
                  </a:cubicBezTo>
                  <a:cubicBezTo>
                    <a:pt x="122047" y="62547"/>
                    <a:pt x="36703" y="11811"/>
                    <a:pt x="9398" y="0"/>
                  </a:cubicBezTo>
                  <a:lnTo>
                    <a:pt x="0" y="1651"/>
                  </a:lnTo>
                  <a:cubicBezTo>
                    <a:pt x="27623" y="22987"/>
                    <a:pt x="122555" y="101854"/>
                    <a:pt x="147066" y="127635"/>
                  </a:cubicBezTo>
                  <a:lnTo>
                    <a:pt x="151638" y="127635"/>
                  </a:lnTo>
                  <a:cubicBezTo>
                    <a:pt x="176149" y="101917"/>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37" name="Volný tvar: obrazec 636">
              <a:extLst>
                <a:ext uri="{FF2B5EF4-FFF2-40B4-BE49-F238E27FC236}">
                  <a16:creationId xmlns:a16="http://schemas.microsoft.com/office/drawing/2014/main" id="{2FFFB0F0-BADF-49CB-914F-094929648D8B}"/>
                </a:ext>
              </a:extLst>
            </p:cNvPr>
            <p:cNvSpPr/>
            <p:nvPr/>
          </p:nvSpPr>
          <p:spPr>
            <a:xfrm>
              <a:off x="4604321" y="5640070"/>
              <a:ext cx="298703" cy="127634"/>
            </a:xfrm>
            <a:custGeom>
              <a:avLst/>
              <a:gdLst>
                <a:gd name="connsiteX0" fmla="*/ 289369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1" y="11811"/>
                    <a:pt x="176657" y="62484"/>
                    <a:pt x="149415" y="76390"/>
                  </a:cubicBezTo>
                  <a:cubicBezTo>
                    <a:pt x="122110" y="62547"/>
                    <a:pt x="36830" y="11811"/>
                    <a:pt x="9398" y="0"/>
                  </a:cubicBezTo>
                  <a:lnTo>
                    <a:pt x="0" y="1651"/>
                  </a:lnTo>
                  <a:cubicBezTo>
                    <a:pt x="27622" y="22987"/>
                    <a:pt x="122555" y="101854"/>
                    <a:pt x="147066" y="127635"/>
                  </a:cubicBezTo>
                  <a:lnTo>
                    <a:pt x="151638" y="127635"/>
                  </a:lnTo>
                  <a:cubicBezTo>
                    <a:pt x="176149" y="101917"/>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38" name="Volný tvar: obrazec 637">
              <a:extLst>
                <a:ext uri="{FF2B5EF4-FFF2-40B4-BE49-F238E27FC236}">
                  <a16:creationId xmlns:a16="http://schemas.microsoft.com/office/drawing/2014/main" id="{5BE0FEF0-2668-4883-ABB3-5FDF554DB0EA}"/>
                </a:ext>
              </a:extLst>
            </p:cNvPr>
            <p:cNvSpPr/>
            <p:nvPr/>
          </p:nvSpPr>
          <p:spPr>
            <a:xfrm>
              <a:off x="4933505" y="5640070"/>
              <a:ext cx="298767" cy="127634"/>
            </a:xfrm>
            <a:custGeom>
              <a:avLst/>
              <a:gdLst>
                <a:gd name="connsiteX0" fmla="*/ 289370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7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657" y="62484"/>
                    <a:pt x="149352" y="76390"/>
                  </a:cubicBezTo>
                  <a:cubicBezTo>
                    <a:pt x="122047" y="62547"/>
                    <a:pt x="36766" y="11811"/>
                    <a:pt x="9398" y="0"/>
                  </a:cubicBezTo>
                  <a:lnTo>
                    <a:pt x="0" y="1651"/>
                  </a:lnTo>
                  <a:cubicBezTo>
                    <a:pt x="27623" y="22987"/>
                    <a:pt x="122555" y="101854"/>
                    <a:pt x="147066" y="127635"/>
                  </a:cubicBezTo>
                  <a:lnTo>
                    <a:pt x="151702" y="127635"/>
                  </a:lnTo>
                  <a:cubicBezTo>
                    <a:pt x="176149" y="101917"/>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39" name="Volný tvar: obrazec 638">
              <a:extLst>
                <a:ext uri="{FF2B5EF4-FFF2-40B4-BE49-F238E27FC236}">
                  <a16:creationId xmlns:a16="http://schemas.microsoft.com/office/drawing/2014/main" id="{ECCEB245-A975-43A8-A3B8-DCB515640CB6}"/>
                </a:ext>
              </a:extLst>
            </p:cNvPr>
            <p:cNvSpPr/>
            <p:nvPr/>
          </p:nvSpPr>
          <p:spPr>
            <a:xfrm>
              <a:off x="982535" y="5877560"/>
              <a:ext cx="298704" cy="127635"/>
            </a:xfrm>
            <a:custGeom>
              <a:avLst/>
              <a:gdLst>
                <a:gd name="connsiteX0" fmla="*/ 289306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548"/>
                    <a:pt x="149352" y="76390"/>
                  </a:cubicBezTo>
                  <a:cubicBezTo>
                    <a:pt x="122047" y="62548"/>
                    <a:pt x="36703" y="11811"/>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40" name="Volný tvar: obrazec 639">
              <a:extLst>
                <a:ext uri="{FF2B5EF4-FFF2-40B4-BE49-F238E27FC236}">
                  <a16:creationId xmlns:a16="http://schemas.microsoft.com/office/drawing/2014/main" id="{CBF86332-7591-4AEB-B173-49ED73456D9D}"/>
                </a:ext>
              </a:extLst>
            </p:cNvPr>
            <p:cNvSpPr/>
            <p:nvPr/>
          </p:nvSpPr>
          <p:spPr>
            <a:xfrm>
              <a:off x="1311783" y="5877560"/>
              <a:ext cx="298767" cy="127635"/>
            </a:xfrm>
            <a:custGeom>
              <a:avLst/>
              <a:gdLst>
                <a:gd name="connsiteX0" fmla="*/ 289369 w 298767"/>
                <a:gd name="connsiteY0" fmla="*/ 0 h 127635"/>
                <a:gd name="connsiteX1" fmla="*/ 149416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721" y="62548"/>
                    <a:pt x="149416" y="76390"/>
                  </a:cubicBezTo>
                  <a:cubicBezTo>
                    <a:pt x="122110" y="62548"/>
                    <a:pt x="36766" y="11811"/>
                    <a:pt x="9398" y="0"/>
                  </a:cubicBezTo>
                  <a:lnTo>
                    <a:pt x="0" y="1651"/>
                  </a:lnTo>
                  <a:cubicBezTo>
                    <a:pt x="27622" y="22987"/>
                    <a:pt x="122555" y="101854"/>
                    <a:pt x="147066" y="127635"/>
                  </a:cubicBezTo>
                  <a:lnTo>
                    <a:pt x="151638" y="127635"/>
                  </a:lnTo>
                  <a:cubicBezTo>
                    <a:pt x="176149" y="101854"/>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41" name="Volný tvar: obrazec 640">
              <a:extLst>
                <a:ext uri="{FF2B5EF4-FFF2-40B4-BE49-F238E27FC236}">
                  <a16:creationId xmlns:a16="http://schemas.microsoft.com/office/drawing/2014/main" id="{703F2FE1-C8B2-4A3D-8444-0FDC121A694B}"/>
                </a:ext>
              </a:extLst>
            </p:cNvPr>
            <p:cNvSpPr/>
            <p:nvPr/>
          </p:nvSpPr>
          <p:spPr>
            <a:xfrm>
              <a:off x="1641030" y="5877560"/>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593" y="62548"/>
                    <a:pt x="149352" y="76390"/>
                  </a:cubicBezTo>
                  <a:cubicBezTo>
                    <a:pt x="122047" y="62548"/>
                    <a:pt x="36703" y="11811"/>
                    <a:pt x="9398" y="0"/>
                  </a:cubicBezTo>
                  <a:lnTo>
                    <a:pt x="0" y="1651"/>
                  </a:lnTo>
                  <a:cubicBezTo>
                    <a:pt x="27623" y="22987"/>
                    <a:pt x="122555" y="101854"/>
                    <a:pt x="147066" y="127635"/>
                  </a:cubicBezTo>
                  <a:lnTo>
                    <a:pt x="151702" y="127635"/>
                  </a:lnTo>
                  <a:cubicBezTo>
                    <a:pt x="176213" y="101854"/>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42" name="Volný tvar: obrazec 641">
              <a:extLst>
                <a:ext uri="{FF2B5EF4-FFF2-40B4-BE49-F238E27FC236}">
                  <a16:creationId xmlns:a16="http://schemas.microsoft.com/office/drawing/2014/main" id="{1B02A42E-D3E1-4BFC-AAFC-0176C21F2C64}"/>
                </a:ext>
              </a:extLst>
            </p:cNvPr>
            <p:cNvSpPr/>
            <p:nvPr/>
          </p:nvSpPr>
          <p:spPr>
            <a:xfrm>
              <a:off x="1970341" y="5877560"/>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2001" y="11811"/>
                    <a:pt x="176657" y="62548"/>
                    <a:pt x="149352" y="76390"/>
                  </a:cubicBezTo>
                  <a:cubicBezTo>
                    <a:pt x="122047" y="62548"/>
                    <a:pt x="36703" y="11811"/>
                    <a:pt x="9398" y="0"/>
                  </a:cubicBezTo>
                  <a:lnTo>
                    <a:pt x="0" y="1651"/>
                  </a:lnTo>
                  <a:cubicBezTo>
                    <a:pt x="27623" y="22987"/>
                    <a:pt x="122618" y="101854"/>
                    <a:pt x="147066" y="127635"/>
                  </a:cubicBezTo>
                  <a:lnTo>
                    <a:pt x="151638" y="127635"/>
                  </a:lnTo>
                  <a:cubicBezTo>
                    <a:pt x="176149" y="101854"/>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43" name="Volný tvar: obrazec 642">
              <a:extLst>
                <a:ext uri="{FF2B5EF4-FFF2-40B4-BE49-F238E27FC236}">
                  <a16:creationId xmlns:a16="http://schemas.microsoft.com/office/drawing/2014/main" id="{5F69D780-00C9-4CCD-8F9D-F727EC3A5CFF}"/>
                </a:ext>
              </a:extLst>
            </p:cNvPr>
            <p:cNvSpPr/>
            <p:nvPr/>
          </p:nvSpPr>
          <p:spPr>
            <a:xfrm>
              <a:off x="2299398" y="5877560"/>
              <a:ext cx="298704" cy="127635"/>
            </a:xfrm>
            <a:custGeom>
              <a:avLst/>
              <a:gdLst>
                <a:gd name="connsiteX0" fmla="*/ 289433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3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3" y="0"/>
                  </a:moveTo>
                  <a:cubicBezTo>
                    <a:pt x="262065" y="11811"/>
                    <a:pt x="176721" y="62548"/>
                    <a:pt x="149416" y="76390"/>
                  </a:cubicBezTo>
                  <a:cubicBezTo>
                    <a:pt x="122111" y="62548"/>
                    <a:pt x="36830" y="11811"/>
                    <a:pt x="9398" y="0"/>
                  </a:cubicBezTo>
                  <a:lnTo>
                    <a:pt x="0" y="1651"/>
                  </a:lnTo>
                  <a:cubicBezTo>
                    <a:pt x="27623" y="22987"/>
                    <a:pt x="122555" y="101854"/>
                    <a:pt x="147066" y="127635"/>
                  </a:cubicBezTo>
                  <a:lnTo>
                    <a:pt x="151638" y="127635"/>
                  </a:lnTo>
                  <a:cubicBezTo>
                    <a:pt x="176086" y="101854"/>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644" name="Volný tvar: obrazec 643">
              <a:extLst>
                <a:ext uri="{FF2B5EF4-FFF2-40B4-BE49-F238E27FC236}">
                  <a16:creationId xmlns:a16="http://schemas.microsoft.com/office/drawing/2014/main" id="{276C9E2D-A2C9-4A0E-8DDC-A3F16A9C1C0F}"/>
                </a:ext>
              </a:extLst>
            </p:cNvPr>
            <p:cNvSpPr/>
            <p:nvPr/>
          </p:nvSpPr>
          <p:spPr>
            <a:xfrm>
              <a:off x="2628836" y="5877560"/>
              <a:ext cx="298704" cy="127635"/>
            </a:xfrm>
            <a:custGeom>
              <a:avLst/>
              <a:gdLst>
                <a:gd name="connsiteX0" fmla="*/ 289370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548"/>
                    <a:pt x="149416" y="76390"/>
                  </a:cubicBezTo>
                  <a:cubicBezTo>
                    <a:pt x="122111" y="62548"/>
                    <a:pt x="36767" y="11811"/>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45" name="Volný tvar: obrazec 644">
              <a:extLst>
                <a:ext uri="{FF2B5EF4-FFF2-40B4-BE49-F238E27FC236}">
                  <a16:creationId xmlns:a16="http://schemas.microsoft.com/office/drawing/2014/main" id="{B8F353B8-897F-4BD3-AA68-FF185C6F07B2}"/>
                </a:ext>
              </a:extLst>
            </p:cNvPr>
            <p:cNvSpPr/>
            <p:nvPr/>
          </p:nvSpPr>
          <p:spPr>
            <a:xfrm>
              <a:off x="2958020" y="5877560"/>
              <a:ext cx="298704" cy="127635"/>
            </a:xfrm>
            <a:custGeom>
              <a:avLst/>
              <a:gdLst>
                <a:gd name="connsiteX0" fmla="*/ 289370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0"/>
                  </a:cubicBezTo>
                  <a:cubicBezTo>
                    <a:pt x="122047" y="62548"/>
                    <a:pt x="36703" y="11811"/>
                    <a:pt x="9398"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46" name="Volný tvar: obrazec 645">
              <a:extLst>
                <a:ext uri="{FF2B5EF4-FFF2-40B4-BE49-F238E27FC236}">
                  <a16:creationId xmlns:a16="http://schemas.microsoft.com/office/drawing/2014/main" id="{00ADFBF1-5625-4F27-A16F-B11FC3009AB4}"/>
                </a:ext>
              </a:extLst>
            </p:cNvPr>
            <p:cNvSpPr/>
            <p:nvPr/>
          </p:nvSpPr>
          <p:spPr>
            <a:xfrm>
              <a:off x="3287395" y="5877560"/>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2" y="76390"/>
                  </a:cubicBezTo>
                  <a:cubicBezTo>
                    <a:pt x="122047" y="62548"/>
                    <a:pt x="36703" y="11811"/>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47" name="Volný tvar: obrazec 646">
              <a:extLst>
                <a:ext uri="{FF2B5EF4-FFF2-40B4-BE49-F238E27FC236}">
                  <a16:creationId xmlns:a16="http://schemas.microsoft.com/office/drawing/2014/main" id="{CDB75726-8459-49D1-9107-99F21B4FD2EB}"/>
                </a:ext>
              </a:extLst>
            </p:cNvPr>
            <p:cNvSpPr/>
            <p:nvPr/>
          </p:nvSpPr>
          <p:spPr>
            <a:xfrm>
              <a:off x="3616515" y="5877560"/>
              <a:ext cx="298703" cy="127635"/>
            </a:xfrm>
            <a:custGeom>
              <a:avLst/>
              <a:gdLst>
                <a:gd name="connsiteX0" fmla="*/ 289369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548"/>
                    <a:pt x="149352" y="76390"/>
                  </a:cubicBezTo>
                  <a:cubicBezTo>
                    <a:pt x="122047" y="62548"/>
                    <a:pt x="36766" y="11811"/>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48" name="Volný tvar: obrazec 647">
              <a:extLst>
                <a:ext uri="{FF2B5EF4-FFF2-40B4-BE49-F238E27FC236}">
                  <a16:creationId xmlns:a16="http://schemas.microsoft.com/office/drawing/2014/main" id="{DDC2C2A5-3641-46D1-A1D8-5A4CDA74AF96}"/>
                </a:ext>
              </a:extLst>
            </p:cNvPr>
            <p:cNvSpPr/>
            <p:nvPr/>
          </p:nvSpPr>
          <p:spPr>
            <a:xfrm>
              <a:off x="3945890" y="5877560"/>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548"/>
                    <a:pt x="149352" y="76390"/>
                  </a:cubicBezTo>
                  <a:cubicBezTo>
                    <a:pt x="122047" y="62548"/>
                    <a:pt x="36766" y="11811"/>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49" name="Volný tvar: obrazec 648">
              <a:extLst>
                <a:ext uri="{FF2B5EF4-FFF2-40B4-BE49-F238E27FC236}">
                  <a16:creationId xmlns:a16="http://schemas.microsoft.com/office/drawing/2014/main" id="{13B9B246-ED85-4F1D-8647-0CC947B77B16}"/>
                </a:ext>
              </a:extLst>
            </p:cNvPr>
            <p:cNvSpPr/>
            <p:nvPr/>
          </p:nvSpPr>
          <p:spPr>
            <a:xfrm>
              <a:off x="4275010" y="5877560"/>
              <a:ext cx="298704" cy="127635"/>
            </a:xfrm>
            <a:custGeom>
              <a:avLst/>
              <a:gdLst>
                <a:gd name="connsiteX0" fmla="*/ 289370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0"/>
                  </a:cubicBezTo>
                  <a:cubicBezTo>
                    <a:pt x="122047" y="62548"/>
                    <a:pt x="36703" y="11811"/>
                    <a:pt x="9398" y="0"/>
                  </a:cubicBezTo>
                  <a:lnTo>
                    <a:pt x="0" y="1651"/>
                  </a:lnTo>
                  <a:cubicBezTo>
                    <a:pt x="27623"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50" name="Volný tvar: obrazec 649">
              <a:extLst>
                <a:ext uri="{FF2B5EF4-FFF2-40B4-BE49-F238E27FC236}">
                  <a16:creationId xmlns:a16="http://schemas.microsoft.com/office/drawing/2014/main" id="{709FA82F-5C62-48A8-950A-7C3499C177B2}"/>
                </a:ext>
              </a:extLst>
            </p:cNvPr>
            <p:cNvSpPr/>
            <p:nvPr/>
          </p:nvSpPr>
          <p:spPr>
            <a:xfrm>
              <a:off x="4604321" y="5877560"/>
              <a:ext cx="298703" cy="127635"/>
            </a:xfrm>
            <a:custGeom>
              <a:avLst/>
              <a:gdLst>
                <a:gd name="connsiteX0" fmla="*/ 289369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548"/>
                    <a:pt x="149415" y="76390"/>
                  </a:cubicBezTo>
                  <a:cubicBezTo>
                    <a:pt x="122110" y="62548"/>
                    <a:pt x="36830"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51" name="Volný tvar: obrazec 650">
              <a:extLst>
                <a:ext uri="{FF2B5EF4-FFF2-40B4-BE49-F238E27FC236}">
                  <a16:creationId xmlns:a16="http://schemas.microsoft.com/office/drawing/2014/main" id="{85DFB8B9-42F4-4730-89F4-9F42DA39E685}"/>
                </a:ext>
              </a:extLst>
            </p:cNvPr>
            <p:cNvSpPr/>
            <p:nvPr/>
          </p:nvSpPr>
          <p:spPr>
            <a:xfrm>
              <a:off x="4933505" y="5877560"/>
              <a:ext cx="298767" cy="127635"/>
            </a:xfrm>
            <a:custGeom>
              <a:avLst/>
              <a:gdLst>
                <a:gd name="connsiteX0" fmla="*/ 289370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548"/>
                    <a:pt x="149352" y="76390"/>
                  </a:cubicBezTo>
                  <a:cubicBezTo>
                    <a:pt x="122047" y="62548"/>
                    <a:pt x="36766" y="11811"/>
                    <a:pt x="9398" y="0"/>
                  </a:cubicBezTo>
                  <a:lnTo>
                    <a:pt x="0" y="1651"/>
                  </a:lnTo>
                  <a:cubicBezTo>
                    <a:pt x="27623" y="22987"/>
                    <a:pt x="122555" y="101854"/>
                    <a:pt x="147066" y="127635"/>
                  </a:cubicBezTo>
                  <a:lnTo>
                    <a:pt x="151702" y="127635"/>
                  </a:lnTo>
                  <a:cubicBezTo>
                    <a:pt x="176149"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52" name="Volný tvar: obrazec 651">
              <a:extLst>
                <a:ext uri="{FF2B5EF4-FFF2-40B4-BE49-F238E27FC236}">
                  <a16:creationId xmlns:a16="http://schemas.microsoft.com/office/drawing/2014/main" id="{C20177A7-B379-44CC-9147-CA30B74CEEB5}"/>
                </a:ext>
              </a:extLst>
            </p:cNvPr>
            <p:cNvSpPr/>
            <p:nvPr/>
          </p:nvSpPr>
          <p:spPr>
            <a:xfrm>
              <a:off x="5262753" y="5640070"/>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2" y="76390"/>
                  </a:cubicBezTo>
                  <a:cubicBezTo>
                    <a:pt x="122047" y="62547"/>
                    <a:pt x="36703" y="11811"/>
                    <a:pt x="9398" y="0"/>
                  </a:cubicBezTo>
                  <a:lnTo>
                    <a:pt x="0" y="1651"/>
                  </a:lnTo>
                  <a:cubicBezTo>
                    <a:pt x="27622" y="22987"/>
                    <a:pt x="122555" y="101854"/>
                    <a:pt x="147066" y="127635"/>
                  </a:cubicBezTo>
                  <a:lnTo>
                    <a:pt x="151638" y="127635"/>
                  </a:lnTo>
                  <a:cubicBezTo>
                    <a:pt x="176149" y="101917"/>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53" name="Volný tvar: obrazec 652">
              <a:extLst>
                <a:ext uri="{FF2B5EF4-FFF2-40B4-BE49-F238E27FC236}">
                  <a16:creationId xmlns:a16="http://schemas.microsoft.com/office/drawing/2014/main" id="{B86919A5-E033-448A-9719-EF986FE46644}"/>
                </a:ext>
              </a:extLst>
            </p:cNvPr>
            <p:cNvSpPr/>
            <p:nvPr/>
          </p:nvSpPr>
          <p:spPr>
            <a:xfrm>
              <a:off x="5592000" y="5640070"/>
              <a:ext cx="298703" cy="127634"/>
            </a:xfrm>
            <a:custGeom>
              <a:avLst/>
              <a:gdLst>
                <a:gd name="connsiteX0" fmla="*/ 289370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70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70" y="0"/>
                  </a:moveTo>
                  <a:cubicBezTo>
                    <a:pt x="262001" y="11811"/>
                    <a:pt x="176721" y="62484"/>
                    <a:pt x="149415" y="76390"/>
                  </a:cubicBezTo>
                  <a:cubicBezTo>
                    <a:pt x="122110" y="62547"/>
                    <a:pt x="36766" y="11811"/>
                    <a:pt x="9398" y="0"/>
                  </a:cubicBezTo>
                  <a:lnTo>
                    <a:pt x="0" y="1651"/>
                  </a:lnTo>
                  <a:cubicBezTo>
                    <a:pt x="27622" y="22987"/>
                    <a:pt x="122555" y="101854"/>
                    <a:pt x="147066" y="127635"/>
                  </a:cubicBezTo>
                  <a:lnTo>
                    <a:pt x="151638" y="127635"/>
                  </a:lnTo>
                  <a:cubicBezTo>
                    <a:pt x="176149"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54" name="Volný tvar: obrazec 653">
              <a:extLst>
                <a:ext uri="{FF2B5EF4-FFF2-40B4-BE49-F238E27FC236}">
                  <a16:creationId xmlns:a16="http://schemas.microsoft.com/office/drawing/2014/main" id="{77E91A6B-A7F3-4465-9486-13076C8C4797}"/>
                </a:ext>
              </a:extLst>
            </p:cNvPr>
            <p:cNvSpPr/>
            <p:nvPr/>
          </p:nvSpPr>
          <p:spPr>
            <a:xfrm>
              <a:off x="5921184" y="5640070"/>
              <a:ext cx="298767" cy="127634"/>
            </a:xfrm>
            <a:custGeom>
              <a:avLst/>
              <a:gdLst>
                <a:gd name="connsiteX0" fmla="*/ 289370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8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657" y="62484"/>
                    <a:pt x="149352" y="76390"/>
                  </a:cubicBezTo>
                  <a:cubicBezTo>
                    <a:pt x="122047" y="62547"/>
                    <a:pt x="36703" y="11811"/>
                    <a:pt x="9398" y="0"/>
                  </a:cubicBezTo>
                  <a:lnTo>
                    <a:pt x="0" y="1651"/>
                  </a:lnTo>
                  <a:cubicBezTo>
                    <a:pt x="27623" y="22987"/>
                    <a:pt x="122555" y="101854"/>
                    <a:pt x="147066" y="127635"/>
                  </a:cubicBezTo>
                  <a:lnTo>
                    <a:pt x="151702" y="127635"/>
                  </a:lnTo>
                  <a:cubicBezTo>
                    <a:pt x="176213" y="101917"/>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55" name="Volný tvar: obrazec 654">
              <a:extLst>
                <a:ext uri="{FF2B5EF4-FFF2-40B4-BE49-F238E27FC236}">
                  <a16:creationId xmlns:a16="http://schemas.microsoft.com/office/drawing/2014/main" id="{095510D3-BC94-4D36-9455-87DC2D7CBFD2}"/>
                </a:ext>
              </a:extLst>
            </p:cNvPr>
            <p:cNvSpPr/>
            <p:nvPr/>
          </p:nvSpPr>
          <p:spPr>
            <a:xfrm>
              <a:off x="6250559" y="5640070"/>
              <a:ext cx="298767" cy="127634"/>
            </a:xfrm>
            <a:custGeom>
              <a:avLst/>
              <a:gdLst>
                <a:gd name="connsiteX0" fmla="*/ 289370 w 298767"/>
                <a:gd name="connsiteY0" fmla="*/ 0 h 127634"/>
                <a:gd name="connsiteX1" fmla="*/ 149415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720" y="62484"/>
                    <a:pt x="149415" y="76390"/>
                  </a:cubicBezTo>
                  <a:cubicBezTo>
                    <a:pt x="122110" y="62547"/>
                    <a:pt x="36830" y="11811"/>
                    <a:pt x="9398" y="0"/>
                  </a:cubicBezTo>
                  <a:lnTo>
                    <a:pt x="0" y="1651"/>
                  </a:lnTo>
                  <a:cubicBezTo>
                    <a:pt x="27622" y="22987"/>
                    <a:pt x="122618" y="101854"/>
                    <a:pt x="147066" y="127635"/>
                  </a:cubicBezTo>
                  <a:lnTo>
                    <a:pt x="151638" y="127635"/>
                  </a:lnTo>
                  <a:cubicBezTo>
                    <a:pt x="176149" y="101917"/>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56" name="Volný tvar: obrazec 655">
              <a:extLst>
                <a:ext uri="{FF2B5EF4-FFF2-40B4-BE49-F238E27FC236}">
                  <a16:creationId xmlns:a16="http://schemas.microsoft.com/office/drawing/2014/main" id="{69EC91EA-DC11-44F3-B0DF-A1C6A30C0372}"/>
                </a:ext>
              </a:extLst>
            </p:cNvPr>
            <p:cNvSpPr/>
            <p:nvPr/>
          </p:nvSpPr>
          <p:spPr>
            <a:xfrm>
              <a:off x="6579679" y="5640070"/>
              <a:ext cx="298703" cy="127634"/>
            </a:xfrm>
            <a:custGeom>
              <a:avLst/>
              <a:gdLst>
                <a:gd name="connsiteX0" fmla="*/ 289433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433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433" y="0"/>
                  </a:moveTo>
                  <a:cubicBezTo>
                    <a:pt x="262064" y="11811"/>
                    <a:pt x="176720" y="62484"/>
                    <a:pt x="149415" y="76390"/>
                  </a:cubicBezTo>
                  <a:cubicBezTo>
                    <a:pt x="122110" y="62547"/>
                    <a:pt x="36766" y="11811"/>
                    <a:pt x="9398" y="0"/>
                  </a:cubicBezTo>
                  <a:lnTo>
                    <a:pt x="0" y="1651"/>
                  </a:lnTo>
                  <a:cubicBezTo>
                    <a:pt x="27622" y="22987"/>
                    <a:pt x="122555" y="101854"/>
                    <a:pt x="147065" y="127635"/>
                  </a:cubicBezTo>
                  <a:lnTo>
                    <a:pt x="151638" y="127635"/>
                  </a:lnTo>
                  <a:cubicBezTo>
                    <a:pt x="176085" y="101917"/>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657" name="Volný tvar: obrazec 656">
              <a:extLst>
                <a:ext uri="{FF2B5EF4-FFF2-40B4-BE49-F238E27FC236}">
                  <a16:creationId xmlns:a16="http://schemas.microsoft.com/office/drawing/2014/main" id="{BC24C2D3-1633-47ED-8AFC-CA25CA54B113}"/>
                </a:ext>
              </a:extLst>
            </p:cNvPr>
            <p:cNvSpPr/>
            <p:nvPr/>
          </p:nvSpPr>
          <p:spPr>
            <a:xfrm>
              <a:off x="6909117" y="5640070"/>
              <a:ext cx="298703" cy="127634"/>
            </a:xfrm>
            <a:custGeom>
              <a:avLst/>
              <a:gdLst>
                <a:gd name="connsiteX0" fmla="*/ 289306 w 298703"/>
                <a:gd name="connsiteY0" fmla="*/ 0 h 127634"/>
                <a:gd name="connsiteX1" fmla="*/ 149351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657" y="62484"/>
                    <a:pt x="149351" y="76390"/>
                  </a:cubicBezTo>
                  <a:cubicBezTo>
                    <a:pt x="122047" y="62547"/>
                    <a:pt x="36702" y="11811"/>
                    <a:pt x="9398" y="0"/>
                  </a:cubicBezTo>
                  <a:lnTo>
                    <a:pt x="0" y="1651"/>
                  </a:lnTo>
                  <a:cubicBezTo>
                    <a:pt x="27622" y="22987"/>
                    <a:pt x="122618" y="101854"/>
                    <a:pt x="147065" y="127635"/>
                  </a:cubicBezTo>
                  <a:lnTo>
                    <a:pt x="151638" y="127635"/>
                  </a:lnTo>
                  <a:cubicBezTo>
                    <a:pt x="176085" y="101917"/>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58" name="Volný tvar: obrazec 657">
              <a:extLst>
                <a:ext uri="{FF2B5EF4-FFF2-40B4-BE49-F238E27FC236}">
                  <a16:creationId xmlns:a16="http://schemas.microsoft.com/office/drawing/2014/main" id="{F8C48B23-2E54-4C99-A84A-47E1AF5D6929}"/>
                </a:ext>
              </a:extLst>
            </p:cNvPr>
            <p:cNvSpPr/>
            <p:nvPr/>
          </p:nvSpPr>
          <p:spPr>
            <a:xfrm>
              <a:off x="7238301" y="5640070"/>
              <a:ext cx="298704" cy="127634"/>
            </a:xfrm>
            <a:custGeom>
              <a:avLst/>
              <a:gdLst>
                <a:gd name="connsiteX0" fmla="*/ 289306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593" y="62484"/>
                    <a:pt x="149352" y="76390"/>
                  </a:cubicBezTo>
                  <a:cubicBezTo>
                    <a:pt x="122047" y="62547"/>
                    <a:pt x="36703" y="11811"/>
                    <a:pt x="9398" y="0"/>
                  </a:cubicBezTo>
                  <a:lnTo>
                    <a:pt x="0" y="1651"/>
                  </a:lnTo>
                  <a:cubicBezTo>
                    <a:pt x="27622" y="22987"/>
                    <a:pt x="122555" y="101854"/>
                    <a:pt x="147066" y="127635"/>
                  </a:cubicBezTo>
                  <a:lnTo>
                    <a:pt x="151638" y="127635"/>
                  </a:lnTo>
                  <a:cubicBezTo>
                    <a:pt x="176085" y="101917"/>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59" name="Volný tvar: obrazec 658">
              <a:extLst>
                <a:ext uri="{FF2B5EF4-FFF2-40B4-BE49-F238E27FC236}">
                  <a16:creationId xmlns:a16="http://schemas.microsoft.com/office/drawing/2014/main" id="{93B8F0C9-8D4E-4F38-908B-51C1232DFCCB}"/>
                </a:ext>
              </a:extLst>
            </p:cNvPr>
            <p:cNvSpPr/>
            <p:nvPr/>
          </p:nvSpPr>
          <p:spPr>
            <a:xfrm>
              <a:off x="7567548" y="5640070"/>
              <a:ext cx="298704" cy="127634"/>
            </a:xfrm>
            <a:custGeom>
              <a:avLst/>
              <a:gdLst>
                <a:gd name="connsiteX0" fmla="*/ 289370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65" y="11811"/>
                    <a:pt x="176657" y="62484"/>
                    <a:pt x="149416" y="76390"/>
                  </a:cubicBezTo>
                  <a:cubicBezTo>
                    <a:pt x="122110" y="62547"/>
                    <a:pt x="36767" y="11811"/>
                    <a:pt x="9398" y="0"/>
                  </a:cubicBezTo>
                  <a:lnTo>
                    <a:pt x="0" y="1651"/>
                  </a:lnTo>
                  <a:cubicBezTo>
                    <a:pt x="27622" y="22987"/>
                    <a:pt x="122555" y="101854"/>
                    <a:pt x="147066" y="127635"/>
                  </a:cubicBezTo>
                  <a:lnTo>
                    <a:pt x="151638" y="127635"/>
                  </a:lnTo>
                  <a:cubicBezTo>
                    <a:pt x="176149"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60" name="Volný tvar: obrazec 659">
              <a:extLst>
                <a:ext uri="{FF2B5EF4-FFF2-40B4-BE49-F238E27FC236}">
                  <a16:creationId xmlns:a16="http://schemas.microsoft.com/office/drawing/2014/main" id="{3F4433CA-FEBE-49F6-B6CE-B17C7B3BB40C}"/>
                </a:ext>
              </a:extLst>
            </p:cNvPr>
            <p:cNvSpPr/>
            <p:nvPr/>
          </p:nvSpPr>
          <p:spPr>
            <a:xfrm>
              <a:off x="7896732" y="5640070"/>
              <a:ext cx="298704" cy="127634"/>
            </a:xfrm>
            <a:custGeom>
              <a:avLst/>
              <a:gdLst>
                <a:gd name="connsiteX0" fmla="*/ 289370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90"/>
                  </a:cubicBezTo>
                  <a:cubicBezTo>
                    <a:pt x="122048" y="62547"/>
                    <a:pt x="36767" y="11811"/>
                    <a:pt x="9399" y="0"/>
                  </a:cubicBezTo>
                  <a:lnTo>
                    <a:pt x="0" y="1651"/>
                  </a:lnTo>
                  <a:cubicBezTo>
                    <a:pt x="27623" y="22987"/>
                    <a:pt x="122555" y="101854"/>
                    <a:pt x="147066" y="127635"/>
                  </a:cubicBezTo>
                  <a:lnTo>
                    <a:pt x="151638" y="127635"/>
                  </a:lnTo>
                  <a:cubicBezTo>
                    <a:pt x="176149"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61" name="Volný tvar: obrazec 660">
              <a:extLst>
                <a:ext uri="{FF2B5EF4-FFF2-40B4-BE49-F238E27FC236}">
                  <a16:creationId xmlns:a16="http://schemas.microsoft.com/office/drawing/2014/main" id="{727ED6C8-CD3C-4501-9BDE-E4A5EB1FEBB0}"/>
                </a:ext>
              </a:extLst>
            </p:cNvPr>
            <p:cNvSpPr/>
            <p:nvPr/>
          </p:nvSpPr>
          <p:spPr>
            <a:xfrm>
              <a:off x="8226107" y="5640070"/>
              <a:ext cx="298704" cy="127634"/>
            </a:xfrm>
            <a:custGeom>
              <a:avLst/>
              <a:gdLst>
                <a:gd name="connsiteX0" fmla="*/ 289306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657" y="62484"/>
                    <a:pt x="149352" y="76390"/>
                  </a:cubicBezTo>
                  <a:cubicBezTo>
                    <a:pt x="122048" y="62547"/>
                    <a:pt x="36767" y="11811"/>
                    <a:pt x="9399" y="0"/>
                  </a:cubicBezTo>
                  <a:lnTo>
                    <a:pt x="0" y="1651"/>
                  </a:lnTo>
                  <a:cubicBezTo>
                    <a:pt x="27623" y="22987"/>
                    <a:pt x="122555" y="101854"/>
                    <a:pt x="147066" y="127635"/>
                  </a:cubicBezTo>
                  <a:lnTo>
                    <a:pt x="151638" y="127635"/>
                  </a:lnTo>
                  <a:cubicBezTo>
                    <a:pt x="176149" y="101917"/>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62" name="Volný tvar: obrazec 661">
              <a:extLst>
                <a:ext uri="{FF2B5EF4-FFF2-40B4-BE49-F238E27FC236}">
                  <a16:creationId xmlns:a16="http://schemas.microsoft.com/office/drawing/2014/main" id="{F9A0850E-2EF7-44CA-85C5-C864451C2F66}"/>
                </a:ext>
              </a:extLst>
            </p:cNvPr>
            <p:cNvSpPr/>
            <p:nvPr/>
          </p:nvSpPr>
          <p:spPr>
            <a:xfrm>
              <a:off x="8555228" y="5640070"/>
              <a:ext cx="298767" cy="127634"/>
            </a:xfrm>
            <a:custGeom>
              <a:avLst/>
              <a:gdLst>
                <a:gd name="connsiteX0" fmla="*/ 289369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5 w 298767"/>
                <a:gd name="connsiteY4" fmla="*/ 127635 h 127634"/>
                <a:gd name="connsiteX5" fmla="*/ 151702 w 298767"/>
                <a:gd name="connsiteY5" fmla="*/ 127635 h 127634"/>
                <a:gd name="connsiteX6" fmla="*/ 298767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01" y="11811"/>
                    <a:pt x="176657" y="62484"/>
                    <a:pt x="149352" y="76390"/>
                  </a:cubicBezTo>
                  <a:cubicBezTo>
                    <a:pt x="122047" y="62547"/>
                    <a:pt x="36703" y="11811"/>
                    <a:pt x="9398" y="0"/>
                  </a:cubicBezTo>
                  <a:lnTo>
                    <a:pt x="0" y="1651"/>
                  </a:lnTo>
                  <a:cubicBezTo>
                    <a:pt x="27559" y="22987"/>
                    <a:pt x="122555" y="101854"/>
                    <a:pt x="147065" y="127635"/>
                  </a:cubicBezTo>
                  <a:lnTo>
                    <a:pt x="151702" y="127635"/>
                  </a:lnTo>
                  <a:cubicBezTo>
                    <a:pt x="176213" y="101917"/>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63" name="Volný tvar: obrazec 662">
              <a:extLst>
                <a:ext uri="{FF2B5EF4-FFF2-40B4-BE49-F238E27FC236}">
                  <a16:creationId xmlns:a16="http://schemas.microsoft.com/office/drawing/2014/main" id="{897C5355-46A5-4A06-965C-55332E413CB8}"/>
                </a:ext>
              </a:extLst>
            </p:cNvPr>
            <p:cNvSpPr/>
            <p:nvPr/>
          </p:nvSpPr>
          <p:spPr>
            <a:xfrm>
              <a:off x="8884666" y="5640070"/>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657" y="62484"/>
                    <a:pt x="149352" y="76390"/>
                  </a:cubicBezTo>
                  <a:cubicBezTo>
                    <a:pt x="122047" y="62547"/>
                    <a:pt x="36766" y="11811"/>
                    <a:pt x="9398" y="0"/>
                  </a:cubicBezTo>
                  <a:lnTo>
                    <a:pt x="0" y="1651"/>
                  </a:lnTo>
                  <a:cubicBezTo>
                    <a:pt x="27622" y="22987"/>
                    <a:pt x="122555" y="101854"/>
                    <a:pt x="147065" y="127635"/>
                  </a:cubicBezTo>
                  <a:lnTo>
                    <a:pt x="151638" y="127635"/>
                  </a:lnTo>
                  <a:cubicBezTo>
                    <a:pt x="176149" y="101917"/>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64" name="Volný tvar: obrazec 663">
              <a:extLst>
                <a:ext uri="{FF2B5EF4-FFF2-40B4-BE49-F238E27FC236}">
                  <a16:creationId xmlns:a16="http://schemas.microsoft.com/office/drawing/2014/main" id="{1102A5FC-97FF-4914-BA20-824562B6BB18}"/>
                </a:ext>
              </a:extLst>
            </p:cNvPr>
            <p:cNvSpPr/>
            <p:nvPr/>
          </p:nvSpPr>
          <p:spPr>
            <a:xfrm>
              <a:off x="9213722" y="5640070"/>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352" y="76390"/>
                  </a:cubicBezTo>
                  <a:cubicBezTo>
                    <a:pt x="122047" y="62547"/>
                    <a:pt x="36767" y="11811"/>
                    <a:pt x="9398" y="0"/>
                  </a:cubicBezTo>
                  <a:lnTo>
                    <a:pt x="0" y="1651"/>
                  </a:lnTo>
                  <a:cubicBezTo>
                    <a:pt x="27622" y="22987"/>
                    <a:pt x="122555" y="101854"/>
                    <a:pt x="147066" y="127635"/>
                  </a:cubicBezTo>
                  <a:lnTo>
                    <a:pt x="151638" y="127635"/>
                  </a:lnTo>
                  <a:cubicBezTo>
                    <a:pt x="176085"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65" name="Volný tvar: obrazec 664">
              <a:extLst>
                <a:ext uri="{FF2B5EF4-FFF2-40B4-BE49-F238E27FC236}">
                  <a16:creationId xmlns:a16="http://schemas.microsoft.com/office/drawing/2014/main" id="{AA384398-E279-4025-9D2C-C5C2EAEB989A}"/>
                </a:ext>
              </a:extLst>
            </p:cNvPr>
            <p:cNvSpPr/>
            <p:nvPr/>
          </p:nvSpPr>
          <p:spPr>
            <a:xfrm>
              <a:off x="5262753" y="5877560"/>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2" y="76390"/>
                  </a:cubicBezTo>
                  <a:cubicBezTo>
                    <a:pt x="122047" y="62548"/>
                    <a:pt x="36703" y="11811"/>
                    <a:pt x="9398" y="0"/>
                  </a:cubicBezTo>
                  <a:lnTo>
                    <a:pt x="0" y="1651"/>
                  </a:lnTo>
                  <a:cubicBezTo>
                    <a:pt x="27622" y="22987"/>
                    <a:pt x="122555" y="101854"/>
                    <a:pt x="147066" y="127635"/>
                  </a:cubicBezTo>
                  <a:lnTo>
                    <a:pt x="151638" y="127635"/>
                  </a:lnTo>
                  <a:cubicBezTo>
                    <a:pt x="176149"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66" name="Volný tvar: obrazec 665">
              <a:extLst>
                <a:ext uri="{FF2B5EF4-FFF2-40B4-BE49-F238E27FC236}">
                  <a16:creationId xmlns:a16="http://schemas.microsoft.com/office/drawing/2014/main" id="{E91D3DF2-BF6D-40DC-B9F5-B427E6239766}"/>
                </a:ext>
              </a:extLst>
            </p:cNvPr>
            <p:cNvSpPr/>
            <p:nvPr/>
          </p:nvSpPr>
          <p:spPr>
            <a:xfrm>
              <a:off x="5592000" y="5877560"/>
              <a:ext cx="298703" cy="127635"/>
            </a:xfrm>
            <a:custGeom>
              <a:avLst/>
              <a:gdLst>
                <a:gd name="connsiteX0" fmla="*/ 289370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721" y="62548"/>
                    <a:pt x="149415" y="76390"/>
                  </a:cubicBezTo>
                  <a:cubicBezTo>
                    <a:pt x="122110" y="62548"/>
                    <a:pt x="36766" y="11811"/>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67" name="Volný tvar: obrazec 666">
              <a:extLst>
                <a:ext uri="{FF2B5EF4-FFF2-40B4-BE49-F238E27FC236}">
                  <a16:creationId xmlns:a16="http://schemas.microsoft.com/office/drawing/2014/main" id="{73996497-808F-4544-8A10-BC35C34B71B5}"/>
                </a:ext>
              </a:extLst>
            </p:cNvPr>
            <p:cNvSpPr/>
            <p:nvPr/>
          </p:nvSpPr>
          <p:spPr>
            <a:xfrm>
              <a:off x="5921184" y="5877560"/>
              <a:ext cx="298767" cy="127635"/>
            </a:xfrm>
            <a:custGeom>
              <a:avLst/>
              <a:gdLst>
                <a:gd name="connsiteX0" fmla="*/ 289370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548"/>
                    <a:pt x="149352" y="76390"/>
                  </a:cubicBezTo>
                  <a:cubicBezTo>
                    <a:pt x="122047" y="62548"/>
                    <a:pt x="36703" y="11811"/>
                    <a:pt x="9398" y="0"/>
                  </a:cubicBezTo>
                  <a:lnTo>
                    <a:pt x="0" y="1651"/>
                  </a:lnTo>
                  <a:cubicBezTo>
                    <a:pt x="27623"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68" name="Volný tvar: obrazec 667">
              <a:extLst>
                <a:ext uri="{FF2B5EF4-FFF2-40B4-BE49-F238E27FC236}">
                  <a16:creationId xmlns:a16="http://schemas.microsoft.com/office/drawing/2014/main" id="{60A05591-B0EE-4445-8884-EFD43FDFD967}"/>
                </a:ext>
              </a:extLst>
            </p:cNvPr>
            <p:cNvSpPr/>
            <p:nvPr/>
          </p:nvSpPr>
          <p:spPr>
            <a:xfrm>
              <a:off x="6250559" y="5877560"/>
              <a:ext cx="298767" cy="127635"/>
            </a:xfrm>
            <a:custGeom>
              <a:avLst/>
              <a:gdLst>
                <a:gd name="connsiteX0" fmla="*/ 289370 w 298767"/>
                <a:gd name="connsiteY0" fmla="*/ 0 h 127635"/>
                <a:gd name="connsiteX1" fmla="*/ 149415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0" y="62548"/>
                    <a:pt x="149415" y="76390"/>
                  </a:cubicBezTo>
                  <a:cubicBezTo>
                    <a:pt x="122110" y="62548"/>
                    <a:pt x="36830" y="11811"/>
                    <a:pt x="9398" y="0"/>
                  </a:cubicBezTo>
                  <a:lnTo>
                    <a:pt x="0" y="1651"/>
                  </a:lnTo>
                  <a:cubicBezTo>
                    <a:pt x="27622" y="22987"/>
                    <a:pt x="122618" y="101854"/>
                    <a:pt x="147066" y="127635"/>
                  </a:cubicBezTo>
                  <a:lnTo>
                    <a:pt x="151638" y="127635"/>
                  </a:lnTo>
                  <a:cubicBezTo>
                    <a:pt x="176149" y="101854"/>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69" name="Volný tvar: obrazec 668">
              <a:extLst>
                <a:ext uri="{FF2B5EF4-FFF2-40B4-BE49-F238E27FC236}">
                  <a16:creationId xmlns:a16="http://schemas.microsoft.com/office/drawing/2014/main" id="{E1F208B2-167A-4843-A6F9-6E702A121E36}"/>
                </a:ext>
              </a:extLst>
            </p:cNvPr>
            <p:cNvSpPr/>
            <p:nvPr/>
          </p:nvSpPr>
          <p:spPr>
            <a:xfrm>
              <a:off x="6579679" y="5877560"/>
              <a:ext cx="298703" cy="127635"/>
            </a:xfrm>
            <a:custGeom>
              <a:avLst/>
              <a:gdLst>
                <a:gd name="connsiteX0" fmla="*/ 289433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433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433" y="0"/>
                  </a:moveTo>
                  <a:cubicBezTo>
                    <a:pt x="262064" y="11811"/>
                    <a:pt x="176720" y="62548"/>
                    <a:pt x="149415" y="76390"/>
                  </a:cubicBezTo>
                  <a:cubicBezTo>
                    <a:pt x="122110" y="62548"/>
                    <a:pt x="36766" y="11811"/>
                    <a:pt x="9398" y="0"/>
                  </a:cubicBezTo>
                  <a:lnTo>
                    <a:pt x="0" y="1651"/>
                  </a:lnTo>
                  <a:cubicBezTo>
                    <a:pt x="27622" y="22987"/>
                    <a:pt x="122555" y="101854"/>
                    <a:pt x="147065" y="127635"/>
                  </a:cubicBezTo>
                  <a:lnTo>
                    <a:pt x="151638" y="127635"/>
                  </a:lnTo>
                  <a:cubicBezTo>
                    <a:pt x="176085" y="101854"/>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670" name="Volný tvar: obrazec 669">
              <a:extLst>
                <a:ext uri="{FF2B5EF4-FFF2-40B4-BE49-F238E27FC236}">
                  <a16:creationId xmlns:a16="http://schemas.microsoft.com/office/drawing/2014/main" id="{4CB2161D-CC51-4142-BF38-D3F8C99EB81A}"/>
                </a:ext>
              </a:extLst>
            </p:cNvPr>
            <p:cNvSpPr/>
            <p:nvPr/>
          </p:nvSpPr>
          <p:spPr>
            <a:xfrm>
              <a:off x="6909117" y="5877560"/>
              <a:ext cx="298703" cy="127635"/>
            </a:xfrm>
            <a:custGeom>
              <a:avLst/>
              <a:gdLst>
                <a:gd name="connsiteX0" fmla="*/ 289306 w 298703"/>
                <a:gd name="connsiteY0" fmla="*/ 0 h 127635"/>
                <a:gd name="connsiteX1" fmla="*/ 149351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548"/>
                    <a:pt x="149351" y="76390"/>
                  </a:cubicBezTo>
                  <a:cubicBezTo>
                    <a:pt x="122047" y="62548"/>
                    <a:pt x="36702" y="11811"/>
                    <a:pt x="9398" y="0"/>
                  </a:cubicBezTo>
                  <a:lnTo>
                    <a:pt x="0" y="1651"/>
                  </a:lnTo>
                  <a:cubicBezTo>
                    <a:pt x="27622" y="22987"/>
                    <a:pt x="122618"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71" name="Volný tvar: obrazec 670">
              <a:extLst>
                <a:ext uri="{FF2B5EF4-FFF2-40B4-BE49-F238E27FC236}">
                  <a16:creationId xmlns:a16="http://schemas.microsoft.com/office/drawing/2014/main" id="{655AA762-1CF7-4DE6-9CAD-AFA32A41754B}"/>
                </a:ext>
              </a:extLst>
            </p:cNvPr>
            <p:cNvSpPr/>
            <p:nvPr/>
          </p:nvSpPr>
          <p:spPr>
            <a:xfrm>
              <a:off x="7238301" y="5877560"/>
              <a:ext cx="298704" cy="127635"/>
            </a:xfrm>
            <a:custGeom>
              <a:avLst/>
              <a:gdLst>
                <a:gd name="connsiteX0" fmla="*/ 289306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548"/>
                    <a:pt x="149352" y="76390"/>
                  </a:cubicBezTo>
                  <a:cubicBezTo>
                    <a:pt x="122047" y="62548"/>
                    <a:pt x="36703" y="11811"/>
                    <a:pt x="9398" y="0"/>
                  </a:cubicBezTo>
                  <a:lnTo>
                    <a:pt x="0" y="1651"/>
                  </a:lnTo>
                  <a:cubicBezTo>
                    <a:pt x="27622" y="22987"/>
                    <a:pt x="122555" y="101854"/>
                    <a:pt x="147066" y="127635"/>
                  </a:cubicBezTo>
                  <a:lnTo>
                    <a:pt x="151638" y="127635"/>
                  </a:lnTo>
                  <a:cubicBezTo>
                    <a:pt x="176085"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72" name="Volný tvar: obrazec 671">
              <a:extLst>
                <a:ext uri="{FF2B5EF4-FFF2-40B4-BE49-F238E27FC236}">
                  <a16:creationId xmlns:a16="http://schemas.microsoft.com/office/drawing/2014/main" id="{33998AAA-16CB-4952-B344-23F3150D0B8F}"/>
                </a:ext>
              </a:extLst>
            </p:cNvPr>
            <p:cNvSpPr/>
            <p:nvPr/>
          </p:nvSpPr>
          <p:spPr>
            <a:xfrm>
              <a:off x="7567548" y="5877560"/>
              <a:ext cx="298704" cy="127635"/>
            </a:xfrm>
            <a:custGeom>
              <a:avLst/>
              <a:gdLst>
                <a:gd name="connsiteX0" fmla="*/ 289370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65" y="11811"/>
                    <a:pt x="176657" y="62548"/>
                    <a:pt x="149416" y="76390"/>
                  </a:cubicBezTo>
                  <a:cubicBezTo>
                    <a:pt x="122110" y="62548"/>
                    <a:pt x="36767" y="11811"/>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73" name="Volný tvar: obrazec 672">
              <a:extLst>
                <a:ext uri="{FF2B5EF4-FFF2-40B4-BE49-F238E27FC236}">
                  <a16:creationId xmlns:a16="http://schemas.microsoft.com/office/drawing/2014/main" id="{26F8B157-6E5A-4753-9D9C-15C6BCE43009}"/>
                </a:ext>
              </a:extLst>
            </p:cNvPr>
            <p:cNvSpPr/>
            <p:nvPr/>
          </p:nvSpPr>
          <p:spPr>
            <a:xfrm>
              <a:off x="7896732" y="5877560"/>
              <a:ext cx="298704" cy="127635"/>
            </a:xfrm>
            <a:custGeom>
              <a:avLst/>
              <a:gdLst>
                <a:gd name="connsiteX0" fmla="*/ 289370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0"/>
                  </a:cubicBezTo>
                  <a:cubicBezTo>
                    <a:pt x="122048" y="62548"/>
                    <a:pt x="36767" y="11811"/>
                    <a:pt x="9399"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74" name="Volný tvar: obrazec 673">
              <a:extLst>
                <a:ext uri="{FF2B5EF4-FFF2-40B4-BE49-F238E27FC236}">
                  <a16:creationId xmlns:a16="http://schemas.microsoft.com/office/drawing/2014/main" id="{9A0358AE-560A-42B1-AC7E-DAA2830FA382}"/>
                </a:ext>
              </a:extLst>
            </p:cNvPr>
            <p:cNvSpPr/>
            <p:nvPr/>
          </p:nvSpPr>
          <p:spPr>
            <a:xfrm>
              <a:off x="8226107" y="5877560"/>
              <a:ext cx="298704" cy="127635"/>
            </a:xfrm>
            <a:custGeom>
              <a:avLst/>
              <a:gdLst>
                <a:gd name="connsiteX0" fmla="*/ 289306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548"/>
                    <a:pt x="149352" y="76390"/>
                  </a:cubicBezTo>
                  <a:cubicBezTo>
                    <a:pt x="122048" y="62548"/>
                    <a:pt x="36767" y="11811"/>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75" name="Volný tvar: obrazec 674">
              <a:extLst>
                <a:ext uri="{FF2B5EF4-FFF2-40B4-BE49-F238E27FC236}">
                  <a16:creationId xmlns:a16="http://schemas.microsoft.com/office/drawing/2014/main" id="{5B699C37-D9A1-4B31-99AF-FCB34C8438FF}"/>
                </a:ext>
              </a:extLst>
            </p:cNvPr>
            <p:cNvSpPr/>
            <p:nvPr/>
          </p:nvSpPr>
          <p:spPr>
            <a:xfrm>
              <a:off x="8555228" y="5877560"/>
              <a:ext cx="298767" cy="127635"/>
            </a:xfrm>
            <a:custGeom>
              <a:avLst/>
              <a:gdLst>
                <a:gd name="connsiteX0" fmla="*/ 289369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5 w 298767"/>
                <a:gd name="connsiteY4" fmla="*/ 127635 h 127635"/>
                <a:gd name="connsiteX5" fmla="*/ 151702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548"/>
                    <a:pt x="149352" y="76390"/>
                  </a:cubicBezTo>
                  <a:cubicBezTo>
                    <a:pt x="122047" y="62548"/>
                    <a:pt x="36703" y="11811"/>
                    <a:pt x="9398" y="0"/>
                  </a:cubicBezTo>
                  <a:lnTo>
                    <a:pt x="0" y="1651"/>
                  </a:lnTo>
                  <a:cubicBezTo>
                    <a:pt x="27559" y="22987"/>
                    <a:pt x="122555" y="101854"/>
                    <a:pt x="147065" y="127635"/>
                  </a:cubicBezTo>
                  <a:lnTo>
                    <a:pt x="151702" y="127635"/>
                  </a:lnTo>
                  <a:cubicBezTo>
                    <a:pt x="176213"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76" name="Volný tvar: obrazec 675">
              <a:extLst>
                <a:ext uri="{FF2B5EF4-FFF2-40B4-BE49-F238E27FC236}">
                  <a16:creationId xmlns:a16="http://schemas.microsoft.com/office/drawing/2014/main" id="{3A051869-9A10-47E3-8F1C-74AB5CAB413E}"/>
                </a:ext>
              </a:extLst>
            </p:cNvPr>
            <p:cNvSpPr/>
            <p:nvPr/>
          </p:nvSpPr>
          <p:spPr>
            <a:xfrm>
              <a:off x="8884666" y="5877560"/>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548"/>
                    <a:pt x="149352" y="76390"/>
                  </a:cubicBezTo>
                  <a:cubicBezTo>
                    <a:pt x="122047" y="62548"/>
                    <a:pt x="36766" y="11811"/>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77" name="Volný tvar: obrazec 676">
              <a:extLst>
                <a:ext uri="{FF2B5EF4-FFF2-40B4-BE49-F238E27FC236}">
                  <a16:creationId xmlns:a16="http://schemas.microsoft.com/office/drawing/2014/main" id="{0AA4F20E-49D5-4A47-8BDA-8D30187094A7}"/>
                </a:ext>
              </a:extLst>
            </p:cNvPr>
            <p:cNvSpPr/>
            <p:nvPr/>
          </p:nvSpPr>
          <p:spPr>
            <a:xfrm>
              <a:off x="9213722" y="5877560"/>
              <a:ext cx="298704" cy="127635"/>
            </a:xfrm>
            <a:custGeom>
              <a:avLst/>
              <a:gdLst>
                <a:gd name="connsiteX0" fmla="*/ 289370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548"/>
                    <a:pt x="149352" y="76390"/>
                  </a:cubicBezTo>
                  <a:cubicBezTo>
                    <a:pt x="122047" y="62548"/>
                    <a:pt x="36767" y="11811"/>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78" name="Volný tvar: obrazec 677">
              <a:extLst>
                <a:ext uri="{FF2B5EF4-FFF2-40B4-BE49-F238E27FC236}">
                  <a16:creationId xmlns:a16="http://schemas.microsoft.com/office/drawing/2014/main" id="{E7A06E93-FFC0-42D2-9BA6-1E2C881B0C46}"/>
                </a:ext>
              </a:extLst>
            </p:cNvPr>
            <p:cNvSpPr/>
            <p:nvPr/>
          </p:nvSpPr>
          <p:spPr>
            <a:xfrm>
              <a:off x="9542906" y="5640070"/>
              <a:ext cx="298704" cy="127634"/>
            </a:xfrm>
            <a:custGeom>
              <a:avLst/>
              <a:gdLst>
                <a:gd name="connsiteX0" fmla="*/ 289370 w 298704"/>
                <a:gd name="connsiteY0" fmla="*/ 0 h 127634"/>
                <a:gd name="connsiteX1" fmla="*/ 149416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416" y="76390"/>
                  </a:cubicBezTo>
                  <a:cubicBezTo>
                    <a:pt x="122111" y="62547"/>
                    <a:pt x="36767" y="11811"/>
                    <a:pt x="9399" y="0"/>
                  </a:cubicBezTo>
                  <a:lnTo>
                    <a:pt x="0" y="1651"/>
                  </a:lnTo>
                  <a:cubicBezTo>
                    <a:pt x="27623" y="22987"/>
                    <a:pt x="122555" y="101854"/>
                    <a:pt x="147066" y="127635"/>
                  </a:cubicBezTo>
                  <a:lnTo>
                    <a:pt x="151638" y="127635"/>
                  </a:lnTo>
                  <a:cubicBezTo>
                    <a:pt x="176086"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79" name="Volný tvar: obrazec 678">
              <a:extLst>
                <a:ext uri="{FF2B5EF4-FFF2-40B4-BE49-F238E27FC236}">
                  <a16:creationId xmlns:a16="http://schemas.microsoft.com/office/drawing/2014/main" id="{9056A5D3-1AA2-479D-972F-6B9DEE8E04B0}"/>
                </a:ext>
              </a:extLst>
            </p:cNvPr>
            <p:cNvSpPr/>
            <p:nvPr/>
          </p:nvSpPr>
          <p:spPr>
            <a:xfrm>
              <a:off x="9872154" y="5640070"/>
              <a:ext cx="298703" cy="127634"/>
            </a:xfrm>
            <a:custGeom>
              <a:avLst/>
              <a:gdLst>
                <a:gd name="connsiteX0" fmla="*/ 289306 w 298703"/>
                <a:gd name="connsiteY0" fmla="*/ 0 h 127634"/>
                <a:gd name="connsiteX1" fmla="*/ 149351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1" y="76390"/>
                  </a:cubicBezTo>
                  <a:cubicBezTo>
                    <a:pt x="122047" y="62547"/>
                    <a:pt x="36702" y="11811"/>
                    <a:pt x="9398" y="0"/>
                  </a:cubicBezTo>
                  <a:lnTo>
                    <a:pt x="0" y="1651"/>
                  </a:lnTo>
                  <a:cubicBezTo>
                    <a:pt x="27622" y="22987"/>
                    <a:pt x="122555" y="101854"/>
                    <a:pt x="147065" y="127635"/>
                  </a:cubicBezTo>
                  <a:lnTo>
                    <a:pt x="151638" y="127635"/>
                  </a:lnTo>
                  <a:cubicBezTo>
                    <a:pt x="176149" y="101917"/>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80" name="Volný tvar: obrazec 679">
              <a:extLst>
                <a:ext uri="{FF2B5EF4-FFF2-40B4-BE49-F238E27FC236}">
                  <a16:creationId xmlns:a16="http://schemas.microsoft.com/office/drawing/2014/main" id="{1FE3A723-E173-47E4-AE3B-562C6CB129FB}"/>
                </a:ext>
              </a:extLst>
            </p:cNvPr>
            <p:cNvSpPr/>
            <p:nvPr/>
          </p:nvSpPr>
          <p:spPr>
            <a:xfrm>
              <a:off x="10201402" y="5640070"/>
              <a:ext cx="298767" cy="127634"/>
            </a:xfrm>
            <a:custGeom>
              <a:avLst/>
              <a:gdLst>
                <a:gd name="connsiteX0" fmla="*/ 289369 w 298767"/>
                <a:gd name="connsiteY0" fmla="*/ 0 h 127634"/>
                <a:gd name="connsiteX1" fmla="*/ 149416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65" y="11811"/>
                    <a:pt x="176720" y="62484"/>
                    <a:pt x="149416" y="76390"/>
                  </a:cubicBezTo>
                  <a:cubicBezTo>
                    <a:pt x="122110" y="62547"/>
                    <a:pt x="36767" y="11811"/>
                    <a:pt x="9398" y="0"/>
                  </a:cubicBezTo>
                  <a:lnTo>
                    <a:pt x="0" y="1651"/>
                  </a:lnTo>
                  <a:cubicBezTo>
                    <a:pt x="27622" y="22987"/>
                    <a:pt x="122555" y="101854"/>
                    <a:pt x="147066" y="127635"/>
                  </a:cubicBezTo>
                  <a:lnTo>
                    <a:pt x="151638" y="127635"/>
                  </a:lnTo>
                  <a:cubicBezTo>
                    <a:pt x="176149" y="101917"/>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81" name="Volný tvar: obrazec 680">
              <a:extLst>
                <a:ext uri="{FF2B5EF4-FFF2-40B4-BE49-F238E27FC236}">
                  <a16:creationId xmlns:a16="http://schemas.microsoft.com/office/drawing/2014/main" id="{B8D2FDED-EBBF-424B-9986-6A6B5198F129}"/>
                </a:ext>
              </a:extLst>
            </p:cNvPr>
            <p:cNvSpPr/>
            <p:nvPr/>
          </p:nvSpPr>
          <p:spPr>
            <a:xfrm>
              <a:off x="10530649" y="5640070"/>
              <a:ext cx="298704" cy="127634"/>
            </a:xfrm>
            <a:custGeom>
              <a:avLst/>
              <a:gdLst>
                <a:gd name="connsiteX0" fmla="*/ 289369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69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69" y="0"/>
                  </a:moveTo>
                  <a:cubicBezTo>
                    <a:pt x="262001" y="11811"/>
                    <a:pt x="176657" y="62484"/>
                    <a:pt x="149352" y="76390"/>
                  </a:cubicBezTo>
                  <a:cubicBezTo>
                    <a:pt x="122047" y="62547"/>
                    <a:pt x="36767" y="11811"/>
                    <a:pt x="9398" y="0"/>
                  </a:cubicBezTo>
                  <a:lnTo>
                    <a:pt x="0" y="1651"/>
                  </a:lnTo>
                  <a:cubicBezTo>
                    <a:pt x="27622" y="22987"/>
                    <a:pt x="122555" y="101854"/>
                    <a:pt x="147066" y="127635"/>
                  </a:cubicBezTo>
                  <a:lnTo>
                    <a:pt x="151638" y="127635"/>
                  </a:lnTo>
                  <a:cubicBezTo>
                    <a:pt x="176149" y="101917"/>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82" name="Volný tvar: obrazec 681">
              <a:extLst>
                <a:ext uri="{FF2B5EF4-FFF2-40B4-BE49-F238E27FC236}">
                  <a16:creationId xmlns:a16="http://schemas.microsoft.com/office/drawing/2014/main" id="{666CACD7-F06F-4BFA-96A4-64CE3FD77A51}"/>
                </a:ext>
              </a:extLst>
            </p:cNvPr>
            <p:cNvSpPr/>
            <p:nvPr/>
          </p:nvSpPr>
          <p:spPr>
            <a:xfrm>
              <a:off x="10860023" y="5640070"/>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8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1938" y="11811"/>
                    <a:pt x="176657" y="62484"/>
                    <a:pt x="149352" y="76390"/>
                  </a:cubicBezTo>
                  <a:cubicBezTo>
                    <a:pt x="122047" y="62547"/>
                    <a:pt x="36767" y="11811"/>
                    <a:pt x="9398" y="0"/>
                  </a:cubicBezTo>
                  <a:lnTo>
                    <a:pt x="0" y="1651"/>
                  </a:lnTo>
                  <a:cubicBezTo>
                    <a:pt x="27622" y="22987"/>
                    <a:pt x="122619" y="101854"/>
                    <a:pt x="147066" y="127635"/>
                  </a:cubicBezTo>
                  <a:lnTo>
                    <a:pt x="151638" y="127635"/>
                  </a:lnTo>
                  <a:cubicBezTo>
                    <a:pt x="176149" y="101917"/>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83" name="Volný tvar: obrazec 682">
              <a:extLst>
                <a:ext uri="{FF2B5EF4-FFF2-40B4-BE49-F238E27FC236}">
                  <a16:creationId xmlns:a16="http://schemas.microsoft.com/office/drawing/2014/main" id="{FB7BFECE-90F5-46A1-954A-4ECC8F81266B}"/>
                </a:ext>
              </a:extLst>
            </p:cNvPr>
            <p:cNvSpPr/>
            <p:nvPr/>
          </p:nvSpPr>
          <p:spPr>
            <a:xfrm>
              <a:off x="11189144" y="5640070"/>
              <a:ext cx="298704" cy="127634"/>
            </a:xfrm>
            <a:custGeom>
              <a:avLst/>
              <a:gdLst>
                <a:gd name="connsiteX0" fmla="*/ 289370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90"/>
                  </a:cubicBezTo>
                  <a:cubicBezTo>
                    <a:pt x="122048" y="62547"/>
                    <a:pt x="36703" y="11811"/>
                    <a:pt x="9399" y="0"/>
                  </a:cubicBezTo>
                  <a:lnTo>
                    <a:pt x="0" y="1651"/>
                  </a:lnTo>
                  <a:cubicBezTo>
                    <a:pt x="27623" y="22987"/>
                    <a:pt x="122555" y="101854"/>
                    <a:pt x="147066" y="127635"/>
                  </a:cubicBezTo>
                  <a:lnTo>
                    <a:pt x="151638" y="127635"/>
                  </a:lnTo>
                  <a:cubicBezTo>
                    <a:pt x="176150" y="101917"/>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84" name="Volný tvar: obrazec 683">
              <a:extLst>
                <a:ext uri="{FF2B5EF4-FFF2-40B4-BE49-F238E27FC236}">
                  <a16:creationId xmlns:a16="http://schemas.microsoft.com/office/drawing/2014/main" id="{3D7617D9-7CEC-4229-A650-DD3848F365BE}"/>
                </a:ext>
              </a:extLst>
            </p:cNvPr>
            <p:cNvSpPr/>
            <p:nvPr/>
          </p:nvSpPr>
          <p:spPr>
            <a:xfrm>
              <a:off x="11518455" y="5640070"/>
              <a:ext cx="298703" cy="127634"/>
            </a:xfrm>
            <a:custGeom>
              <a:avLst/>
              <a:gdLst>
                <a:gd name="connsiteX0" fmla="*/ 289369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0" y="11811"/>
                    <a:pt x="176657" y="62484"/>
                    <a:pt x="149415" y="76390"/>
                  </a:cubicBezTo>
                  <a:cubicBezTo>
                    <a:pt x="122110" y="62547"/>
                    <a:pt x="36830" y="11811"/>
                    <a:pt x="9398" y="0"/>
                  </a:cubicBezTo>
                  <a:lnTo>
                    <a:pt x="0" y="1651"/>
                  </a:lnTo>
                  <a:cubicBezTo>
                    <a:pt x="27622" y="22987"/>
                    <a:pt x="122555" y="101854"/>
                    <a:pt x="147065" y="127635"/>
                  </a:cubicBezTo>
                  <a:lnTo>
                    <a:pt x="151638" y="127635"/>
                  </a:lnTo>
                  <a:cubicBezTo>
                    <a:pt x="176149" y="101917"/>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85" name="Volný tvar: obrazec 684">
              <a:extLst>
                <a:ext uri="{FF2B5EF4-FFF2-40B4-BE49-F238E27FC236}">
                  <a16:creationId xmlns:a16="http://schemas.microsoft.com/office/drawing/2014/main" id="{5FD4A9A5-BF66-4233-90E6-9C54D17DC804}"/>
                </a:ext>
              </a:extLst>
            </p:cNvPr>
            <p:cNvSpPr/>
            <p:nvPr/>
          </p:nvSpPr>
          <p:spPr>
            <a:xfrm>
              <a:off x="9542906" y="5877560"/>
              <a:ext cx="298704" cy="127635"/>
            </a:xfrm>
            <a:custGeom>
              <a:avLst/>
              <a:gdLst>
                <a:gd name="connsiteX0" fmla="*/ 289370 w 298704"/>
                <a:gd name="connsiteY0" fmla="*/ 0 h 127635"/>
                <a:gd name="connsiteX1" fmla="*/ 149416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548"/>
                    <a:pt x="149416" y="76390"/>
                  </a:cubicBezTo>
                  <a:cubicBezTo>
                    <a:pt x="122111" y="62548"/>
                    <a:pt x="36767" y="11811"/>
                    <a:pt x="9399"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86" name="Volný tvar: obrazec 685">
              <a:extLst>
                <a:ext uri="{FF2B5EF4-FFF2-40B4-BE49-F238E27FC236}">
                  <a16:creationId xmlns:a16="http://schemas.microsoft.com/office/drawing/2014/main" id="{56427AA0-FEF7-46B2-AE5A-FD1210F4F879}"/>
                </a:ext>
              </a:extLst>
            </p:cNvPr>
            <p:cNvSpPr/>
            <p:nvPr/>
          </p:nvSpPr>
          <p:spPr>
            <a:xfrm>
              <a:off x="9872154" y="5877560"/>
              <a:ext cx="298703" cy="127635"/>
            </a:xfrm>
            <a:custGeom>
              <a:avLst/>
              <a:gdLst>
                <a:gd name="connsiteX0" fmla="*/ 289306 w 298703"/>
                <a:gd name="connsiteY0" fmla="*/ 0 h 127635"/>
                <a:gd name="connsiteX1" fmla="*/ 149351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1" y="76390"/>
                  </a:cubicBezTo>
                  <a:cubicBezTo>
                    <a:pt x="122047" y="62548"/>
                    <a:pt x="36702" y="11811"/>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87" name="Volný tvar: obrazec 686">
              <a:extLst>
                <a:ext uri="{FF2B5EF4-FFF2-40B4-BE49-F238E27FC236}">
                  <a16:creationId xmlns:a16="http://schemas.microsoft.com/office/drawing/2014/main" id="{E8E74DD9-6C70-476A-A360-A0678AF169B6}"/>
                </a:ext>
              </a:extLst>
            </p:cNvPr>
            <p:cNvSpPr/>
            <p:nvPr/>
          </p:nvSpPr>
          <p:spPr>
            <a:xfrm>
              <a:off x="10201402" y="5877560"/>
              <a:ext cx="298767" cy="127635"/>
            </a:xfrm>
            <a:custGeom>
              <a:avLst/>
              <a:gdLst>
                <a:gd name="connsiteX0" fmla="*/ 289369 w 298767"/>
                <a:gd name="connsiteY0" fmla="*/ 0 h 127635"/>
                <a:gd name="connsiteX1" fmla="*/ 149416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65" y="11811"/>
                    <a:pt x="176720" y="62548"/>
                    <a:pt x="149416" y="76390"/>
                  </a:cubicBezTo>
                  <a:cubicBezTo>
                    <a:pt x="122110" y="62548"/>
                    <a:pt x="36767" y="11811"/>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88" name="Volný tvar: obrazec 687">
              <a:extLst>
                <a:ext uri="{FF2B5EF4-FFF2-40B4-BE49-F238E27FC236}">
                  <a16:creationId xmlns:a16="http://schemas.microsoft.com/office/drawing/2014/main" id="{83AC3311-9A4F-4864-B6D1-E65615F77039}"/>
                </a:ext>
              </a:extLst>
            </p:cNvPr>
            <p:cNvSpPr/>
            <p:nvPr/>
          </p:nvSpPr>
          <p:spPr>
            <a:xfrm>
              <a:off x="10530649" y="5877560"/>
              <a:ext cx="298704" cy="127635"/>
            </a:xfrm>
            <a:custGeom>
              <a:avLst/>
              <a:gdLst>
                <a:gd name="connsiteX0" fmla="*/ 289369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548"/>
                    <a:pt x="149352" y="76390"/>
                  </a:cubicBezTo>
                  <a:cubicBezTo>
                    <a:pt x="122047" y="62548"/>
                    <a:pt x="36767"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89" name="Volný tvar: obrazec 688">
              <a:extLst>
                <a:ext uri="{FF2B5EF4-FFF2-40B4-BE49-F238E27FC236}">
                  <a16:creationId xmlns:a16="http://schemas.microsoft.com/office/drawing/2014/main" id="{97DCDED5-82E8-414F-AE1F-A6A0FE13CCE7}"/>
                </a:ext>
              </a:extLst>
            </p:cNvPr>
            <p:cNvSpPr/>
            <p:nvPr/>
          </p:nvSpPr>
          <p:spPr>
            <a:xfrm>
              <a:off x="10860023" y="5877560"/>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548"/>
                    <a:pt x="149352" y="76390"/>
                  </a:cubicBezTo>
                  <a:cubicBezTo>
                    <a:pt x="122047" y="62548"/>
                    <a:pt x="36767" y="11811"/>
                    <a:pt x="9398" y="0"/>
                  </a:cubicBezTo>
                  <a:lnTo>
                    <a:pt x="0" y="1651"/>
                  </a:lnTo>
                  <a:cubicBezTo>
                    <a:pt x="27622" y="22987"/>
                    <a:pt x="122619" y="101854"/>
                    <a:pt x="147066" y="127635"/>
                  </a:cubicBezTo>
                  <a:lnTo>
                    <a:pt x="151638" y="127635"/>
                  </a:lnTo>
                  <a:cubicBezTo>
                    <a:pt x="176149" y="101854"/>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90" name="Volný tvar: obrazec 689">
              <a:extLst>
                <a:ext uri="{FF2B5EF4-FFF2-40B4-BE49-F238E27FC236}">
                  <a16:creationId xmlns:a16="http://schemas.microsoft.com/office/drawing/2014/main" id="{3AD12E71-33E1-4AD4-AEB7-A2D52B410B94}"/>
                </a:ext>
              </a:extLst>
            </p:cNvPr>
            <p:cNvSpPr/>
            <p:nvPr/>
          </p:nvSpPr>
          <p:spPr>
            <a:xfrm>
              <a:off x="11189144" y="5877560"/>
              <a:ext cx="298704" cy="127635"/>
            </a:xfrm>
            <a:custGeom>
              <a:avLst/>
              <a:gdLst>
                <a:gd name="connsiteX0" fmla="*/ 289370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0"/>
                  </a:cubicBezTo>
                  <a:cubicBezTo>
                    <a:pt x="122048" y="62548"/>
                    <a:pt x="36703" y="11811"/>
                    <a:pt x="9399" y="0"/>
                  </a:cubicBezTo>
                  <a:lnTo>
                    <a:pt x="0" y="1651"/>
                  </a:lnTo>
                  <a:cubicBezTo>
                    <a:pt x="27623" y="22987"/>
                    <a:pt x="122555" y="101854"/>
                    <a:pt x="147066" y="127635"/>
                  </a:cubicBezTo>
                  <a:lnTo>
                    <a:pt x="151638" y="127635"/>
                  </a:lnTo>
                  <a:cubicBezTo>
                    <a:pt x="176150"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91" name="Volný tvar: obrazec 690">
              <a:extLst>
                <a:ext uri="{FF2B5EF4-FFF2-40B4-BE49-F238E27FC236}">
                  <a16:creationId xmlns:a16="http://schemas.microsoft.com/office/drawing/2014/main" id="{32540792-E8E7-4121-AAFB-21704B3C6AE6}"/>
                </a:ext>
              </a:extLst>
            </p:cNvPr>
            <p:cNvSpPr/>
            <p:nvPr/>
          </p:nvSpPr>
          <p:spPr>
            <a:xfrm>
              <a:off x="11518455" y="5877560"/>
              <a:ext cx="298703" cy="127635"/>
            </a:xfrm>
            <a:custGeom>
              <a:avLst/>
              <a:gdLst>
                <a:gd name="connsiteX0" fmla="*/ 289369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0" y="11811"/>
                    <a:pt x="176657" y="62548"/>
                    <a:pt x="149415" y="76390"/>
                  </a:cubicBezTo>
                  <a:cubicBezTo>
                    <a:pt x="122110" y="62548"/>
                    <a:pt x="36830" y="11811"/>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93" name="Volný tvar: obrazec 692">
              <a:extLst>
                <a:ext uri="{FF2B5EF4-FFF2-40B4-BE49-F238E27FC236}">
                  <a16:creationId xmlns:a16="http://schemas.microsoft.com/office/drawing/2014/main" id="{C2DE777F-C9DE-44CC-9AAF-714A78EEC4A3}"/>
                </a:ext>
              </a:extLst>
            </p:cNvPr>
            <p:cNvSpPr/>
            <p:nvPr/>
          </p:nvSpPr>
          <p:spPr>
            <a:xfrm>
              <a:off x="982535" y="5162169"/>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8"/>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94" name="Volný tvar: obrazec 693">
              <a:extLst>
                <a:ext uri="{FF2B5EF4-FFF2-40B4-BE49-F238E27FC236}">
                  <a16:creationId xmlns:a16="http://schemas.microsoft.com/office/drawing/2014/main" id="{87CD3B4A-E550-4FB8-BD01-BBF4EFE1D465}"/>
                </a:ext>
              </a:extLst>
            </p:cNvPr>
            <p:cNvSpPr/>
            <p:nvPr/>
          </p:nvSpPr>
          <p:spPr>
            <a:xfrm>
              <a:off x="1311783" y="5162169"/>
              <a:ext cx="298767" cy="127635"/>
            </a:xfrm>
            <a:custGeom>
              <a:avLst/>
              <a:gdLst>
                <a:gd name="connsiteX0" fmla="*/ 289369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721"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695" name="Volný tvar: obrazec 694">
              <a:extLst>
                <a:ext uri="{FF2B5EF4-FFF2-40B4-BE49-F238E27FC236}">
                  <a16:creationId xmlns:a16="http://schemas.microsoft.com/office/drawing/2014/main" id="{00E8DB59-6D5D-44A5-BEAA-CE941065AC9B}"/>
                </a:ext>
              </a:extLst>
            </p:cNvPr>
            <p:cNvSpPr/>
            <p:nvPr/>
          </p:nvSpPr>
          <p:spPr>
            <a:xfrm>
              <a:off x="1641030" y="5162169"/>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593" y="62484"/>
                    <a:pt x="149352" y="76327"/>
                  </a:cubicBezTo>
                  <a:cubicBezTo>
                    <a:pt x="122047" y="62484"/>
                    <a:pt x="36703" y="11748"/>
                    <a:pt x="9398" y="0"/>
                  </a:cubicBezTo>
                  <a:lnTo>
                    <a:pt x="0" y="1651"/>
                  </a:lnTo>
                  <a:cubicBezTo>
                    <a:pt x="27623" y="22987"/>
                    <a:pt x="122555" y="101854"/>
                    <a:pt x="147066" y="127635"/>
                  </a:cubicBezTo>
                  <a:lnTo>
                    <a:pt x="151702" y="127635"/>
                  </a:lnTo>
                  <a:cubicBezTo>
                    <a:pt x="176213" y="101854"/>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96" name="Volný tvar: obrazec 695">
              <a:extLst>
                <a:ext uri="{FF2B5EF4-FFF2-40B4-BE49-F238E27FC236}">
                  <a16:creationId xmlns:a16="http://schemas.microsoft.com/office/drawing/2014/main" id="{CA070E4D-B372-4880-BC59-EAB6790841E2}"/>
                </a:ext>
              </a:extLst>
            </p:cNvPr>
            <p:cNvSpPr/>
            <p:nvPr/>
          </p:nvSpPr>
          <p:spPr>
            <a:xfrm>
              <a:off x="1970341" y="5162169"/>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2001" y="11811"/>
                    <a:pt x="176657" y="62484"/>
                    <a:pt x="149352" y="76327"/>
                  </a:cubicBezTo>
                  <a:cubicBezTo>
                    <a:pt x="122047" y="62484"/>
                    <a:pt x="36703" y="11748"/>
                    <a:pt x="9398" y="0"/>
                  </a:cubicBezTo>
                  <a:lnTo>
                    <a:pt x="0" y="1651"/>
                  </a:lnTo>
                  <a:cubicBezTo>
                    <a:pt x="27623" y="22987"/>
                    <a:pt x="122618" y="101854"/>
                    <a:pt x="147066" y="127635"/>
                  </a:cubicBezTo>
                  <a:lnTo>
                    <a:pt x="151638" y="127635"/>
                  </a:lnTo>
                  <a:cubicBezTo>
                    <a:pt x="176149" y="101854"/>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697" name="Volný tvar: obrazec 696">
              <a:extLst>
                <a:ext uri="{FF2B5EF4-FFF2-40B4-BE49-F238E27FC236}">
                  <a16:creationId xmlns:a16="http://schemas.microsoft.com/office/drawing/2014/main" id="{D76AA85E-0E99-461D-B7AD-4A622C62A6B1}"/>
                </a:ext>
              </a:extLst>
            </p:cNvPr>
            <p:cNvSpPr/>
            <p:nvPr/>
          </p:nvSpPr>
          <p:spPr>
            <a:xfrm>
              <a:off x="2299398" y="5162169"/>
              <a:ext cx="298704" cy="127635"/>
            </a:xfrm>
            <a:custGeom>
              <a:avLst/>
              <a:gdLst>
                <a:gd name="connsiteX0" fmla="*/ 289433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3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3" y="0"/>
                  </a:moveTo>
                  <a:cubicBezTo>
                    <a:pt x="262065" y="11811"/>
                    <a:pt x="176721" y="62484"/>
                    <a:pt x="149416" y="76327"/>
                  </a:cubicBezTo>
                  <a:cubicBezTo>
                    <a:pt x="122111" y="62484"/>
                    <a:pt x="36830" y="11748"/>
                    <a:pt x="9398" y="0"/>
                  </a:cubicBezTo>
                  <a:lnTo>
                    <a:pt x="0" y="1651"/>
                  </a:lnTo>
                  <a:cubicBezTo>
                    <a:pt x="27623" y="22987"/>
                    <a:pt x="122555" y="101854"/>
                    <a:pt x="147066" y="127635"/>
                  </a:cubicBezTo>
                  <a:lnTo>
                    <a:pt x="151638" y="127635"/>
                  </a:lnTo>
                  <a:cubicBezTo>
                    <a:pt x="176086" y="101854"/>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698" name="Volný tvar: obrazec 697">
              <a:extLst>
                <a:ext uri="{FF2B5EF4-FFF2-40B4-BE49-F238E27FC236}">
                  <a16:creationId xmlns:a16="http://schemas.microsoft.com/office/drawing/2014/main" id="{94B0FEF0-4A10-4E15-A74B-66D6567DF314}"/>
                </a:ext>
              </a:extLst>
            </p:cNvPr>
            <p:cNvSpPr/>
            <p:nvPr/>
          </p:nvSpPr>
          <p:spPr>
            <a:xfrm>
              <a:off x="2628836" y="5162169"/>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699" name="Volný tvar: obrazec 698">
              <a:extLst>
                <a:ext uri="{FF2B5EF4-FFF2-40B4-BE49-F238E27FC236}">
                  <a16:creationId xmlns:a16="http://schemas.microsoft.com/office/drawing/2014/main" id="{43345F68-D92D-4560-9F22-3B9A8B9F912C}"/>
                </a:ext>
              </a:extLst>
            </p:cNvPr>
            <p:cNvSpPr/>
            <p:nvPr/>
          </p:nvSpPr>
          <p:spPr>
            <a:xfrm>
              <a:off x="2958020" y="5162169"/>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8"/>
                    <a:pt x="9398"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00" name="Volný tvar: obrazec 699">
              <a:extLst>
                <a:ext uri="{FF2B5EF4-FFF2-40B4-BE49-F238E27FC236}">
                  <a16:creationId xmlns:a16="http://schemas.microsoft.com/office/drawing/2014/main" id="{F8147E30-6719-4B24-AFA4-B48D6D4626B7}"/>
                </a:ext>
              </a:extLst>
            </p:cNvPr>
            <p:cNvSpPr/>
            <p:nvPr/>
          </p:nvSpPr>
          <p:spPr>
            <a:xfrm>
              <a:off x="3287395" y="5162169"/>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01" name="Volný tvar: obrazec 700">
              <a:extLst>
                <a:ext uri="{FF2B5EF4-FFF2-40B4-BE49-F238E27FC236}">
                  <a16:creationId xmlns:a16="http://schemas.microsoft.com/office/drawing/2014/main" id="{41524417-4A91-4BA9-B533-690DEFE779E8}"/>
                </a:ext>
              </a:extLst>
            </p:cNvPr>
            <p:cNvSpPr/>
            <p:nvPr/>
          </p:nvSpPr>
          <p:spPr>
            <a:xfrm>
              <a:off x="3616515" y="5162169"/>
              <a:ext cx="298703" cy="127635"/>
            </a:xfrm>
            <a:custGeom>
              <a:avLst/>
              <a:gdLst>
                <a:gd name="connsiteX0" fmla="*/ 289369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02" name="Volný tvar: obrazec 701">
              <a:extLst>
                <a:ext uri="{FF2B5EF4-FFF2-40B4-BE49-F238E27FC236}">
                  <a16:creationId xmlns:a16="http://schemas.microsoft.com/office/drawing/2014/main" id="{58121944-5AD0-4FA7-8986-71F916679F3B}"/>
                </a:ext>
              </a:extLst>
            </p:cNvPr>
            <p:cNvSpPr/>
            <p:nvPr/>
          </p:nvSpPr>
          <p:spPr>
            <a:xfrm>
              <a:off x="3945890" y="5162169"/>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03" name="Volný tvar: obrazec 702">
              <a:extLst>
                <a:ext uri="{FF2B5EF4-FFF2-40B4-BE49-F238E27FC236}">
                  <a16:creationId xmlns:a16="http://schemas.microsoft.com/office/drawing/2014/main" id="{01DDF282-93CA-43A5-8EDF-0628558B5770}"/>
                </a:ext>
              </a:extLst>
            </p:cNvPr>
            <p:cNvSpPr/>
            <p:nvPr/>
          </p:nvSpPr>
          <p:spPr>
            <a:xfrm>
              <a:off x="4275010" y="5162169"/>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8"/>
                    <a:pt x="9398" y="0"/>
                  </a:cubicBezTo>
                  <a:lnTo>
                    <a:pt x="0" y="1651"/>
                  </a:lnTo>
                  <a:cubicBezTo>
                    <a:pt x="27623"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04" name="Volný tvar: obrazec 703">
              <a:extLst>
                <a:ext uri="{FF2B5EF4-FFF2-40B4-BE49-F238E27FC236}">
                  <a16:creationId xmlns:a16="http://schemas.microsoft.com/office/drawing/2014/main" id="{3C3D93E6-5E42-435E-8BFE-A94DF83729F5}"/>
                </a:ext>
              </a:extLst>
            </p:cNvPr>
            <p:cNvSpPr/>
            <p:nvPr/>
          </p:nvSpPr>
          <p:spPr>
            <a:xfrm>
              <a:off x="4604321" y="5162169"/>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484"/>
                    <a:pt x="149415"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05" name="Volný tvar: obrazec 704">
              <a:extLst>
                <a:ext uri="{FF2B5EF4-FFF2-40B4-BE49-F238E27FC236}">
                  <a16:creationId xmlns:a16="http://schemas.microsoft.com/office/drawing/2014/main" id="{199B97B7-EBE5-4BEA-9DCC-D94B1101C7E6}"/>
                </a:ext>
              </a:extLst>
            </p:cNvPr>
            <p:cNvSpPr/>
            <p:nvPr/>
          </p:nvSpPr>
          <p:spPr>
            <a:xfrm>
              <a:off x="4933505" y="5162169"/>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66" y="11748"/>
                    <a:pt x="9398" y="0"/>
                  </a:cubicBezTo>
                  <a:lnTo>
                    <a:pt x="0" y="1651"/>
                  </a:lnTo>
                  <a:cubicBezTo>
                    <a:pt x="27623" y="22987"/>
                    <a:pt x="122555" y="101854"/>
                    <a:pt x="147066" y="127635"/>
                  </a:cubicBezTo>
                  <a:lnTo>
                    <a:pt x="151702" y="127635"/>
                  </a:lnTo>
                  <a:cubicBezTo>
                    <a:pt x="176149"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06" name="Volný tvar: obrazec 705">
              <a:extLst>
                <a:ext uri="{FF2B5EF4-FFF2-40B4-BE49-F238E27FC236}">
                  <a16:creationId xmlns:a16="http://schemas.microsoft.com/office/drawing/2014/main" id="{ECE12E22-A4D1-4B8B-A9DA-B5E17D9751CD}"/>
                </a:ext>
              </a:extLst>
            </p:cNvPr>
            <p:cNvSpPr/>
            <p:nvPr/>
          </p:nvSpPr>
          <p:spPr>
            <a:xfrm>
              <a:off x="982535" y="5399595"/>
              <a:ext cx="298704" cy="127698"/>
            </a:xfrm>
            <a:custGeom>
              <a:avLst/>
              <a:gdLst>
                <a:gd name="connsiteX0" fmla="*/ 289306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8"/>
                    <a:pt x="149352" y="76390"/>
                  </a:cubicBezTo>
                  <a:cubicBezTo>
                    <a:pt x="122047" y="62548"/>
                    <a:pt x="36703" y="11811"/>
                    <a:pt x="9398" y="0"/>
                  </a:cubicBezTo>
                  <a:lnTo>
                    <a:pt x="0" y="1715"/>
                  </a:lnTo>
                  <a:cubicBezTo>
                    <a:pt x="27623" y="23051"/>
                    <a:pt x="122555" y="101918"/>
                    <a:pt x="147066" y="127699"/>
                  </a:cubicBezTo>
                  <a:lnTo>
                    <a:pt x="151638" y="127699"/>
                  </a:lnTo>
                  <a:cubicBezTo>
                    <a:pt x="176149" y="101918"/>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07" name="Volný tvar: obrazec 706">
              <a:extLst>
                <a:ext uri="{FF2B5EF4-FFF2-40B4-BE49-F238E27FC236}">
                  <a16:creationId xmlns:a16="http://schemas.microsoft.com/office/drawing/2014/main" id="{1B0CD6AE-BF53-4606-A2A5-95BAA3F955C2}"/>
                </a:ext>
              </a:extLst>
            </p:cNvPr>
            <p:cNvSpPr/>
            <p:nvPr/>
          </p:nvSpPr>
          <p:spPr>
            <a:xfrm>
              <a:off x="1311783" y="5399595"/>
              <a:ext cx="298767" cy="127698"/>
            </a:xfrm>
            <a:custGeom>
              <a:avLst/>
              <a:gdLst>
                <a:gd name="connsiteX0" fmla="*/ 289369 w 298767"/>
                <a:gd name="connsiteY0" fmla="*/ 0 h 127698"/>
                <a:gd name="connsiteX1" fmla="*/ 149416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8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721" y="62548"/>
                    <a:pt x="149416" y="76390"/>
                  </a:cubicBezTo>
                  <a:cubicBezTo>
                    <a:pt x="122110" y="62548"/>
                    <a:pt x="36766" y="11811"/>
                    <a:pt x="9398" y="0"/>
                  </a:cubicBezTo>
                  <a:lnTo>
                    <a:pt x="0" y="1715"/>
                  </a:lnTo>
                  <a:cubicBezTo>
                    <a:pt x="27622" y="23051"/>
                    <a:pt x="122555" y="101918"/>
                    <a:pt x="147066" y="127699"/>
                  </a:cubicBezTo>
                  <a:lnTo>
                    <a:pt x="151638" y="127699"/>
                  </a:lnTo>
                  <a:cubicBezTo>
                    <a:pt x="176149" y="101918"/>
                    <a:pt x="271082" y="23051"/>
                    <a:pt x="298768"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08" name="Volný tvar: obrazec 707">
              <a:extLst>
                <a:ext uri="{FF2B5EF4-FFF2-40B4-BE49-F238E27FC236}">
                  <a16:creationId xmlns:a16="http://schemas.microsoft.com/office/drawing/2014/main" id="{5E8BDEFD-F139-4D7B-B7DC-A47B84A26479}"/>
                </a:ext>
              </a:extLst>
            </p:cNvPr>
            <p:cNvSpPr/>
            <p:nvPr/>
          </p:nvSpPr>
          <p:spPr>
            <a:xfrm>
              <a:off x="1641030" y="5399595"/>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702 w 298767"/>
                <a:gd name="connsiteY5" fmla="*/ 127699 h 127698"/>
                <a:gd name="connsiteX6" fmla="*/ 298768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593" y="62548"/>
                    <a:pt x="149352" y="76390"/>
                  </a:cubicBezTo>
                  <a:cubicBezTo>
                    <a:pt x="122047" y="62548"/>
                    <a:pt x="36703" y="11811"/>
                    <a:pt x="9398" y="0"/>
                  </a:cubicBezTo>
                  <a:lnTo>
                    <a:pt x="0" y="1715"/>
                  </a:lnTo>
                  <a:cubicBezTo>
                    <a:pt x="27623" y="23051"/>
                    <a:pt x="122555" y="101918"/>
                    <a:pt x="147066" y="127699"/>
                  </a:cubicBezTo>
                  <a:lnTo>
                    <a:pt x="151702" y="127699"/>
                  </a:lnTo>
                  <a:cubicBezTo>
                    <a:pt x="176213" y="101918"/>
                    <a:pt x="271209" y="23051"/>
                    <a:pt x="298768"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09" name="Volný tvar: obrazec 708">
              <a:extLst>
                <a:ext uri="{FF2B5EF4-FFF2-40B4-BE49-F238E27FC236}">
                  <a16:creationId xmlns:a16="http://schemas.microsoft.com/office/drawing/2014/main" id="{39853B56-988D-41B1-82C4-E3F9FEF6317F}"/>
                </a:ext>
              </a:extLst>
            </p:cNvPr>
            <p:cNvSpPr/>
            <p:nvPr/>
          </p:nvSpPr>
          <p:spPr>
            <a:xfrm>
              <a:off x="1970341" y="5399595"/>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7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2001" y="11811"/>
                    <a:pt x="176657" y="62548"/>
                    <a:pt x="149352" y="76390"/>
                  </a:cubicBezTo>
                  <a:cubicBezTo>
                    <a:pt x="122047" y="62548"/>
                    <a:pt x="36703" y="11811"/>
                    <a:pt x="9398" y="0"/>
                  </a:cubicBezTo>
                  <a:lnTo>
                    <a:pt x="0" y="1715"/>
                  </a:lnTo>
                  <a:cubicBezTo>
                    <a:pt x="27623" y="23051"/>
                    <a:pt x="122618" y="101918"/>
                    <a:pt x="147066" y="127699"/>
                  </a:cubicBezTo>
                  <a:lnTo>
                    <a:pt x="151638" y="127699"/>
                  </a:lnTo>
                  <a:cubicBezTo>
                    <a:pt x="176149" y="101918"/>
                    <a:pt x="271082" y="23051"/>
                    <a:pt x="298767"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10" name="Volný tvar: obrazec 709">
              <a:extLst>
                <a:ext uri="{FF2B5EF4-FFF2-40B4-BE49-F238E27FC236}">
                  <a16:creationId xmlns:a16="http://schemas.microsoft.com/office/drawing/2014/main" id="{51F6653F-9BBB-47E8-9292-B442D7E97E32}"/>
                </a:ext>
              </a:extLst>
            </p:cNvPr>
            <p:cNvSpPr/>
            <p:nvPr/>
          </p:nvSpPr>
          <p:spPr>
            <a:xfrm>
              <a:off x="2299398" y="5399595"/>
              <a:ext cx="298704" cy="127698"/>
            </a:xfrm>
            <a:custGeom>
              <a:avLst/>
              <a:gdLst>
                <a:gd name="connsiteX0" fmla="*/ 289433 w 298704"/>
                <a:gd name="connsiteY0" fmla="*/ 0 h 127698"/>
                <a:gd name="connsiteX1" fmla="*/ 149416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433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433" y="0"/>
                  </a:moveTo>
                  <a:cubicBezTo>
                    <a:pt x="262065" y="11811"/>
                    <a:pt x="176721" y="62548"/>
                    <a:pt x="149416" y="76390"/>
                  </a:cubicBezTo>
                  <a:cubicBezTo>
                    <a:pt x="122111" y="62548"/>
                    <a:pt x="36830" y="11811"/>
                    <a:pt x="9398" y="0"/>
                  </a:cubicBezTo>
                  <a:lnTo>
                    <a:pt x="0" y="1715"/>
                  </a:lnTo>
                  <a:cubicBezTo>
                    <a:pt x="27623" y="23051"/>
                    <a:pt x="122555" y="101918"/>
                    <a:pt x="147066" y="127699"/>
                  </a:cubicBezTo>
                  <a:lnTo>
                    <a:pt x="151638" y="127699"/>
                  </a:lnTo>
                  <a:cubicBezTo>
                    <a:pt x="176086" y="101918"/>
                    <a:pt x="271082" y="23051"/>
                    <a:pt x="298704" y="1715"/>
                  </a:cubicBezTo>
                  <a:lnTo>
                    <a:pt x="289433" y="0"/>
                  </a:lnTo>
                  <a:close/>
                </a:path>
              </a:pathLst>
            </a:custGeom>
            <a:solidFill>
              <a:srgbClr val="FFFFFF"/>
            </a:solidFill>
            <a:ln w="6350" cap="flat">
              <a:noFill/>
              <a:prstDash val="solid"/>
              <a:miter/>
            </a:ln>
          </p:spPr>
          <p:txBody>
            <a:bodyPr rtlCol="0" anchor="ctr"/>
            <a:lstStyle/>
            <a:p>
              <a:endParaRPr lang="cs-CZ"/>
            </a:p>
          </p:txBody>
        </p:sp>
        <p:sp>
          <p:nvSpPr>
            <p:cNvPr id="711" name="Volný tvar: obrazec 710">
              <a:extLst>
                <a:ext uri="{FF2B5EF4-FFF2-40B4-BE49-F238E27FC236}">
                  <a16:creationId xmlns:a16="http://schemas.microsoft.com/office/drawing/2014/main" id="{EB1B6C61-1265-4C2C-B0B4-0C6EC7D6155C}"/>
                </a:ext>
              </a:extLst>
            </p:cNvPr>
            <p:cNvSpPr/>
            <p:nvPr/>
          </p:nvSpPr>
          <p:spPr>
            <a:xfrm>
              <a:off x="2628836" y="5399595"/>
              <a:ext cx="298704" cy="127698"/>
            </a:xfrm>
            <a:custGeom>
              <a:avLst/>
              <a:gdLst>
                <a:gd name="connsiteX0" fmla="*/ 289370 w 298704"/>
                <a:gd name="connsiteY0" fmla="*/ 0 h 127698"/>
                <a:gd name="connsiteX1" fmla="*/ 149416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416" y="76390"/>
                  </a:cubicBezTo>
                  <a:cubicBezTo>
                    <a:pt x="122111" y="62548"/>
                    <a:pt x="36767" y="11811"/>
                    <a:pt x="9398" y="0"/>
                  </a:cubicBezTo>
                  <a:lnTo>
                    <a:pt x="0" y="1715"/>
                  </a:lnTo>
                  <a:cubicBezTo>
                    <a:pt x="27623" y="23051"/>
                    <a:pt x="122555" y="101918"/>
                    <a:pt x="147066" y="127699"/>
                  </a:cubicBezTo>
                  <a:lnTo>
                    <a:pt x="151638" y="127699"/>
                  </a:lnTo>
                  <a:cubicBezTo>
                    <a:pt x="176149"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12" name="Volný tvar: obrazec 711">
              <a:extLst>
                <a:ext uri="{FF2B5EF4-FFF2-40B4-BE49-F238E27FC236}">
                  <a16:creationId xmlns:a16="http://schemas.microsoft.com/office/drawing/2014/main" id="{C3B0E22A-BA78-4F42-8B35-C572E05CCD8D}"/>
                </a:ext>
              </a:extLst>
            </p:cNvPr>
            <p:cNvSpPr/>
            <p:nvPr/>
          </p:nvSpPr>
          <p:spPr>
            <a:xfrm>
              <a:off x="2958020" y="5399595"/>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7" y="62548"/>
                    <a:pt x="36703" y="11811"/>
                    <a:pt x="9398" y="0"/>
                  </a:cubicBezTo>
                  <a:lnTo>
                    <a:pt x="0" y="1715"/>
                  </a:lnTo>
                  <a:cubicBezTo>
                    <a:pt x="27623" y="23051"/>
                    <a:pt x="122555" y="101918"/>
                    <a:pt x="147066" y="127699"/>
                  </a:cubicBezTo>
                  <a:lnTo>
                    <a:pt x="151638" y="127699"/>
                  </a:lnTo>
                  <a:cubicBezTo>
                    <a:pt x="176086"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13" name="Volný tvar: obrazec 712">
              <a:extLst>
                <a:ext uri="{FF2B5EF4-FFF2-40B4-BE49-F238E27FC236}">
                  <a16:creationId xmlns:a16="http://schemas.microsoft.com/office/drawing/2014/main" id="{DF929EEB-2A70-4E06-ADFF-A2A8E94CEDBD}"/>
                </a:ext>
              </a:extLst>
            </p:cNvPr>
            <p:cNvSpPr/>
            <p:nvPr/>
          </p:nvSpPr>
          <p:spPr>
            <a:xfrm>
              <a:off x="3287395" y="5399595"/>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2" y="76390"/>
                  </a:cubicBezTo>
                  <a:cubicBezTo>
                    <a:pt x="122047" y="62548"/>
                    <a:pt x="36703" y="11811"/>
                    <a:pt x="9398" y="0"/>
                  </a:cubicBezTo>
                  <a:lnTo>
                    <a:pt x="0" y="1715"/>
                  </a:lnTo>
                  <a:cubicBezTo>
                    <a:pt x="27622" y="23051"/>
                    <a:pt x="122555" y="101918"/>
                    <a:pt x="147066" y="127699"/>
                  </a:cubicBezTo>
                  <a:lnTo>
                    <a:pt x="151638" y="127699"/>
                  </a:lnTo>
                  <a:cubicBezTo>
                    <a:pt x="176149" y="101918"/>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14" name="Volný tvar: obrazec 713">
              <a:extLst>
                <a:ext uri="{FF2B5EF4-FFF2-40B4-BE49-F238E27FC236}">
                  <a16:creationId xmlns:a16="http://schemas.microsoft.com/office/drawing/2014/main" id="{4B2B829A-DE37-4D3C-B1AC-EF8FC3A6F2EB}"/>
                </a:ext>
              </a:extLst>
            </p:cNvPr>
            <p:cNvSpPr/>
            <p:nvPr/>
          </p:nvSpPr>
          <p:spPr>
            <a:xfrm>
              <a:off x="3616515" y="5399595"/>
              <a:ext cx="298703" cy="127698"/>
            </a:xfrm>
            <a:custGeom>
              <a:avLst/>
              <a:gdLst>
                <a:gd name="connsiteX0" fmla="*/ 289369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657" y="62548"/>
                    <a:pt x="149352" y="76390"/>
                  </a:cubicBezTo>
                  <a:cubicBezTo>
                    <a:pt x="122047" y="62548"/>
                    <a:pt x="36766" y="11811"/>
                    <a:pt x="9398" y="0"/>
                  </a:cubicBezTo>
                  <a:lnTo>
                    <a:pt x="0" y="1715"/>
                  </a:lnTo>
                  <a:cubicBezTo>
                    <a:pt x="27622" y="23051"/>
                    <a:pt x="122555" y="101918"/>
                    <a:pt x="147066" y="127699"/>
                  </a:cubicBezTo>
                  <a:lnTo>
                    <a:pt x="151638" y="127699"/>
                  </a:lnTo>
                  <a:cubicBezTo>
                    <a:pt x="176149" y="101918"/>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15" name="Volný tvar: obrazec 714">
              <a:extLst>
                <a:ext uri="{FF2B5EF4-FFF2-40B4-BE49-F238E27FC236}">
                  <a16:creationId xmlns:a16="http://schemas.microsoft.com/office/drawing/2014/main" id="{C572721E-6B3A-4C5C-AD82-1561443FA4E2}"/>
                </a:ext>
              </a:extLst>
            </p:cNvPr>
            <p:cNvSpPr/>
            <p:nvPr/>
          </p:nvSpPr>
          <p:spPr>
            <a:xfrm>
              <a:off x="3945890" y="5399595"/>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2001" y="11811"/>
                    <a:pt x="176657" y="62548"/>
                    <a:pt x="149352" y="76390"/>
                  </a:cubicBezTo>
                  <a:cubicBezTo>
                    <a:pt x="122047" y="62548"/>
                    <a:pt x="36766" y="11811"/>
                    <a:pt x="9398" y="0"/>
                  </a:cubicBezTo>
                  <a:lnTo>
                    <a:pt x="0" y="1715"/>
                  </a:lnTo>
                  <a:cubicBezTo>
                    <a:pt x="27622" y="23051"/>
                    <a:pt x="122555" y="101918"/>
                    <a:pt x="147066" y="127699"/>
                  </a:cubicBezTo>
                  <a:lnTo>
                    <a:pt x="151638" y="127699"/>
                  </a:lnTo>
                  <a:cubicBezTo>
                    <a:pt x="176149" y="101918"/>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16" name="Volný tvar: obrazec 715">
              <a:extLst>
                <a:ext uri="{FF2B5EF4-FFF2-40B4-BE49-F238E27FC236}">
                  <a16:creationId xmlns:a16="http://schemas.microsoft.com/office/drawing/2014/main" id="{7E526516-DAD9-4B69-9802-401984A8C3BD}"/>
                </a:ext>
              </a:extLst>
            </p:cNvPr>
            <p:cNvSpPr/>
            <p:nvPr/>
          </p:nvSpPr>
          <p:spPr>
            <a:xfrm>
              <a:off x="4275010" y="5399595"/>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7" y="62548"/>
                    <a:pt x="36703" y="11811"/>
                    <a:pt x="9398" y="0"/>
                  </a:cubicBezTo>
                  <a:lnTo>
                    <a:pt x="0" y="1715"/>
                  </a:lnTo>
                  <a:cubicBezTo>
                    <a:pt x="27623" y="23051"/>
                    <a:pt x="122555" y="101918"/>
                    <a:pt x="147066" y="127699"/>
                  </a:cubicBezTo>
                  <a:lnTo>
                    <a:pt x="151638" y="127699"/>
                  </a:lnTo>
                  <a:cubicBezTo>
                    <a:pt x="176149" y="101918"/>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17" name="Volný tvar: obrazec 716">
              <a:extLst>
                <a:ext uri="{FF2B5EF4-FFF2-40B4-BE49-F238E27FC236}">
                  <a16:creationId xmlns:a16="http://schemas.microsoft.com/office/drawing/2014/main" id="{D9C2DA8E-F7D8-4DD1-BB33-D728D931BE38}"/>
                </a:ext>
              </a:extLst>
            </p:cNvPr>
            <p:cNvSpPr/>
            <p:nvPr/>
          </p:nvSpPr>
          <p:spPr>
            <a:xfrm>
              <a:off x="4604321" y="5399595"/>
              <a:ext cx="298703" cy="127698"/>
            </a:xfrm>
            <a:custGeom>
              <a:avLst/>
              <a:gdLst>
                <a:gd name="connsiteX0" fmla="*/ 289369 w 298703"/>
                <a:gd name="connsiteY0" fmla="*/ 0 h 127698"/>
                <a:gd name="connsiteX1" fmla="*/ 149415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657" y="62548"/>
                    <a:pt x="149415" y="76390"/>
                  </a:cubicBezTo>
                  <a:cubicBezTo>
                    <a:pt x="122110" y="62548"/>
                    <a:pt x="36830" y="11811"/>
                    <a:pt x="9398" y="0"/>
                  </a:cubicBezTo>
                  <a:lnTo>
                    <a:pt x="0" y="1715"/>
                  </a:lnTo>
                  <a:cubicBezTo>
                    <a:pt x="27622" y="23051"/>
                    <a:pt x="122555" y="101918"/>
                    <a:pt x="147066" y="127699"/>
                  </a:cubicBezTo>
                  <a:lnTo>
                    <a:pt x="151638" y="127699"/>
                  </a:lnTo>
                  <a:cubicBezTo>
                    <a:pt x="176149" y="101918"/>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18" name="Volný tvar: obrazec 717">
              <a:extLst>
                <a:ext uri="{FF2B5EF4-FFF2-40B4-BE49-F238E27FC236}">
                  <a16:creationId xmlns:a16="http://schemas.microsoft.com/office/drawing/2014/main" id="{184673DB-5518-4F4F-9CC9-E6F9E3079090}"/>
                </a:ext>
              </a:extLst>
            </p:cNvPr>
            <p:cNvSpPr/>
            <p:nvPr/>
          </p:nvSpPr>
          <p:spPr>
            <a:xfrm>
              <a:off x="4933505" y="5399595"/>
              <a:ext cx="298767" cy="127698"/>
            </a:xfrm>
            <a:custGeom>
              <a:avLst/>
              <a:gdLst>
                <a:gd name="connsiteX0" fmla="*/ 289370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702 w 298767"/>
                <a:gd name="connsiteY5" fmla="*/ 127699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8"/>
                    <a:pt x="149352" y="76390"/>
                  </a:cubicBezTo>
                  <a:cubicBezTo>
                    <a:pt x="122047" y="62548"/>
                    <a:pt x="36766" y="11811"/>
                    <a:pt x="9398" y="0"/>
                  </a:cubicBezTo>
                  <a:lnTo>
                    <a:pt x="0" y="1715"/>
                  </a:lnTo>
                  <a:cubicBezTo>
                    <a:pt x="27623" y="23051"/>
                    <a:pt x="122555" y="101918"/>
                    <a:pt x="147066" y="127699"/>
                  </a:cubicBezTo>
                  <a:lnTo>
                    <a:pt x="151702" y="127699"/>
                  </a:lnTo>
                  <a:cubicBezTo>
                    <a:pt x="176149" y="101918"/>
                    <a:pt x="271145"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19" name="Volný tvar: obrazec 718">
              <a:extLst>
                <a:ext uri="{FF2B5EF4-FFF2-40B4-BE49-F238E27FC236}">
                  <a16:creationId xmlns:a16="http://schemas.microsoft.com/office/drawing/2014/main" id="{668528B0-A270-4DA6-A610-18210291FF9A}"/>
                </a:ext>
              </a:extLst>
            </p:cNvPr>
            <p:cNvSpPr/>
            <p:nvPr/>
          </p:nvSpPr>
          <p:spPr>
            <a:xfrm>
              <a:off x="5262753" y="5162169"/>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20" name="Volný tvar: obrazec 719">
              <a:extLst>
                <a:ext uri="{FF2B5EF4-FFF2-40B4-BE49-F238E27FC236}">
                  <a16:creationId xmlns:a16="http://schemas.microsoft.com/office/drawing/2014/main" id="{835B0110-9DC4-4719-AC69-4502661DB791}"/>
                </a:ext>
              </a:extLst>
            </p:cNvPr>
            <p:cNvSpPr/>
            <p:nvPr/>
          </p:nvSpPr>
          <p:spPr>
            <a:xfrm>
              <a:off x="5592000" y="5162169"/>
              <a:ext cx="298703" cy="127635"/>
            </a:xfrm>
            <a:custGeom>
              <a:avLst/>
              <a:gdLst>
                <a:gd name="connsiteX0" fmla="*/ 289370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721" y="62484"/>
                    <a:pt x="149415" y="76327"/>
                  </a:cubicBezTo>
                  <a:cubicBezTo>
                    <a:pt x="122110" y="62484"/>
                    <a:pt x="36766"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21" name="Volný tvar: obrazec 720">
              <a:extLst>
                <a:ext uri="{FF2B5EF4-FFF2-40B4-BE49-F238E27FC236}">
                  <a16:creationId xmlns:a16="http://schemas.microsoft.com/office/drawing/2014/main" id="{D22D223B-2944-4067-8C5F-917C72330FD1}"/>
                </a:ext>
              </a:extLst>
            </p:cNvPr>
            <p:cNvSpPr/>
            <p:nvPr/>
          </p:nvSpPr>
          <p:spPr>
            <a:xfrm>
              <a:off x="5921184" y="5162169"/>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03" y="11748"/>
                    <a:pt x="9398" y="0"/>
                  </a:cubicBezTo>
                  <a:lnTo>
                    <a:pt x="0" y="1651"/>
                  </a:lnTo>
                  <a:cubicBezTo>
                    <a:pt x="27623"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22" name="Volný tvar: obrazec 721">
              <a:extLst>
                <a:ext uri="{FF2B5EF4-FFF2-40B4-BE49-F238E27FC236}">
                  <a16:creationId xmlns:a16="http://schemas.microsoft.com/office/drawing/2014/main" id="{5B4867E4-1CA9-43C5-8096-5755844DC271}"/>
                </a:ext>
              </a:extLst>
            </p:cNvPr>
            <p:cNvSpPr/>
            <p:nvPr/>
          </p:nvSpPr>
          <p:spPr>
            <a:xfrm>
              <a:off x="6250559" y="5162169"/>
              <a:ext cx="298767" cy="127635"/>
            </a:xfrm>
            <a:custGeom>
              <a:avLst/>
              <a:gdLst>
                <a:gd name="connsiteX0" fmla="*/ 289370 w 298767"/>
                <a:gd name="connsiteY0" fmla="*/ 0 h 127635"/>
                <a:gd name="connsiteX1" fmla="*/ 149415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0" y="62484"/>
                    <a:pt x="149415" y="76327"/>
                  </a:cubicBezTo>
                  <a:cubicBezTo>
                    <a:pt x="122110" y="62484"/>
                    <a:pt x="36830" y="11748"/>
                    <a:pt x="9398" y="0"/>
                  </a:cubicBezTo>
                  <a:lnTo>
                    <a:pt x="0" y="1651"/>
                  </a:lnTo>
                  <a:cubicBezTo>
                    <a:pt x="27622" y="22987"/>
                    <a:pt x="122618" y="101854"/>
                    <a:pt x="147066" y="127635"/>
                  </a:cubicBezTo>
                  <a:lnTo>
                    <a:pt x="151638" y="127635"/>
                  </a:lnTo>
                  <a:cubicBezTo>
                    <a:pt x="176149" y="101854"/>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23" name="Volný tvar: obrazec 722">
              <a:extLst>
                <a:ext uri="{FF2B5EF4-FFF2-40B4-BE49-F238E27FC236}">
                  <a16:creationId xmlns:a16="http://schemas.microsoft.com/office/drawing/2014/main" id="{20F30EB0-5D9C-4375-90A8-FA031B77051B}"/>
                </a:ext>
              </a:extLst>
            </p:cNvPr>
            <p:cNvSpPr/>
            <p:nvPr/>
          </p:nvSpPr>
          <p:spPr>
            <a:xfrm>
              <a:off x="6579679" y="5162169"/>
              <a:ext cx="298703" cy="127635"/>
            </a:xfrm>
            <a:custGeom>
              <a:avLst/>
              <a:gdLst>
                <a:gd name="connsiteX0" fmla="*/ 289433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433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433" y="0"/>
                  </a:moveTo>
                  <a:cubicBezTo>
                    <a:pt x="262064" y="11811"/>
                    <a:pt x="176720" y="62484"/>
                    <a:pt x="149415" y="76327"/>
                  </a:cubicBezTo>
                  <a:cubicBezTo>
                    <a:pt x="122110" y="62484"/>
                    <a:pt x="36766" y="11748"/>
                    <a:pt x="9398" y="0"/>
                  </a:cubicBezTo>
                  <a:lnTo>
                    <a:pt x="0" y="1651"/>
                  </a:lnTo>
                  <a:cubicBezTo>
                    <a:pt x="27622" y="22987"/>
                    <a:pt x="122555" y="101854"/>
                    <a:pt x="147065" y="127635"/>
                  </a:cubicBezTo>
                  <a:lnTo>
                    <a:pt x="151638" y="127635"/>
                  </a:lnTo>
                  <a:cubicBezTo>
                    <a:pt x="176085" y="101854"/>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724" name="Volný tvar: obrazec 723">
              <a:extLst>
                <a:ext uri="{FF2B5EF4-FFF2-40B4-BE49-F238E27FC236}">
                  <a16:creationId xmlns:a16="http://schemas.microsoft.com/office/drawing/2014/main" id="{1B8C9571-0AC9-4FFE-AB39-EE03BFD634E4}"/>
                </a:ext>
              </a:extLst>
            </p:cNvPr>
            <p:cNvSpPr/>
            <p:nvPr/>
          </p:nvSpPr>
          <p:spPr>
            <a:xfrm>
              <a:off x="6909117" y="5162169"/>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1" y="76327"/>
                  </a:cubicBezTo>
                  <a:cubicBezTo>
                    <a:pt x="122047" y="62484"/>
                    <a:pt x="36702" y="11748"/>
                    <a:pt x="9398" y="0"/>
                  </a:cubicBezTo>
                  <a:lnTo>
                    <a:pt x="0" y="1651"/>
                  </a:lnTo>
                  <a:cubicBezTo>
                    <a:pt x="27622" y="22987"/>
                    <a:pt x="122618"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25" name="Volný tvar: obrazec 724">
              <a:extLst>
                <a:ext uri="{FF2B5EF4-FFF2-40B4-BE49-F238E27FC236}">
                  <a16:creationId xmlns:a16="http://schemas.microsoft.com/office/drawing/2014/main" id="{08E42744-031C-4128-8F04-30DC33A1CC38}"/>
                </a:ext>
              </a:extLst>
            </p:cNvPr>
            <p:cNvSpPr/>
            <p:nvPr/>
          </p:nvSpPr>
          <p:spPr>
            <a:xfrm>
              <a:off x="7238301" y="5162169"/>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085"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26" name="Volný tvar: obrazec 725">
              <a:extLst>
                <a:ext uri="{FF2B5EF4-FFF2-40B4-BE49-F238E27FC236}">
                  <a16:creationId xmlns:a16="http://schemas.microsoft.com/office/drawing/2014/main" id="{F02F7AE9-1703-4841-A190-3F9D13E05BE0}"/>
                </a:ext>
              </a:extLst>
            </p:cNvPr>
            <p:cNvSpPr/>
            <p:nvPr/>
          </p:nvSpPr>
          <p:spPr>
            <a:xfrm>
              <a:off x="7567548" y="5162169"/>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65" y="11811"/>
                    <a:pt x="176657" y="62484"/>
                    <a:pt x="149416" y="76327"/>
                  </a:cubicBezTo>
                  <a:cubicBezTo>
                    <a:pt x="122110"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27" name="Volný tvar: obrazec 726">
              <a:extLst>
                <a:ext uri="{FF2B5EF4-FFF2-40B4-BE49-F238E27FC236}">
                  <a16:creationId xmlns:a16="http://schemas.microsoft.com/office/drawing/2014/main" id="{9A9A9312-DDF4-4AA5-93D0-F427E6725A05}"/>
                </a:ext>
              </a:extLst>
            </p:cNvPr>
            <p:cNvSpPr/>
            <p:nvPr/>
          </p:nvSpPr>
          <p:spPr>
            <a:xfrm>
              <a:off x="7896732" y="5162169"/>
              <a:ext cx="298704" cy="127635"/>
            </a:xfrm>
            <a:custGeom>
              <a:avLst/>
              <a:gdLst>
                <a:gd name="connsiteX0" fmla="*/ 289370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8" y="62484"/>
                    <a:pt x="36767" y="11748"/>
                    <a:pt x="9399"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28" name="Volný tvar: obrazec 727">
              <a:extLst>
                <a:ext uri="{FF2B5EF4-FFF2-40B4-BE49-F238E27FC236}">
                  <a16:creationId xmlns:a16="http://schemas.microsoft.com/office/drawing/2014/main" id="{448B4F2E-7139-411C-84E9-B80114AEF1E2}"/>
                </a:ext>
              </a:extLst>
            </p:cNvPr>
            <p:cNvSpPr/>
            <p:nvPr/>
          </p:nvSpPr>
          <p:spPr>
            <a:xfrm>
              <a:off x="8226107" y="5162169"/>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8" y="62484"/>
                    <a:pt x="36767" y="11748"/>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29" name="Volný tvar: obrazec 728">
              <a:extLst>
                <a:ext uri="{FF2B5EF4-FFF2-40B4-BE49-F238E27FC236}">
                  <a16:creationId xmlns:a16="http://schemas.microsoft.com/office/drawing/2014/main" id="{10FE440D-B7CF-44CD-B1FE-9408ED84011E}"/>
                </a:ext>
              </a:extLst>
            </p:cNvPr>
            <p:cNvSpPr/>
            <p:nvPr/>
          </p:nvSpPr>
          <p:spPr>
            <a:xfrm>
              <a:off x="8555228" y="5162169"/>
              <a:ext cx="298767" cy="127635"/>
            </a:xfrm>
            <a:custGeom>
              <a:avLst/>
              <a:gdLst>
                <a:gd name="connsiteX0" fmla="*/ 289369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5 w 298767"/>
                <a:gd name="connsiteY4" fmla="*/ 127635 h 127635"/>
                <a:gd name="connsiteX5" fmla="*/ 151702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484"/>
                    <a:pt x="149352" y="76327"/>
                  </a:cubicBezTo>
                  <a:cubicBezTo>
                    <a:pt x="122047" y="62484"/>
                    <a:pt x="36703" y="11748"/>
                    <a:pt x="9398" y="0"/>
                  </a:cubicBezTo>
                  <a:lnTo>
                    <a:pt x="0" y="1651"/>
                  </a:lnTo>
                  <a:cubicBezTo>
                    <a:pt x="27559" y="22987"/>
                    <a:pt x="122555" y="101854"/>
                    <a:pt x="147065" y="127635"/>
                  </a:cubicBezTo>
                  <a:lnTo>
                    <a:pt x="151702" y="127635"/>
                  </a:lnTo>
                  <a:cubicBezTo>
                    <a:pt x="176213"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30" name="Volný tvar: obrazec 729">
              <a:extLst>
                <a:ext uri="{FF2B5EF4-FFF2-40B4-BE49-F238E27FC236}">
                  <a16:creationId xmlns:a16="http://schemas.microsoft.com/office/drawing/2014/main" id="{30F876A1-AC51-46D6-802A-5BBCBC89024F}"/>
                </a:ext>
              </a:extLst>
            </p:cNvPr>
            <p:cNvSpPr/>
            <p:nvPr/>
          </p:nvSpPr>
          <p:spPr>
            <a:xfrm>
              <a:off x="8884666" y="5162169"/>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2" y="76327"/>
                  </a:cubicBezTo>
                  <a:cubicBezTo>
                    <a:pt x="122047" y="62484"/>
                    <a:pt x="36766" y="11748"/>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31" name="Volný tvar: obrazec 730">
              <a:extLst>
                <a:ext uri="{FF2B5EF4-FFF2-40B4-BE49-F238E27FC236}">
                  <a16:creationId xmlns:a16="http://schemas.microsoft.com/office/drawing/2014/main" id="{842B4FE4-6031-47EC-A317-DA37A363025D}"/>
                </a:ext>
              </a:extLst>
            </p:cNvPr>
            <p:cNvSpPr/>
            <p:nvPr/>
          </p:nvSpPr>
          <p:spPr>
            <a:xfrm>
              <a:off x="9213722" y="5162169"/>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352" y="76327"/>
                  </a:cubicBezTo>
                  <a:cubicBezTo>
                    <a:pt x="122047" y="62484"/>
                    <a:pt x="36767" y="11748"/>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32" name="Volný tvar: obrazec 731">
              <a:extLst>
                <a:ext uri="{FF2B5EF4-FFF2-40B4-BE49-F238E27FC236}">
                  <a16:creationId xmlns:a16="http://schemas.microsoft.com/office/drawing/2014/main" id="{783BF0D3-EB72-482F-8887-C4FC89D13D73}"/>
                </a:ext>
              </a:extLst>
            </p:cNvPr>
            <p:cNvSpPr/>
            <p:nvPr/>
          </p:nvSpPr>
          <p:spPr>
            <a:xfrm>
              <a:off x="5262753" y="5399595"/>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2" y="76390"/>
                  </a:cubicBezTo>
                  <a:cubicBezTo>
                    <a:pt x="122047" y="62548"/>
                    <a:pt x="36703" y="11811"/>
                    <a:pt x="9398" y="0"/>
                  </a:cubicBezTo>
                  <a:lnTo>
                    <a:pt x="0" y="1715"/>
                  </a:lnTo>
                  <a:cubicBezTo>
                    <a:pt x="27622" y="23051"/>
                    <a:pt x="122555" y="101918"/>
                    <a:pt x="147066" y="127699"/>
                  </a:cubicBezTo>
                  <a:lnTo>
                    <a:pt x="151638" y="127699"/>
                  </a:lnTo>
                  <a:cubicBezTo>
                    <a:pt x="176149" y="101918"/>
                    <a:pt x="271081"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33" name="Volný tvar: obrazec 732">
              <a:extLst>
                <a:ext uri="{FF2B5EF4-FFF2-40B4-BE49-F238E27FC236}">
                  <a16:creationId xmlns:a16="http://schemas.microsoft.com/office/drawing/2014/main" id="{385FD367-F77D-4BBA-AE05-1887C5831EB0}"/>
                </a:ext>
              </a:extLst>
            </p:cNvPr>
            <p:cNvSpPr/>
            <p:nvPr/>
          </p:nvSpPr>
          <p:spPr>
            <a:xfrm>
              <a:off x="5592000" y="5399595"/>
              <a:ext cx="298703" cy="127698"/>
            </a:xfrm>
            <a:custGeom>
              <a:avLst/>
              <a:gdLst>
                <a:gd name="connsiteX0" fmla="*/ 289370 w 298703"/>
                <a:gd name="connsiteY0" fmla="*/ 0 h 127698"/>
                <a:gd name="connsiteX1" fmla="*/ 149415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721" y="62548"/>
                    <a:pt x="149415" y="76390"/>
                  </a:cubicBezTo>
                  <a:cubicBezTo>
                    <a:pt x="122110" y="62548"/>
                    <a:pt x="36766" y="11811"/>
                    <a:pt x="9398" y="0"/>
                  </a:cubicBezTo>
                  <a:lnTo>
                    <a:pt x="0" y="1715"/>
                  </a:lnTo>
                  <a:cubicBezTo>
                    <a:pt x="27622" y="23051"/>
                    <a:pt x="122555" y="101918"/>
                    <a:pt x="147066" y="127699"/>
                  </a:cubicBezTo>
                  <a:lnTo>
                    <a:pt x="151638" y="127699"/>
                  </a:lnTo>
                  <a:cubicBezTo>
                    <a:pt x="176149"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34" name="Volný tvar: obrazec 733">
              <a:extLst>
                <a:ext uri="{FF2B5EF4-FFF2-40B4-BE49-F238E27FC236}">
                  <a16:creationId xmlns:a16="http://schemas.microsoft.com/office/drawing/2014/main" id="{2D749660-0045-46BE-B843-AD83ACEDECB4}"/>
                </a:ext>
              </a:extLst>
            </p:cNvPr>
            <p:cNvSpPr/>
            <p:nvPr/>
          </p:nvSpPr>
          <p:spPr>
            <a:xfrm>
              <a:off x="5921184" y="5399595"/>
              <a:ext cx="298767" cy="127698"/>
            </a:xfrm>
            <a:custGeom>
              <a:avLst/>
              <a:gdLst>
                <a:gd name="connsiteX0" fmla="*/ 289370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702 w 298767"/>
                <a:gd name="connsiteY5" fmla="*/ 127699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8"/>
                    <a:pt x="149352" y="76390"/>
                  </a:cubicBezTo>
                  <a:cubicBezTo>
                    <a:pt x="122047" y="62548"/>
                    <a:pt x="36703" y="11811"/>
                    <a:pt x="9398" y="0"/>
                  </a:cubicBezTo>
                  <a:lnTo>
                    <a:pt x="0" y="1715"/>
                  </a:lnTo>
                  <a:cubicBezTo>
                    <a:pt x="27623" y="23051"/>
                    <a:pt x="122555" y="101918"/>
                    <a:pt x="147066" y="127699"/>
                  </a:cubicBezTo>
                  <a:lnTo>
                    <a:pt x="151702" y="127699"/>
                  </a:lnTo>
                  <a:cubicBezTo>
                    <a:pt x="176213" y="101918"/>
                    <a:pt x="271145"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35" name="Volný tvar: obrazec 734">
              <a:extLst>
                <a:ext uri="{FF2B5EF4-FFF2-40B4-BE49-F238E27FC236}">
                  <a16:creationId xmlns:a16="http://schemas.microsoft.com/office/drawing/2014/main" id="{18AEB862-3037-4180-A5F9-791C77C69B23}"/>
                </a:ext>
              </a:extLst>
            </p:cNvPr>
            <p:cNvSpPr/>
            <p:nvPr/>
          </p:nvSpPr>
          <p:spPr>
            <a:xfrm>
              <a:off x="6250559" y="5399595"/>
              <a:ext cx="298767" cy="127698"/>
            </a:xfrm>
            <a:custGeom>
              <a:avLst/>
              <a:gdLst>
                <a:gd name="connsiteX0" fmla="*/ 289370 w 298767"/>
                <a:gd name="connsiteY0" fmla="*/ 0 h 127698"/>
                <a:gd name="connsiteX1" fmla="*/ 149415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720" y="62548"/>
                    <a:pt x="149415" y="76390"/>
                  </a:cubicBezTo>
                  <a:cubicBezTo>
                    <a:pt x="122110" y="62548"/>
                    <a:pt x="36830" y="11811"/>
                    <a:pt x="9398" y="0"/>
                  </a:cubicBezTo>
                  <a:lnTo>
                    <a:pt x="0" y="1715"/>
                  </a:lnTo>
                  <a:cubicBezTo>
                    <a:pt x="27622" y="23051"/>
                    <a:pt x="122618" y="101918"/>
                    <a:pt x="147066" y="127699"/>
                  </a:cubicBezTo>
                  <a:lnTo>
                    <a:pt x="151638" y="127699"/>
                  </a:lnTo>
                  <a:cubicBezTo>
                    <a:pt x="176149" y="101918"/>
                    <a:pt x="271082"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36" name="Volný tvar: obrazec 735">
              <a:extLst>
                <a:ext uri="{FF2B5EF4-FFF2-40B4-BE49-F238E27FC236}">
                  <a16:creationId xmlns:a16="http://schemas.microsoft.com/office/drawing/2014/main" id="{59FFEDED-55F0-41CE-A933-D548C7D62CC1}"/>
                </a:ext>
              </a:extLst>
            </p:cNvPr>
            <p:cNvSpPr/>
            <p:nvPr/>
          </p:nvSpPr>
          <p:spPr>
            <a:xfrm>
              <a:off x="6579679" y="5399595"/>
              <a:ext cx="298703" cy="127698"/>
            </a:xfrm>
            <a:custGeom>
              <a:avLst/>
              <a:gdLst>
                <a:gd name="connsiteX0" fmla="*/ 289433 w 298703"/>
                <a:gd name="connsiteY0" fmla="*/ 0 h 127698"/>
                <a:gd name="connsiteX1" fmla="*/ 149415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433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433" y="0"/>
                  </a:moveTo>
                  <a:cubicBezTo>
                    <a:pt x="262064" y="11811"/>
                    <a:pt x="176720" y="62548"/>
                    <a:pt x="149415" y="76390"/>
                  </a:cubicBezTo>
                  <a:cubicBezTo>
                    <a:pt x="122110" y="62548"/>
                    <a:pt x="36766" y="11811"/>
                    <a:pt x="9398" y="0"/>
                  </a:cubicBezTo>
                  <a:lnTo>
                    <a:pt x="0" y="1715"/>
                  </a:lnTo>
                  <a:cubicBezTo>
                    <a:pt x="27622" y="23051"/>
                    <a:pt x="122555" y="101918"/>
                    <a:pt x="147065" y="127699"/>
                  </a:cubicBezTo>
                  <a:lnTo>
                    <a:pt x="151638" y="127699"/>
                  </a:lnTo>
                  <a:cubicBezTo>
                    <a:pt x="176085" y="101918"/>
                    <a:pt x="271081" y="23051"/>
                    <a:pt x="298703" y="1715"/>
                  </a:cubicBezTo>
                  <a:lnTo>
                    <a:pt x="289433" y="0"/>
                  </a:lnTo>
                  <a:close/>
                </a:path>
              </a:pathLst>
            </a:custGeom>
            <a:solidFill>
              <a:srgbClr val="FFFFFF"/>
            </a:solidFill>
            <a:ln w="6350" cap="flat">
              <a:noFill/>
              <a:prstDash val="solid"/>
              <a:miter/>
            </a:ln>
          </p:spPr>
          <p:txBody>
            <a:bodyPr rtlCol="0" anchor="ctr"/>
            <a:lstStyle/>
            <a:p>
              <a:endParaRPr lang="cs-CZ"/>
            </a:p>
          </p:txBody>
        </p:sp>
        <p:sp>
          <p:nvSpPr>
            <p:cNvPr id="737" name="Volný tvar: obrazec 736">
              <a:extLst>
                <a:ext uri="{FF2B5EF4-FFF2-40B4-BE49-F238E27FC236}">
                  <a16:creationId xmlns:a16="http://schemas.microsoft.com/office/drawing/2014/main" id="{489F5638-9F11-4CEB-B883-DDAE3A1829B6}"/>
                </a:ext>
              </a:extLst>
            </p:cNvPr>
            <p:cNvSpPr/>
            <p:nvPr/>
          </p:nvSpPr>
          <p:spPr>
            <a:xfrm>
              <a:off x="6909117" y="5399595"/>
              <a:ext cx="298703" cy="127698"/>
            </a:xfrm>
            <a:custGeom>
              <a:avLst/>
              <a:gdLst>
                <a:gd name="connsiteX0" fmla="*/ 289306 w 298703"/>
                <a:gd name="connsiteY0" fmla="*/ 0 h 127698"/>
                <a:gd name="connsiteX1" fmla="*/ 149351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8"/>
                    <a:pt x="149351" y="76390"/>
                  </a:cubicBezTo>
                  <a:cubicBezTo>
                    <a:pt x="122047" y="62548"/>
                    <a:pt x="36702" y="11811"/>
                    <a:pt x="9398" y="0"/>
                  </a:cubicBezTo>
                  <a:lnTo>
                    <a:pt x="0" y="1715"/>
                  </a:lnTo>
                  <a:cubicBezTo>
                    <a:pt x="27622" y="23051"/>
                    <a:pt x="122618" y="101918"/>
                    <a:pt x="147065" y="127699"/>
                  </a:cubicBezTo>
                  <a:lnTo>
                    <a:pt x="151638" y="127699"/>
                  </a:lnTo>
                  <a:cubicBezTo>
                    <a:pt x="176085" y="101918"/>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38" name="Volný tvar: obrazec 737">
              <a:extLst>
                <a:ext uri="{FF2B5EF4-FFF2-40B4-BE49-F238E27FC236}">
                  <a16:creationId xmlns:a16="http://schemas.microsoft.com/office/drawing/2014/main" id="{A7E1B57C-DD0C-4162-88E0-6D2BB0692AE4}"/>
                </a:ext>
              </a:extLst>
            </p:cNvPr>
            <p:cNvSpPr/>
            <p:nvPr/>
          </p:nvSpPr>
          <p:spPr>
            <a:xfrm>
              <a:off x="7238301" y="5399595"/>
              <a:ext cx="298704" cy="127698"/>
            </a:xfrm>
            <a:custGeom>
              <a:avLst/>
              <a:gdLst>
                <a:gd name="connsiteX0" fmla="*/ 289306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8"/>
                    <a:pt x="149352" y="76390"/>
                  </a:cubicBezTo>
                  <a:cubicBezTo>
                    <a:pt x="122047" y="62548"/>
                    <a:pt x="36703" y="11811"/>
                    <a:pt x="9398" y="0"/>
                  </a:cubicBezTo>
                  <a:lnTo>
                    <a:pt x="0" y="1715"/>
                  </a:lnTo>
                  <a:cubicBezTo>
                    <a:pt x="27622" y="23051"/>
                    <a:pt x="122555" y="101918"/>
                    <a:pt x="147066" y="127699"/>
                  </a:cubicBezTo>
                  <a:lnTo>
                    <a:pt x="151638" y="127699"/>
                  </a:lnTo>
                  <a:cubicBezTo>
                    <a:pt x="176085" y="101918"/>
                    <a:pt x="271081"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39" name="Volný tvar: obrazec 738">
              <a:extLst>
                <a:ext uri="{FF2B5EF4-FFF2-40B4-BE49-F238E27FC236}">
                  <a16:creationId xmlns:a16="http://schemas.microsoft.com/office/drawing/2014/main" id="{C26E8CAA-8711-4E5C-915E-4F499B901286}"/>
                </a:ext>
              </a:extLst>
            </p:cNvPr>
            <p:cNvSpPr/>
            <p:nvPr/>
          </p:nvSpPr>
          <p:spPr>
            <a:xfrm>
              <a:off x="7567548" y="5399595"/>
              <a:ext cx="298704" cy="127698"/>
            </a:xfrm>
            <a:custGeom>
              <a:avLst/>
              <a:gdLst>
                <a:gd name="connsiteX0" fmla="*/ 289370 w 298704"/>
                <a:gd name="connsiteY0" fmla="*/ 0 h 127698"/>
                <a:gd name="connsiteX1" fmla="*/ 149416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65" y="11811"/>
                    <a:pt x="176657" y="62548"/>
                    <a:pt x="149416" y="76390"/>
                  </a:cubicBezTo>
                  <a:cubicBezTo>
                    <a:pt x="122110" y="62548"/>
                    <a:pt x="36767" y="11811"/>
                    <a:pt x="9398" y="0"/>
                  </a:cubicBezTo>
                  <a:lnTo>
                    <a:pt x="0" y="1715"/>
                  </a:lnTo>
                  <a:cubicBezTo>
                    <a:pt x="27622" y="23051"/>
                    <a:pt x="122555" y="101918"/>
                    <a:pt x="147066" y="127699"/>
                  </a:cubicBezTo>
                  <a:lnTo>
                    <a:pt x="151638" y="127699"/>
                  </a:lnTo>
                  <a:cubicBezTo>
                    <a:pt x="176149"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40" name="Volný tvar: obrazec 739">
              <a:extLst>
                <a:ext uri="{FF2B5EF4-FFF2-40B4-BE49-F238E27FC236}">
                  <a16:creationId xmlns:a16="http://schemas.microsoft.com/office/drawing/2014/main" id="{E89D2BAA-847A-449D-9BBB-7B4E056BDABA}"/>
                </a:ext>
              </a:extLst>
            </p:cNvPr>
            <p:cNvSpPr/>
            <p:nvPr/>
          </p:nvSpPr>
          <p:spPr>
            <a:xfrm>
              <a:off x="7896732" y="5399595"/>
              <a:ext cx="298704" cy="127698"/>
            </a:xfrm>
            <a:custGeom>
              <a:avLst/>
              <a:gdLst>
                <a:gd name="connsiteX0" fmla="*/ 289370 w 298704"/>
                <a:gd name="connsiteY0" fmla="*/ 0 h 127698"/>
                <a:gd name="connsiteX1" fmla="*/ 149352 w 298704"/>
                <a:gd name="connsiteY1" fmla="*/ 76390 h 127698"/>
                <a:gd name="connsiteX2" fmla="*/ 9399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8" y="62548"/>
                    <a:pt x="36767" y="11811"/>
                    <a:pt x="9399" y="0"/>
                  </a:cubicBezTo>
                  <a:lnTo>
                    <a:pt x="0" y="1715"/>
                  </a:lnTo>
                  <a:cubicBezTo>
                    <a:pt x="27623" y="23051"/>
                    <a:pt x="122555" y="101918"/>
                    <a:pt x="147066" y="127699"/>
                  </a:cubicBezTo>
                  <a:lnTo>
                    <a:pt x="151638" y="127699"/>
                  </a:lnTo>
                  <a:cubicBezTo>
                    <a:pt x="176149"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41" name="Volný tvar: obrazec 740">
              <a:extLst>
                <a:ext uri="{FF2B5EF4-FFF2-40B4-BE49-F238E27FC236}">
                  <a16:creationId xmlns:a16="http://schemas.microsoft.com/office/drawing/2014/main" id="{21B7FA18-F3EA-47D7-9443-CB88F8780B63}"/>
                </a:ext>
              </a:extLst>
            </p:cNvPr>
            <p:cNvSpPr/>
            <p:nvPr/>
          </p:nvSpPr>
          <p:spPr>
            <a:xfrm>
              <a:off x="8226107" y="5399595"/>
              <a:ext cx="298704" cy="127698"/>
            </a:xfrm>
            <a:custGeom>
              <a:avLst/>
              <a:gdLst>
                <a:gd name="connsiteX0" fmla="*/ 289306 w 298704"/>
                <a:gd name="connsiteY0" fmla="*/ 0 h 127698"/>
                <a:gd name="connsiteX1" fmla="*/ 149352 w 298704"/>
                <a:gd name="connsiteY1" fmla="*/ 76390 h 127698"/>
                <a:gd name="connsiteX2" fmla="*/ 9399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8"/>
                    <a:pt x="149352" y="76390"/>
                  </a:cubicBezTo>
                  <a:cubicBezTo>
                    <a:pt x="122048" y="62548"/>
                    <a:pt x="36767" y="11811"/>
                    <a:pt x="9399" y="0"/>
                  </a:cubicBezTo>
                  <a:lnTo>
                    <a:pt x="0" y="1715"/>
                  </a:lnTo>
                  <a:cubicBezTo>
                    <a:pt x="27623" y="23051"/>
                    <a:pt x="122555" y="101918"/>
                    <a:pt x="147066" y="127699"/>
                  </a:cubicBezTo>
                  <a:lnTo>
                    <a:pt x="151638" y="127699"/>
                  </a:lnTo>
                  <a:cubicBezTo>
                    <a:pt x="176149" y="101918"/>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42" name="Volný tvar: obrazec 741">
              <a:extLst>
                <a:ext uri="{FF2B5EF4-FFF2-40B4-BE49-F238E27FC236}">
                  <a16:creationId xmlns:a16="http://schemas.microsoft.com/office/drawing/2014/main" id="{B0C32944-9F9C-4CD4-8122-772C47D0CC4A}"/>
                </a:ext>
              </a:extLst>
            </p:cNvPr>
            <p:cNvSpPr/>
            <p:nvPr/>
          </p:nvSpPr>
          <p:spPr>
            <a:xfrm>
              <a:off x="8555228" y="5399595"/>
              <a:ext cx="298767" cy="127698"/>
            </a:xfrm>
            <a:custGeom>
              <a:avLst/>
              <a:gdLst>
                <a:gd name="connsiteX0" fmla="*/ 289369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5 w 298767"/>
                <a:gd name="connsiteY4" fmla="*/ 127699 h 127698"/>
                <a:gd name="connsiteX5" fmla="*/ 151702 w 298767"/>
                <a:gd name="connsiteY5" fmla="*/ 127699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8"/>
                    <a:pt x="149352" y="76390"/>
                  </a:cubicBezTo>
                  <a:cubicBezTo>
                    <a:pt x="122047" y="62548"/>
                    <a:pt x="36703" y="11811"/>
                    <a:pt x="9398" y="0"/>
                  </a:cubicBezTo>
                  <a:lnTo>
                    <a:pt x="0" y="1715"/>
                  </a:lnTo>
                  <a:cubicBezTo>
                    <a:pt x="27559" y="23051"/>
                    <a:pt x="122555" y="101918"/>
                    <a:pt x="147065" y="127699"/>
                  </a:cubicBezTo>
                  <a:lnTo>
                    <a:pt x="151702" y="127699"/>
                  </a:lnTo>
                  <a:cubicBezTo>
                    <a:pt x="176213" y="101918"/>
                    <a:pt x="271145"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43" name="Volný tvar: obrazec 742">
              <a:extLst>
                <a:ext uri="{FF2B5EF4-FFF2-40B4-BE49-F238E27FC236}">
                  <a16:creationId xmlns:a16="http://schemas.microsoft.com/office/drawing/2014/main" id="{78F03CEE-6F5B-493C-B825-2BF9D141801D}"/>
                </a:ext>
              </a:extLst>
            </p:cNvPr>
            <p:cNvSpPr/>
            <p:nvPr/>
          </p:nvSpPr>
          <p:spPr>
            <a:xfrm>
              <a:off x="8884666" y="5399595"/>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8"/>
                    <a:pt x="149352" y="76390"/>
                  </a:cubicBezTo>
                  <a:cubicBezTo>
                    <a:pt x="122047" y="62548"/>
                    <a:pt x="36766" y="11811"/>
                    <a:pt x="9398" y="0"/>
                  </a:cubicBezTo>
                  <a:lnTo>
                    <a:pt x="0" y="1715"/>
                  </a:lnTo>
                  <a:cubicBezTo>
                    <a:pt x="27622" y="23051"/>
                    <a:pt x="122555" y="101918"/>
                    <a:pt x="147065" y="127699"/>
                  </a:cubicBezTo>
                  <a:lnTo>
                    <a:pt x="151638" y="127699"/>
                  </a:lnTo>
                  <a:cubicBezTo>
                    <a:pt x="176149" y="101918"/>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44" name="Volný tvar: obrazec 743">
              <a:extLst>
                <a:ext uri="{FF2B5EF4-FFF2-40B4-BE49-F238E27FC236}">
                  <a16:creationId xmlns:a16="http://schemas.microsoft.com/office/drawing/2014/main" id="{D8C94F31-9D18-4EFC-ABAC-B1A22836FA99}"/>
                </a:ext>
              </a:extLst>
            </p:cNvPr>
            <p:cNvSpPr/>
            <p:nvPr/>
          </p:nvSpPr>
          <p:spPr>
            <a:xfrm>
              <a:off x="9213722" y="5399595"/>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352" y="76390"/>
                  </a:cubicBezTo>
                  <a:cubicBezTo>
                    <a:pt x="122047" y="62548"/>
                    <a:pt x="36767" y="11811"/>
                    <a:pt x="9398" y="0"/>
                  </a:cubicBezTo>
                  <a:lnTo>
                    <a:pt x="0" y="1715"/>
                  </a:lnTo>
                  <a:cubicBezTo>
                    <a:pt x="27622" y="23051"/>
                    <a:pt x="122555" y="101918"/>
                    <a:pt x="147066" y="127699"/>
                  </a:cubicBezTo>
                  <a:lnTo>
                    <a:pt x="151638" y="127699"/>
                  </a:lnTo>
                  <a:cubicBezTo>
                    <a:pt x="176085"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45" name="Volný tvar: obrazec 744">
              <a:extLst>
                <a:ext uri="{FF2B5EF4-FFF2-40B4-BE49-F238E27FC236}">
                  <a16:creationId xmlns:a16="http://schemas.microsoft.com/office/drawing/2014/main" id="{93CC44EC-2DCB-479F-B670-2923BB6DB02B}"/>
                </a:ext>
              </a:extLst>
            </p:cNvPr>
            <p:cNvSpPr/>
            <p:nvPr/>
          </p:nvSpPr>
          <p:spPr>
            <a:xfrm>
              <a:off x="9542906" y="5162169"/>
              <a:ext cx="298704" cy="127635"/>
            </a:xfrm>
            <a:custGeom>
              <a:avLst/>
              <a:gdLst>
                <a:gd name="connsiteX0" fmla="*/ 289370 w 298704"/>
                <a:gd name="connsiteY0" fmla="*/ 0 h 127635"/>
                <a:gd name="connsiteX1" fmla="*/ 149416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8"/>
                    <a:pt x="9399"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46" name="Volný tvar: obrazec 745">
              <a:extLst>
                <a:ext uri="{FF2B5EF4-FFF2-40B4-BE49-F238E27FC236}">
                  <a16:creationId xmlns:a16="http://schemas.microsoft.com/office/drawing/2014/main" id="{DC184294-3AF2-46BD-B10F-0B1594A67B11}"/>
                </a:ext>
              </a:extLst>
            </p:cNvPr>
            <p:cNvSpPr/>
            <p:nvPr/>
          </p:nvSpPr>
          <p:spPr>
            <a:xfrm>
              <a:off x="9872154" y="5162169"/>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1" y="76327"/>
                  </a:cubicBezTo>
                  <a:cubicBezTo>
                    <a:pt x="122047" y="62484"/>
                    <a:pt x="36702" y="11748"/>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47" name="Volný tvar: obrazec 746">
              <a:extLst>
                <a:ext uri="{FF2B5EF4-FFF2-40B4-BE49-F238E27FC236}">
                  <a16:creationId xmlns:a16="http://schemas.microsoft.com/office/drawing/2014/main" id="{90AA6A65-3825-453E-B0D2-0FCA2D3C72D1}"/>
                </a:ext>
              </a:extLst>
            </p:cNvPr>
            <p:cNvSpPr/>
            <p:nvPr/>
          </p:nvSpPr>
          <p:spPr>
            <a:xfrm>
              <a:off x="10201402" y="5162169"/>
              <a:ext cx="298767" cy="127635"/>
            </a:xfrm>
            <a:custGeom>
              <a:avLst/>
              <a:gdLst>
                <a:gd name="connsiteX0" fmla="*/ 289369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65" y="11811"/>
                    <a:pt x="176720" y="62484"/>
                    <a:pt x="149416" y="76327"/>
                  </a:cubicBezTo>
                  <a:cubicBezTo>
                    <a:pt x="122110" y="62484"/>
                    <a:pt x="36767" y="11748"/>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48" name="Volný tvar: obrazec 747">
              <a:extLst>
                <a:ext uri="{FF2B5EF4-FFF2-40B4-BE49-F238E27FC236}">
                  <a16:creationId xmlns:a16="http://schemas.microsoft.com/office/drawing/2014/main" id="{8A877573-C4C5-4420-A7F2-38CB5575F02A}"/>
                </a:ext>
              </a:extLst>
            </p:cNvPr>
            <p:cNvSpPr/>
            <p:nvPr/>
          </p:nvSpPr>
          <p:spPr>
            <a:xfrm>
              <a:off x="10530649" y="5162169"/>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49" name="Volný tvar: obrazec 748">
              <a:extLst>
                <a:ext uri="{FF2B5EF4-FFF2-40B4-BE49-F238E27FC236}">
                  <a16:creationId xmlns:a16="http://schemas.microsoft.com/office/drawing/2014/main" id="{7CD15D57-4F1A-465A-8BC5-46EA16FD16DD}"/>
                </a:ext>
              </a:extLst>
            </p:cNvPr>
            <p:cNvSpPr/>
            <p:nvPr/>
          </p:nvSpPr>
          <p:spPr>
            <a:xfrm>
              <a:off x="10860023" y="5162169"/>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484"/>
                    <a:pt x="149352" y="76327"/>
                  </a:cubicBezTo>
                  <a:cubicBezTo>
                    <a:pt x="122047" y="62484"/>
                    <a:pt x="36767" y="11748"/>
                    <a:pt x="9398" y="0"/>
                  </a:cubicBezTo>
                  <a:lnTo>
                    <a:pt x="0" y="1651"/>
                  </a:lnTo>
                  <a:cubicBezTo>
                    <a:pt x="27622" y="22987"/>
                    <a:pt x="122619" y="101854"/>
                    <a:pt x="147066" y="127635"/>
                  </a:cubicBezTo>
                  <a:lnTo>
                    <a:pt x="151638" y="127635"/>
                  </a:lnTo>
                  <a:cubicBezTo>
                    <a:pt x="176149" y="101854"/>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50" name="Volný tvar: obrazec 749">
              <a:extLst>
                <a:ext uri="{FF2B5EF4-FFF2-40B4-BE49-F238E27FC236}">
                  <a16:creationId xmlns:a16="http://schemas.microsoft.com/office/drawing/2014/main" id="{3EE0F4E4-3B1D-4888-BD21-0F4C098629EA}"/>
                </a:ext>
              </a:extLst>
            </p:cNvPr>
            <p:cNvSpPr/>
            <p:nvPr/>
          </p:nvSpPr>
          <p:spPr>
            <a:xfrm>
              <a:off x="11189144" y="5162169"/>
              <a:ext cx="298704" cy="127635"/>
            </a:xfrm>
            <a:custGeom>
              <a:avLst/>
              <a:gdLst>
                <a:gd name="connsiteX0" fmla="*/ 289370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8" y="62484"/>
                    <a:pt x="36703" y="11748"/>
                    <a:pt x="9399" y="0"/>
                  </a:cubicBezTo>
                  <a:lnTo>
                    <a:pt x="0" y="1651"/>
                  </a:lnTo>
                  <a:cubicBezTo>
                    <a:pt x="27623" y="22987"/>
                    <a:pt x="122555" y="101854"/>
                    <a:pt x="147066" y="127635"/>
                  </a:cubicBezTo>
                  <a:lnTo>
                    <a:pt x="151638" y="127635"/>
                  </a:lnTo>
                  <a:cubicBezTo>
                    <a:pt x="176150"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51" name="Volný tvar: obrazec 750">
              <a:extLst>
                <a:ext uri="{FF2B5EF4-FFF2-40B4-BE49-F238E27FC236}">
                  <a16:creationId xmlns:a16="http://schemas.microsoft.com/office/drawing/2014/main" id="{78FA91A3-B32B-417F-8C3D-9BE72648B72A}"/>
                </a:ext>
              </a:extLst>
            </p:cNvPr>
            <p:cNvSpPr/>
            <p:nvPr/>
          </p:nvSpPr>
          <p:spPr>
            <a:xfrm>
              <a:off x="11518455" y="5162169"/>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0" y="11811"/>
                    <a:pt x="176657" y="62484"/>
                    <a:pt x="149415" y="76327"/>
                  </a:cubicBezTo>
                  <a:cubicBezTo>
                    <a:pt x="122110" y="62484"/>
                    <a:pt x="36830" y="11748"/>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52" name="Volný tvar: obrazec 751">
              <a:extLst>
                <a:ext uri="{FF2B5EF4-FFF2-40B4-BE49-F238E27FC236}">
                  <a16:creationId xmlns:a16="http://schemas.microsoft.com/office/drawing/2014/main" id="{94012954-AA1C-4B2E-8258-88A2B0C5AA08}"/>
                </a:ext>
              </a:extLst>
            </p:cNvPr>
            <p:cNvSpPr/>
            <p:nvPr/>
          </p:nvSpPr>
          <p:spPr>
            <a:xfrm>
              <a:off x="9542906" y="5399595"/>
              <a:ext cx="298704" cy="127698"/>
            </a:xfrm>
            <a:custGeom>
              <a:avLst/>
              <a:gdLst>
                <a:gd name="connsiteX0" fmla="*/ 289370 w 298704"/>
                <a:gd name="connsiteY0" fmla="*/ 0 h 127698"/>
                <a:gd name="connsiteX1" fmla="*/ 149416 w 298704"/>
                <a:gd name="connsiteY1" fmla="*/ 76390 h 127698"/>
                <a:gd name="connsiteX2" fmla="*/ 9399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416" y="76390"/>
                  </a:cubicBezTo>
                  <a:cubicBezTo>
                    <a:pt x="122111" y="62548"/>
                    <a:pt x="36767" y="11811"/>
                    <a:pt x="9399" y="0"/>
                  </a:cubicBezTo>
                  <a:lnTo>
                    <a:pt x="0" y="1715"/>
                  </a:lnTo>
                  <a:cubicBezTo>
                    <a:pt x="27623" y="23051"/>
                    <a:pt x="122555" y="101918"/>
                    <a:pt x="147066" y="127699"/>
                  </a:cubicBezTo>
                  <a:lnTo>
                    <a:pt x="151638" y="127699"/>
                  </a:lnTo>
                  <a:cubicBezTo>
                    <a:pt x="176086"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53" name="Volný tvar: obrazec 752">
              <a:extLst>
                <a:ext uri="{FF2B5EF4-FFF2-40B4-BE49-F238E27FC236}">
                  <a16:creationId xmlns:a16="http://schemas.microsoft.com/office/drawing/2014/main" id="{17A1F1D6-88D3-439A-8632-87709EA1F63E}"/>
                </a:ext>
              </a:extLst>
            </p:cNvPr>
            <p:cNvSpPr/>
            <p:nvPr/>
          </p:nvSpPr>
          <p:spPr>
            <a:xfrm>
              <a:off x="9872154" y="5399595"/>
              <a:ext cx="298703" cy="127698"/>
            </a:xfrm>
            <a:custGeom>
              <a:avLst/>
              <a:gdLst>
                <a:gd name="connsiteX0" fmla="*/ 289306 w 298703"/>
                <a:gd name="connsiteY0" fmla="*/ 0 h 127698"/>
                <a:gd name="connsiteX1" fmla="*/ 149351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1" y="76390"/>
                  </a:cubicBezTo>
                  <a:cubicBezTo>
                    <a:pt x="122047" y="62548"/>
                    <a:pt x="36702" y="11811"/>
                    <a:pt x="9398" y="0"/>
                  </a:cubicBezTo>
                  <a:lnTo>
                    <a:pt x="0" y="1715"/>
                  </a:lnTo>
                  <a:cubicBezTo>
                    <a:pt x="27622" y="23051"/>
                    <a:pt x="122555" y="101918"/>
                    <a:pt x="147065" y="127699"/>
                  </a:cubicBezTo>
                  <a:lnTo>
                    <a:pt x="151638" y="127699"/>
                  </a:lnTo>
                  <a:cubicBezTo>
                    <a:pt x="176149" y="101918"/>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54" name="Volný tvar: obrazec 753">
              <a:extLst>
                <a:ext uri="{FF2B5EF4-FFF2-40B4-BE49-F238E27FC236}">
                  <a16:creationId xmlns:a16="http://schemas.microsoft.com/office/drawing/2014/main" id="{339F0063-EB45-493A-9AF4-0C0139961515}"/>
                </a:ext>
              </a:extLst>
            </p:cNvPr>
            <p:cNvSpPr/>
            <p:nvPr/>
          </p:nvSpPr>
          <p:spPr>
            <a:xfrm>
              <a:off x="10201402" y="5399595"/>
              <a:ext cx="298767" cy="127698"/>
            </a:xfrm>
            <a:custGeom>
              <a:avLst/>
              <a:gdLst>
                <a:gd name="connsiteX0" fmla="*/ 289369 w 298767"/>
                <a:gd name="connsiteY0" fmla="*/ 0 h 127698"/>
                <a:gd name="connsiteX1" fmla="*/ 149416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65" y="11811"/>
                    <a:pt x="176720" y="62548"/>
                    <a:pt x="149416" y="76390"/>
                  </a:cubicBezTo>
                  <a:cubicBezTo>
                    <a:pt x="122110" y="62548"/>
                    <a:pt x="36767" y="11811"/>
                    <a:pt x="9398" y="0"/>
                  </a:cubicBezTo>
                  <a:lnTo>
                    <a:pt x="0" y="1715"/>
                  </a:lnTo>
                  <a:cubicBezTo>
                    <a:pt x="27622" y="23051"/>
                    <a:pt x="122555" y="101918"/>
                    <a:pt x="147066" y="127699"/>
                  </a:cubicBezTo>
                  <a:lnTo>
                    <a:pt x="151638" y="127699"/>
                  </a:lnTo>
                  <a:cubicBezTo>
                    <a:pt x="176149" y="101918"/>
                    <a:pt x="271081"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55" name="Volný tvar: obrazec 754">
              <a:extLst>
                <a:ext uri="{FF2B5EF4-FFF2-40B4-BE49-F238E27FC236}">
                  <a16:creationId xmlns:a16="http://schemas.microsoft.com/office/drawing/2014/main" id="{7F4FB171-785F-4834-9C75-95A9C282211D}"/>
                </a:ext>
              </a:extLst>
            </p:cNvPr>
            <p:cNvSpPr/>
            <p:nvPr/>
          </p:nvSpPr>
          <p:spPr>
            <a:xfrm>
              <a:off x="10530649" y="5399595"/>
              <a:ext cx="298704" cy="127698"/>
            </a:xfrm>
            <a:custGeom>
              <a:avLst/>
              <a:gdLst>
                <a:gd name="connsiteX0" fmla="*/ 289369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8"/>
                    <a:pt x="149352" y="76390"/>
                  </a:cubicBezTo>
                  <a:cubicBezTo>
                    <a:pt x="122047" y="62548"/>
                    <a:pt x="36767" y="11811"/>
                    <a:pt x="9398" y="0"/>
                  </a:cubicBezTo>
                  <a:lnTo>
                    <a:pt x="0" y="1715"/>
                  </a:lnTo>
                  <a:cubicBezTo>
                    <a:pt x="27622" y="23051"/>
                    <a:pt x="122555" y="101918"/>
                    <a:pt x="147066" y="127699"/>
                  </a:cubicBezTo>
                  <a:lnTo>
                    <a:pt x="151638" y="127699"/>
                  </a:lnTo>
                  <a:cubicBezTo>
                    <a:pt x="176149" y="101918"/>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56" name="Volný tvar: obrazec 755">
              <a:extLst>
                <a:ext uri="{FF2B5EF4-FFF2-40B4-BE49-F238E27FC236}">
                  <a16:creationId xmlns:a16="http://schemas.microsoft.com/office/drawing/2014/main" id="{713434C0-166E-46F7-9933-196CB2AB26DE}"/>
                </a:ext>
              </a:extLst>
            </p:cNvPr>
            <p:cNvSpPr/>
            <p:nvPr/>
          </p:nvSpPr>
          <p:spPr>
            <a:xfrm>
              <a:off x="10860023" y="5399595"/>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8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657" y="62548"/>
                    <a:pt x="149352" y="76390"/>
                  </a:cubicBezTo>
                  <a:cubicBezTo>
                    <a:pt x="122047" y="62548"/>
                    <a:pt x="36767" y="11811"/>
                    <a:pt x="9398" y="0"/>
                  </a:cubicBezTo>
                  <a:lnTo>
                    <a:pt x="0" y="1715"/>
                  </a:lnTo>
                  <a:cubicBezTo>
                    <a:pt x="27622" y="23051"/>
                    <a:pt x="122619" y="101918"/>
                    <a:pt x="147066" y="127699"/>
                  </a:cubicBezTo>
                  <a:lnTo>
                    <a:pt x="151638" y="127699"/>
                  </a:lnTo>
                  <a:cubicBezTo>
                    <a:pt x="176149" y="101918"/>
                    <a:pt x="271082" y="23051"/>
                    <a:pt x="298768"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57" name="Volný tvar: obrazec 756">
              <a:extLst>
                <a:ext uri="{FF2B5EF4-FFF2-40B4-BE49-F238E27FC236}">
                  <a16:creationId xmlns:a16="http://schemas.microsoft.com/office/drawing/2014/main" id="{A7B50815-C486-4918-8432-565AC5B8E294}"/>
                </a:ext>
              </a:extLst>
            </p:cNvPr>
            <p:cNvSpPr/>
            <p:nvPr/>
          </p:nvSpPr>
          <p:spPr>
            <a:xfrm>
              <a:off x="11189144" y="5399595"/>
              <a:ext cx="298704" cy="127698"/>
            </a:xfrm>
            <a:custGeom>
              <a:avLst/>
              <a:gdLst>
                <a:gd name="connsiteX0" fmla="*/ 289370 w 298704"/>
                <a:gd name="connsiteY0" fmla="*/ 0 h 127698"/>
                <a:gd name="connsiteX1" fmla="*/ 149352 w 298704"/>
                <a:gd name="connsiteY1" fmla="*/ 76390 h 127698"/>
                <a:gd name="connsiteX2" fmla="*/ 9399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8" y="62548"/>
                    <a:pt x="36703" y="11811"/>
                    <a:pt x="9399" y="0"/>
                  </a:cubicBezTo>
                  <a:lnTo>
                    <a:pt x="0" y="1715"/>
                  </a:lnTo>
                  <a:cubicBezTo>
                    <a:pt x="27623" y="23051"/>
                    <a:pt x="122555" y="101918"/>
                    <a:pt x="147066" y="127699"/>
                  </a:cubicBezTo>
                  <a:lnTo>
                    <a:pt x="151638" y="127699"/>
                  </a:lnTo>
                  <a:cubicBezTo>
                    <a:pt x="176150" y="101918"/>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58" name="Volný tvar: obrazec 757">
              <a:extLst>
                <a:ext uri="{FF2B5EF4-FFF2-40B4-BE49-F238E27FC236}">
                  <a16:creationId xmlns:a16="http://schemas.microsoft.com/office/drawing/2014/main" id="{D8F0EF25-2252-4661-BC06-386046368750}"/>
                </a:ext>
              </a:extLst>
            </p:cNvPr>
            <p:cNvSpPr/>
            <p:nvPr/>
          </p:nvSpPr>
          <p:spPr>
            <a:xfrm>
              <a:off x="11518455" y="5399595"/>
              <a:ext cx="298703" cy="127698"/>
            </a:xfrm>
            <a:custGeom>
              <a:avLst/>
              <a:gdLst>
                <a:gd name="connsiteX0" fmla="*/ 289369 w 298703"/>
                <a:gd name="connsiteY0" fmla="*/ 0 h 127698"/>
                <a:gd name="connsiteX1" fmla="*/ 149415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0" y="11811"/>
                    <a:pt x="176657" y="62548"/>
                    <a:pt x="149415" y="76390"/>
                  </a:cubicBezTo>
                  <a:cubicBezTo>
                    <a:pt x="122110" y="62548"/>
                    <a:pt x="36830" y="11811"/>
                    <a:pt x="9398" y="0"/>
                  </a:cubicBezTo>
                  <a:lnTo>
                    <a:pt x="0" y="1715"/>
                  </a:lnTo>
                  <a:cubicBezTo>
                    <a:pt x="27622" y="23051"/>
                    <a:pt x="122555" y="101918"/>
                    <a:pt x="147065" y="127699"/>
                  </a:cubicBezTo>
                  <a:lnTo>
                    <a:pt x="151638" y="127699"/>
                  </a:lnTo>
                  <a:cubicBezTo>
                    <a:pt x="176149" y="101918"/>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60" name="Volný tvar: obrazec 759">
              <a:extLst>
                <a:ext uri="{FF2B5EF4-FFF2-40B4-BE49-F238E27FC236}">
                  <a16:creationId xmlns:a16="http://schemas.microsoft.com/office/drawing/2014/main" id="{1E1E677C-A91D-4E42-9B2B-843B05279745}"/>
                </a:ext>
              </a:extLst>
            </p:cNvPr>
            <p:cNvSpPr/>
            <p:nvPr/>
          </p:nvSpPr>
          <p:spPr>
            <a:xfrm>
              <a:off x="982535" y="4684204"/>
              <a:ext cx="298704" cy="127634"/>
            </a:xfrm>
            <a:custGeom>
              <a:avLst/>
              <a:gdLst>
                <a:gd name="connsiteX0" fmla="*/ 289306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593" y="62484"/>
                    <a:pt x="149352" y="76390"/>
                  </a:cubicBezTo>
                  <a:cubicBezTo>
                    <a:pt x="122047" y="62547"/>
                    <a:pt x="36703" y="11811"/>
                    <a:pt x="9398" y="0"/>
                  </a:cubicBezTo>
                  <a:lnTo>
                    <a:pt x="0" y="1651"/>
                  </a:lnTo>
                  <a:cubicBezTo>
                    <a:pt x="27623" y="22987"/>
                    <a:pt x="122555" y="101854"/>
                    <a:pt x="147066" y="127635"/>
                  </a:cubicBezTo>
                  <a:lnTo>
                    <a:pt x="151638" y="127635"/>
                  </a:lnTo>
                  <a:cubicBezTo>
                    <a:pt x="176149" y="101917"/>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61" name="Volný tvar: obrazec 760">
              <a:extLst>
                <a:ext uri="{FF2B5EF4-FFF2-40B4-BE49-F238E27FC236}">
                  <a16:creationId xmlns:a16="http://schemas.microsoft.com/office/drawing/2014/main" id="{7689C343-1A40-4F2C-94DD-532E4B3D5637}"/>
                </a:ext>
              </a:extLst>
            </p:cNvPr>
            <p:cNvSpPr/>
            <p:nvPr/>
          </p:nvSpPr>
          <p:spPr>
            <a:xfrm>
              <a:off x="1311783" y="4684204"/>
              <a:ext cx="298767" cy="127634"/>
            </a:xfrm>
            <a:custGeom>
              <a:avLst/>
              <a:gdLst>
                <a:gd name="connsiteX0" fmla="*/ 289369 w 298767"/>
                <a:gd name="connsiteY0" fmla="*/ 0 h 127634"/>
                <a:gd name="connsiteX1" fmla="*/ 149416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8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01" y="11811"/>
                    <a:pt x="176721" y="62484"/>
                    <a:pt x="149416" y="76390"/>
                  </a:cubicBezTo>
                  <a:cubicBezTo>
                    <a:pt x="122110" y="62547"/>
                    <a:pt x="36766" y="11811"/>
                    <a:pt x="9398" y="0"/>
                  </a:cubicBezTo>
                  <a:lnTo>
                    <a:pt x="0" y="1651"/>
                  </a:lnTo>
                  <a:cubicBezTo>
                    <a:pt x="27622" y="22987"/>
                    <a:pt x="122555" y="101854"/>
                    <a:pt x="147066" y="127635"/>
                  </a:cubicBezTo>
                  <a:lnTo>
                    <a:pt x="151638" y="127635"/>
                  </a:lnTo>
                  <a:cubicBezTo>
                    <a:pt x="176149" y="101917"/>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62" name="Volný tvar: obrazec 761">
              <a:extLst>
                <a:ext uri="{FF2B5EF4-FFF2-40B4-BE49-F238E27FC236}">
                  <a16:creationId xmlns:a16="http://schemas.microsoft.com/office/drawing/2014/main" id="{EA4D25A0-22A0-449A-B1C1-6DA718C1C014}"/>
                </a:ext>
              </a:extLst>
            </p:cNvPr>
            <p:cNvSpPr/>
            <p:nvPr/>
          </p:nvSpPr>
          <p:spPr>
            <a:xfrm>
              <a:off x="1641030" y="4684204"/>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8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1938" y="11811"/>
                    <a:pt x="176593" y="62484"/>
                    <a:pt x="149352" y="76390"/>
                  </a:cubicBezTo>
                  <a:cubicBezTo>
                    <a:pt x="122047" y="62547"/>
                    <a:pt x="36703" y="11811"/>
                    <a:pt x="9398" y="0"/>
                  </a:cubicBezTo>
                  <a:lnTo>
                    <a:pt x="0" y="1651"/>
                  </a:lnTo>
                  <a:cubicBezTo>
                    <a:pt x="27623" y="22987"/>
                    <a:pt x="122555" y="101854"/>
                    <a:pt x="147066" y="127635"/>
                  </a:cubicBezTo>
                  <a:lnTo>
                    <a:pt x="151702" y="127635"/>
                  </a:lnTo>
                  <a:cubicBezTo>
                    <a:pt x="176213" y="101917"/>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63" name="Volný tvar: obrazec 762">
              <a:extLst>
                <a:ext uri="{FF2B5EF4-FFF2-40B4-BE49-F238E27FC236}">
                  <a16:creationId xmlns:a16="http://schemas.microsoft.com/office/drawing/2014/main" id="{DD2C8B8A-B7D3-4243-BFED-FE57E18485AA}"/>
                </a:ext>
              </a:extLst>
            </p:cNvPr>
            <p:cNvSpPr/>
            <p:nvPr/>
          </p:nvSpPr>
          <p:spPr>
            <a:xfrm>
              <a:off x="1970341" y="4684204"/>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2001" y="11811"/>
                    <a:pt x="176657" y="62484"/>
                    <a:pt x="149352" y="76390"/>
                  </a:cubicBezTo>
                  <a:cubicBezTo>
                    <a:pt x="122047" y="62547"/>
                    <a:pt x="36703" y="11811"/>
                    <a:pt x="9398" y="0"/>
                  </a:cubicBezTo>
                  <a:lnTo>
                    <a:pt x="0" y="1651"/>
                  </a:lnTo>
                  <a:cubicBezTo>
                    <a:pt x="27623" y="22987"/>
                    <a:pt x="122618" y="101854"/>
                    <a:pt x="147066" y="127635"/>
                  </a:cubicBezTo>
                  <a:lnTo>
                    <a:pt x="151638" y="127635"/>
                  </a:lnTo>
                  <a:cubicBezTo>
                    <a:pt x="176149" y="101917"/>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64" name="Volný tvar: obrazec 763">
              <a:extLst>
                <a:ext uri="{FF2B5EF4-FFF2-40B4-BE49-F238E27FC236}">
                  <a16:creationId xmlns:a16="http://schemas.microsoft.com/office/drawing/2014/main" id="{EA124B76-4538-42C9-8104-3A7D134354A8}"/>
                </a:ext>
              </a:extLst>
            </p:cNvPr>
            <p:cNvSpPr/>
            <p:nvPr/>
          </p:nvSpPr>
          <p:spPr>
            <a:xfrm>
              <a:off x="2299398" y="4684204"/>
              <a:ext cx="298704" cy="127634"/>
            </a:xfrm>
            <a:custGeom>
              <a:avLst/>
              <a:gdLst>
                <a:gd name="connsiteX0" fmla="*/ 289433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433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433" y="0"/>
                  </a:moveTo>
                  <a:cubicBezTo>
                    <a:pt x="262065" y="11811"/>
                    <a:pt x="176721" y="62484"/>
                    <a:pt x="149416" y="76390"/>
                  </a:cubicBezTo>
                  <a:cubicBezTo>
                    <a:pt x="122111" y="62547"/>
                    <a:pt x="36830" y="11811"/>
                    <a:pt x="9398" y="0"/>
                  </a:cubicBezTo>
                  <a:lnTo>
                    <a:pt x="0" y="1651"/>
                  </a:lnTo>
                  <a:cubicBezTo>
                    <a:pt x="27623" y="22987"/>
                    <a:pt x="122555" y="101854"/>
                    <a:pt x="147066" y="127635"/>
                  </a:cubicBezTo>
                  <a:lnTo>
                    <a:pt x="151638" y="127635"/>
                  </a:lnTo>
                  <a:cubicBezTo>
                    <a:pt x="176086" y="101917"/>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765" name="Volný tvar: obrazec 764">
              <a:extLst>
                <a:ext uri="{FF2B5EF4-FFF2-40B4-BE49-F238E27FC236}">
                  <a16:creationId xmlns:a16="http://schemas.microsoft.com/office/drawing/2014/main" id="{AF16366A-0937-4DE2-A9A5-3598EBBF4775}"/>
                </a:ext>
              </a:extLst>
            </p:cNvPr>
            <p:cNvSpPr/>
            <p:nvPr/>
          </p:nvSpPr>
          <p:spPr>
            <a:xfrm>
              <a:off x="2628836" y="4684204"/>
              <a:ext cx="298704" cy="127634"/>
            </a:xfrm>
            <a:custGeom>
              <a:avLst/>
              <a:gdLst>
                <a:gd name="connsiteX0" fmla="*/ 289370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416" y="76390"/>
                  </a:cubicBezTo>
                  <a:cubicBezTo>
                    <a:pt x="122111" y="62547"/>
                    <a:pt x="36767" y="11811"/>
                    <a:pt x="9398" y="0"/>
                  </a:cubicBezTo>
                  <a:lnTo>
                    <a:pt x="0" y="1651"/>
                  </a:lnTo>
                  <a:cubicBezTo>
                    <a:pt x="27623" y="22987"/>
                    <a:pt x="122555" y="101854"/>
                    <a:pt x="147066" y="127635"/>
                  </a:cubicBezTo>
                  <a:lnTo>
                    <a:pt x="151638" y="127635"/>
                  </a:lnTo>
                  <a:cubicBezTo>
                    <a:pt x="176149"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66" name="Volný tvar: obrazec 765">
              <a:extLst>
                <a:ext uri="{FF2B5EF4-FFF2-40B4-BE49-F238E27FC236}">
                  <a16:creationId xmlns:a16="http://schemas.microsoft.com/office/drawing/2014/main" id="{19D90AAD-9ED3-436C-9EDA-31A8FEF4F89F}"/>
                </a:ext>
              </a:extLst>
            </p:cNvPr>
            <p:cNvSpPr/>
            <p:nvPr/>
          </p:nvSpPr>
          <p:spPr>
            <a:xfrm>
              <a:off x="2958020" y="4684204"/>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90"/>
                  </a:cubicBezTo>
                  <a:cubicBezTo>
                    <a:pt x="122047" y="62547"/>
                    <a:pt x="36703" y="11811"/>
                    <a:pt x="9398" y="0"/>
                  </a:cubicBezTo>
                  <a:lnTo>
                    <a:pt x="0" y="1651"/>
                  </a:lnTo>
                  <a:cubicBezTo>
                    <a:pt x="27623" y="22987"/>
                    <a:pt x="122555" y="101854"/>
                    <a:pt x="147066" y="127635"/>
                  </a:cubicBezTo>
                  <a:lnTo>
                    <a:pt x="151638" y="127635"/>
                  </a:lnTo>
                  <a:cubicBezTo>
                    <a:pt x="176086"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67" name="Volný tvar: obrazec 766">
              <a:extLst>
                <a:ext uri="{FF2B5EF4-FFF2-40B4-BE49-F238E27FC236}">
                  <a16:creationId xmlns:a16="http://schemas.microsoft.com/office/drawing/2014/main" id="{45288865-410E-4865-B85D-A493464CE65B}"/>
                </a:ext>
              </a:extLst>
            </p:cNvPr>
            <p:cNvSpPr/>
            <p:nvPr/>
          </p:nvSpPr>
          <p:spPr>
            <a:xfrm>
              <a:off x="3287395" y="4684204"/>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2" y="76390"/>
                  </a:cubicBezTo>
                  <a:cubicBezTo>
                    <a:pt x="122047" y="62547"/>
                    <a:pt x="36703" y="11811"/>
                    <a:pt x="9398" y="0"/>
                  </a:cubicBezTo>
                  <a:lnTo>
                    <a:pt x="0" y="1651"/>
                  </a:lnTo>
                  <a:cubicBezTo>
                    <a:pt x="27622" y="22987"/>
                    <a:pt x="122555" y="101854"/>
                    <a:pt x="147066" y="127635"/>
                  </a:cubicBezTo>
                  <a:lnTo>
                    <a:pt x="151638" y="127635"/>
                  </a:lnTo>
                  <a:cubicBezTo>
                    <a:pt x="176149" y="101917"/>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68" name="Volný tvar: obrazec 767">
              <a:extLst>
                <a:ext uri="{FF2B5EF4-FFF2-40B4-BE49-F238E27FC236}">
                  <a16:creationId xmlns:a16="http://schemas.microsoft.com/office/drawing/2014/main" id="{1D1FB6AE-0CF4-44D6-9FAC-2F1CFE14EE0C}"/>
                </a:ext>
              </a:extLst>
            </p:cNvPr>
            <p:cNvSpPr/>
            <p:nvPr/>
          </p:nvSpPr>
          <p:spPr>
            <a:xfrm>
              <a:off x="3616515" y="4684204"/>
              <a:ext cx="298703" cy="127634"/>
            </a:xfrm>
            <a:custGeom>
              <a:avLst/>
              <a:gdLst>
                <a:gd name="connsiteX0" fmla="*/ 289369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1" y="11811"/>
                    <a:pt x="176657" y="62484"/>
                    <a:pt x="149352" y="76390"/>
                  </a:cubicBezTo>
                  <a:cubicBezTo>
                    <a:pt x="122047" y="62547"/>
                    <a:pt x="36766" y="11811"/>
                    <a:pt x="9398" y="0"/>
                  </a:cubicBezTo>
                  <a:lnTo>
                    <a:pt x="0" y="1651"/>
                  </a:lnTo>
                  <a:cubicBezTo>
                    <a:pt x="27622" y="22987"/>
                    <a:pt x="122555" y="101854"/>
                    <a:pt x="147066" y="127635"/>
                  </a:cubicBezTo>
                  <a:lnTo>
                    <a:pt x="151638" y="127635"/>
                  </a:lnTo>
                  <a:cubicBezTo>
                    <a:pt x="176149" y="101917"/>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69" name="Volný tvar: obrazec 768">
              <a:extLst>
                <a:ext uri="{FF2B5EF4-FFF2-40B4-BE49-F238E27FC236}">
                  <a16:creationId xmlns:a16="http://schemas.microsoft.com/office/drawing/2014/main" id="{59A7D183-7AB2-47D4-AC0C-1C66B0CE4ECD}"/>
                </a:ext>
              </a:extLst>
            </p:cNvPr>
            <p:cNvSpPr/>
            <p:nvPr/>
          </p:nvSpPr>
          <p:spPr>
            <a:xfrm>
              <a:off x="3945890" y="4684204"/>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2001" y="11811"/>
                    <a:pt x="176657" y="62484"/>
                    <a:pt x="149352" y="76390"/>
                  </a:cubicBezTo>
                  <a:cubicBezTo>
                    <a:pt x="122047" y="62547"/>
                    <a:pt x="36766" y="11811"/>
                    <a:pt x="9398" y="0"/>
                  </a:cubicBezTo>
                  <a:lnTo>
                    <a:pt x="0" y="1651"/>
                  </a:lnTo>
                  <a:cubicBezTo>
                    <a:pt x="27622" y="22987"/>
                    <a:pt x="122555" y="101854"/>
                    <a:pt x="147066" y="127635"/>
                  </a:cubicBezTo>
                  <a:lnTo>
                    <a:pt x="151638" y="127635"/>
                  </a:lnTo>
                  <a:cubicBezTo>
                    <a:pt x="176149" y="101917"/>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70" name="Volný tvar: obrazec 769">
              <a:extLst>
                <a:ext uri="{FF2B5EF4-FFF2-40B4-BE49-F238E27FC236}">
                  <a16:creationId xmlns:a16="http://schemas.microsoft.com/office/drawing/2014/main" id="{B8F46A51-4744-4FC4-8F05-77A73AB44680}"/>
                </a:ext>
              </a:extLst>
            </p:cNvPr>
            <p:cNvSpPr/>
            <p:nvPr/>
          </p:nvSpPr>
          <p:spPr>
            <a:xfrm>
              <a:off x="4275010" y="4684204"/>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90"/>
                  </a:cubicBezTo>
                  <a:cubicBezTo>
                    <a:pt x="122047" y="62547"/>
                    <a:pt x="36703" y="11811"/>
                    <a:pt x="9398" y="0"/>
                  </a:cubicBezTo>
                  <a:lnTo>
                    <a:pt x="0" y="1651"/>
                  </a:lnTo>
                  <a:cubicBezTo>
                    <a:pt x="27623" y="22987"/>
                    <a:pt x="122555" y="101854"/>
                    <a:pt x="147066" y="127635"/>
                  </a:cubicBezTo>
                  <a:lnTo>
                    <a:pt x="151638" y="127635"/>
                  </a:lnTo>
                  <a:cubicBezTo>
                    <a:pt x="176149" y="101917"/>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71" name="Volný tvar: obrazec 770">
              <a:extLst>
                <a:ext uri="{FF2B5EF4-FFF2-40B4-BE49-F238E27FC236}">
                  <a16:creationId xmlns:a16="http://schemas.microsoft.com/office/drawing/2014/main" id="{4363D63F-4425-481B-B60B-76950D601D6F}"/>
                </a:ext>
              </a:extLst>
            </p:cNvPr>
            <p:cNvSpPr/>
            <p:nvPr/>
          </p:nvSpPr>
          <p:spPr>
            <a:xfrm>
              <a:off x="4604321" y="4684204"/>
              <a:ext cx="298703" cy="127634"/>
            </a:xfrm>
            <a:custGeom>
              <a:avLst/>
              <a:gdLst>
                <a:gd name="connsiteX0" fmla="*/ 289369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1" y="11811"/>
                    <a:pt x="176657" y="62484"/>
                    <a:pt x="149415" y="76390"/>
                  </a:cubicBezTo>
                  <a:cubicBezTo>
                    <a:pt x="122110" y="62547"/>
                    <a:pt x="36830" y="11811"/>
                    <a:pt x="9398" y="0"/>
                  </a:cubicBezTo>
                  <a:lnTo>
                    <a:pt x="0" y="1651"/>
                  </a:lnTo>
                  <a:cubicBezTo>
                    <a:pt x="27622" y="22987"/>
                    <a:pt x="122555" y="101854"/>
                    <a:pt x="147066" y="127635"/>
                  </a:cubicBezTo>
                  <a:lnTo>
                    <a:pt x="151638" y="127635"/>
                  </a:lnTo>
                  <a:cubicBezTo>
                    <a:pt x="176149" y="101917"/>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72" name="Volný tvar: obrazec 771">
              <a:extLst>
                <a:ext uri="{FF2B5EF4-FFF2-40B4-BE49-F238E27FC236}">
                  <a16:creationId xmlns:a16="http://schemas.microsoft.com/office/drawing/2014/main" id="{B811199E-42C7-4699-9ECF-2C64EE0C9685}"/>
                </a:ext>
              </a:extLst>
            </p:cNvPr>
            <p:cNvSpPr/>
            <p:nvPr/>
          </p:nvSpPr>
          <p:spPr>
            <a:xfrm>
              <a:off x="4933505" y="4684204"/>
              <a:ext cx="298767" cy="127634"/>
            </a:xfrm>
            <a:custGeom>
              <a:avLst/>
              <a:gdLst>
                <a:gd name="connsiteX0" fmla="*/ 289370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7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657" y="62484"/>
                    <a:pt x="149352" y="76390"/>
                  </a:cubicBezTo>
                  <a:cubicBezTo>
                    <a:pt x="122047" y="62547"/>
                    <a:pt x="36766" y="11811"/>
                    <a:pt x="9398" y="0"/>
                  </a:cubicBezTo>
                  <a:lnTo>
                    <a:pt x="0" y="1651"/>
                  </a:lnTo>
                  <a:cubicBezTo>
                    <a:pt x="27623" y="22987"/>
                    <a:pt x="122555" y="101854"/>
                    <a:pt x="147066" y="127635"/>
                  </a:cubicBezTo>
                  <a:lnTo>
                    <a:pt x="151702" y="127635"/>
                  </a:lnTo>
                  <a:cubicBezTo>
                    <a:pt x="176149" y="101917"/>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73" name="Volný tvar: obrazec 772">
              <a:extLst>
                <a:ext uri="{FF2B5EF4-FFF2-40B4-BE49-F238E27FC236}">
                  <a16:creationId xmlns:a16="http://schemas.microsoft.com/office/drawing/2014/main" id="{FBEE4D53-1E32-4B23-9E13-478296A098FE}"/>
                </a:ext>
              </a:extLst>
            </p:cNvPr>
            <p:cNvSpPr/>
            <p:nvPr/>
          </p:nvSpPr>
          <p:spPr>
            <a:xfrm>
              <a:off x="982535" y="4921694"/>
              <a:ext cx="298704" cy="127635"/>
            </a:xfrm>
            <a:custGeom>
              <a:avLst/>
              <a:gdLst>
                <a:gd name="connsiteX0" fmla="*/ 289306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548"/>
                    <a:pt x="149352" y="76390"/>
                  </a:cubicBezTo>
                  <a:cubicBezTo>
                    <a:pt x="122047" y="62548"/>
                    <a:pt x="36703" y="11811"/>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74" name="Volný tvar: obrazec 773">
              <a:extLst>
                <a:ext uri="{FF2B5EF4-FFF2-40B4-BE49-F238E27FC236}">
                  <a16:creationId xmlns:a16="http://schemas.microsoft.com/office/drawing/2014/main" id="{6B5BB3E0-7CAD-4DCC-A0DC-A81CE9F2DF0B}"/>
                </a:ext>
              </a:extLst>
            </p:cNvPr>
            <p:cNvSpPr/>
            <p:nvPr/>
          </p:nvSpPr>
          <p:spPr>
            <a:xfrm>
              <a:off x="1311783" y="4921694"/>
              <a:ext cx="298767" cy="127635"/>
            </a:xfrm>
            <a:custGeom>
              <a:avLst/>
              <a:gdLst>
                <a:gd name="connsiteX0" fmla="*/ 289369 w 298767"/>
                <a:gd name="connsiteY0" fmla="*/ 0 h 127635"/>
                <a:gd name="connsiteX1" fmla="*/ 149416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721" y="62548"/>
                    <a:pt x="149416" y="76390"/>
                  </a:cubicBezTo>
                  <a:cubicBezTo>
                    <a:pt x="122110" y="62548"/>
                    <a:pt x="36766" y="11811"/>
                    <a:pt x="9398" y="0"/>
                  </a:cubicBezTo>
                  <a:lnTo>
                    <a:pt x="0" y="1651"/>
                  </a:lnTo>
                  <a:cubicBezTo>
                    <a:pt x="27622" y="22987"/>
                    <a:pt x="122555" y="101854"/>
                    <a:pt x="147066" y="127635"/>
                  </a:cubicBezTo>
                  <a:lnTo>
                    <a:pt x="151638" y="127635"/>
                  </a:lnTo>
                  <a:cubicBezTo>
                    <a:pt x="176149" y="101854"/>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75" name="Volný tvar: obrazec 774">
              <a:extLst>
                <a:ext uri="{FF2B5EF4-FFF2-40B4-BE49-F238E27FC236}">
                  <a16:creationId xmlns:a16="http://schemas.microsoft.com/office/drawing/2014/main" id="{086996A9-60FA-43CC-80DB-223B75ECDD0B}"/>
                </a:ext>
              </a:extLst>
            </p:cNvPr>
            <p:cNvSpPr/>
            <p:nvPr/>
          </p:nvSpPr>
          <p:spPr>
            <a:xfrm>
              <a:off x="1641030" y="4921694"/>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593" y="62548"/>
                    <a:pt x="149352" y="76390"/>
                  </a:cubicBezTo>
                  <a:cubicBezTo>
                    <a:pt x="122047" y="62548"/>
                    <a:pt x="36703" y="11811"/>
                    <a:pt x="9398" y="0"/>
                  </a:cubicBezTo>
                  <a:lnTo>
                    <a:pt x="0" y="1651"/>
                  </a:lnTo>
                  <a:cubicBezTo>
                    <a:pt x="27623" y="22987"/>
                    <a:pt x="122555" y="101854"/>
                    <a:pt x="147066" y="127635"/>
                  </a:cubicBezTo>
                  <a:lnTo>
                    <a:pt x="151702" y="127635"/>
                  </a:lnTo>
                  <a:cubicBezTo>
                    <a:pt x="176213" y="101854"/>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76" name="Volný tvar: obrazec 775">
              <a:extLst>
                <a:ext uri="{FF2B5EF4-FFF2-40B4-BE49-F238E27FC236}">
                  <a16:creationId xmlns:a16="http://schemas.microsoft.com/office/drawing/2014/main" id="{201BF205-DE15-456C-87BD-CBBD72AA7A5F}"/>
                </a:ext>
              </a:extLst>
            </p:cNvPr>
            <p:cNvSpPr/>
            <p:nvPr/>
          </p:nvSpPr>
          <p:spPr>
            <a:xfrm>
              <a:off x="1970341" y="4921694"/>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2001" y="11811"/>
                    <a:pt x="176657" y="62548"/>
                    <a:pt x="149352" y="76390"/>
                  </a:cubicBezTo>
                  <a:cubicBezTo>
                    <a:pt x="122047" y="62548"/>
                    <a:pt x="36703" y="11811"/>
                    <a:pt x="9398" y="0"/>
                  </a:cubicBezTo>
                  <a:lnTo>
                    <a:pt x="0" y="1651"/>
                  </a:lnTo>
                  <a:cubicBezTo>
                    <a:pt x="27623" y="22987"/>
                    <a:pt x="122618" y="101854"/>
                    <a:pt x="147066" y="127635"/>
                  </a:cubicBezTo>
                  <a:lnTo>
                    <a:pt x="151638" y="127635"/>
                  </a:lnTo>
                  <a:cubicBezTo>
                    <a:pt x="176149" y="101854"/>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77" name="Volný tvar: obrazec 776">
              <a:extLst>
                <a:ext uri="{FF2B5EF4-FFF2-40B4-BE49-F238E27FC236}">
                  <a16:creationId xmlns:a16="http://schemas.microsoft.com/office/drawing/2014/main" id="{CFF412E1-AA1D-4E93-90C0-9F12CB971AC1}"/>
                </a:ext>
              </a:extLst>
            </p:cNvPr>
            <p:cNvSpPr/>
            <p:nvPr/>
          </p:nvSpPr>
          <p:spPr>
            <a:xfrm>
              <a:off x="2299398" y="4921694"/>
              <a:ext cx="298704" cy="127635"/>
            </a:xfrm>
            <a:custGeom>
              <a:avLst/>
              <a:gdLst>
                <a:gd name="connsiteX0" fmla="*/ 289433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3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3" y="0"/>
                  </a:moveTo>
                  <a:cubicBezTo>
                    <a:pt x="262065" y="11811"/>
                    <a:pt x="176721" y="62548"/>
                    <a:pt x="149416" y="76390"/>
                  </a:cubicBezTo>
                  <a:cubicBezTo>
                    <a:pt x="122111" y="62548"/>
                    <a:pt x="36830" y="11811"/>
                    <a:pt x="9398" y="0"/>
                  </a:cubicBezTo>
                  <a:lnTo>
                    <a:pt x="0" y="1651"/>
                  </a:lnTo>
                  <a:cubicBezTo>
                    <a:pt x="27623" y="22987"/>
                    <a:pt x="122555" y="101854"/>
                    <a:pt x="147066" y="127635"/>
                  </a:cubicBezTo>
                  <a:lnTo>
                    <a:pt x="151638" y="127635"/>
                  </a:lnTo>
                  <a:cubicBezTo>
                    <a:pt x="176086" y="101854"/>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778" name="Volný tvar: obrazec 777">
              <a:extLst>
                <a:ext uri="{FF2B5EF4-FFF2-40B4-BE49-F238E27FC236}">
                  <a16:creationId xmlns:a16="http://schemas.microsoft.com/office/drawing/2014/main" id="{E97CB45C-63FE-44CD-BA3F-DA823C80F8D0}"/>
                </a:ext>
              </a:extLst>
            </p:cNvPr>
            <p:cNvSpPr/>
            <p:nvPr/>
          </p:nvSpPr>
          <p:spPr>
            <a:xfrm>
              <a:off x="2628836" y="4921694"/>
              <a:ext cx="298704" cy="127635"/>
            </a:xfrm>
            <a:custGeom>
              <a:avLst/>
              <a:gdLst>
                <a:gd name="connsiteX0" fmla="*/ 289370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548"/>
                    <a:pt x="149416" y="76390"/>
                  </a:cubicBezTo>
                  <a:cubicBezTo>
                    <a:pt x="122111" y="62548"/>
                    <a:pt x="36767" y="11811"/>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79" name="Volný tvar: obrazec 778">
              <a:extLst>
                <a:ext uri="{FF2B5EF4-FFF2-40B4-BE49-F238E27FC236}">
                  <a16:creationId xmlns:a16="http://schemas.microsoft.com/office/drawing/2014/main" id="{926C21BC-5839-4D2B-A33A-C98C04C2A148}"/>
                </a:ext>
              </a:extLst>
            </p:cNvPr>
            <p:cNvSpPr/>
            <p:nvPr/>
          </p:nvSpPr>
          <p:spPr>
            <a:xfrm>
              <a:off x="2958020" y="4921694"/>
              <a:ext cx="298704" cy="127635"/>
            </a:xfrm>
            <a:custGeom>
              <a:avLst/>
              <a:gdLst>
                <a:gd name="connsiteX0" fmla="*/ 289370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0"/>
                  </a:cubicBezTo>
                  <a:cubicBezTo>
                    <a:pt x="122047" y="62548"/>
                    <a:pt x="36703" y="11811"/>
                    <a:pt x="9398"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80" name="Volný tvar: obrazec 779">
              <a:extLst>
                <a:ext uri="{FF2B5EF4-FFF2-40B4-BE49-F238E27FC236}">
                  <a16:creationId xmlns:a16="http://schemas.microsoft.com/office/drawing/2014/main" id="{AF2EA842-E02B-4100-A1C4-6B107B05B23E}"/>
                </a:ext>
              </a:extLst>
            </p:cNvPr>
            <p:cNvSpPr/>
            <p:nvPr/>
          </p:nvSpPr>
          <p:spPr>
            <a:xfrm>
              <a:off x="3287395" y="4921694"/>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2" y="76390"/>
                  </a:cubicBezTo>
                  <a:cubicBezTo>
                    <a:pt x="122047" y="62548"/>
                    <a:pt x="36703" y="11811"/>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81" name="Volný tvar: obrazec 780">
              <a:extLst>
                <a:ext uri="{FF2B5EF4-FFF2-40B4-BE49-F238E27FC236}">
                  <a16:creationId xmlns:a16="http://schemas.microsoft.com/office/drawing/2014/main" id="{78D97EA3-4458-4CAC-A15C-461C0189F267}"/>
                </a:ext>
              </a:extLst>
            </p:cNvPr>
            <p:cNvSpPr/>
            <p:nvPr/>
          </p:nvSpPr>
          <p:spPr>
            <a:xfrm>
              <a:off x="3616515" y="4921694"/>
              <a:ext cx="298703" cy="127635"/>
            </a:xfrm>
            <a:custGeom>
              <a:avLst/>
              <a:gdLst>
                <a:gd name="connsiteX0" fmla="*/ 289369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548"/>
                    <a:pt x="149352" y="76390"/>
                  </a:cubicBezTo>
                  <a:cubicBezTo>
                    <a:pt x="122047" y="62548"/>
                    <a:pt x="36766" y="11811"/>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82" name="Volný tvar: obrazec 781">
              <a:extLst>
                <a:ext uri="{FF2B5EF4-FFF2-40B4-BE49-F238E27FC236}">
                  <a16:creationId xmlns:a16="http://schemas.microsoft.com/office/drawing/2014/main" id="{0AD99215-B73D-4CCD-BF49-AD4BD0030B04}"/>
                </a:ext>
              </a:extLst>
            </p:cNvPr>
            <p:cNvSpPr/>
            <p:nvPr/>
          </p:nvSpPr>
          <p:spPr>
            <a:xfrm>
              <a:off x="3945890" y="4921694"/>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548"/>
                    <a:pt x="149352" y="76390"/>
                  </a:cubicBezTo>
                  <a:cubicBezTo>
                    <a:pt x="122047" y="62548"/>
                    <a:pt x="36766" y="11811"/>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83" name="Volný tvar: obrazec 782">
              <a:extLst>
                <a:ext uri="{FF2B5EF4-FFF2-40B4-BE49-F238E27FC236}">
                  <a16:creationId xmlns:a16="http://schemas.microsoft.com/office/drawing/2014/main" id="{6111D660-F84E-4D6D-B564-3EE0D48CB266}"/>
                </a:ext>
              </a:extLst>
            </p:cNvPr>
            <p:cNvSpPr/>
            <p:nvPr/>
          </p:nvSpPr>
          <p:spPr>
            <a:xfrm>
              <a:off x="4275010" y="4921694"/>
              <a:ext cx="298704" cy="127635"/>
            </a:xfrm>
            <a:custGeom>
              <a:avLst/>
              <a:gdLst>
                <a:gd name="connsiteX0" fmla="*/ 289370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0"/>
                  </a:cubicBezTo>
                  <a:cubicBezTo>
                    <a:pt x="122047" y="62548"/>
                    <a:pt x="36703" y="11811"/>
                    <a:pt x="9398" y="0"/>
                  </a:cubicBezTo>
                  <a:lnTo>
                    <a:pt x="0" y="1651"/>
                  </a:lnTo>
                  <a:cubicBezTo>
                    <a:pt x="27623"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84" name="Volný tvar: obrazec 783">
              <a:extLst>
                <a:ext uri="{FF2B5EF4-FFF2-40B4-BE49-F238E27FC236}">
                  <a16:creationId xmlns:a16="http://schemas.microsoft.com/office/drawing/2014/main" id="{97FE78CA-43B7-4429-AE75-DDDB079A4C74}"/>
                </a:ext>
              </a:extLst>
            </p:cNvPr>
            <p:cNvSpPr/>
            <p:nvPr/>
          </p:nvSpPr>
          <p:spPr>
            <a:xfrm>
              <a:off x="4604321" y="4921694"/>
              <a:ext cx="298703" cy="127635"/>
            </a:xfrm>
            <a:custGeom>
              <a:avLst/>
              <a:gdLst>
                <a:gd name="connsiteX0" fmla="*/ 289369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548"/>
                    <a:pt x="149415" y="76390"/>
                  </a:cubicBezTo>
                  <a:cubicBezTo>
                    <a:pt x="122110" y="62548"/>
                    <a:pt x="36830"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85" name="Volný tvar: obrazec 784">
              <a:extLst>
                <a:ext uri="{FF2B5EF4-FFF2-40B4-BE49-F238E27FC236}">
                  <a16:creationId xmlns:a16="http://schemas.microsoft.com/office/drawing/2014/main" id="{33D7573E-49EB-4715-8931-59A9EDC9928E}"/>
                </a:ext>
              </a:extLst>
            </p:cNvPr>
            <p:cNvSpPr/>
            <p:nvPr/>
          </p:nvSpPr>
          <p:spPr>
            <a:xfrm>
              <a:off x="4933505" y="4921694"/>
              <a:ext cx="298767" cy="127635"/>
            </a:xfrm>
            <a:custGeom>
              <a:avLst/>
              <a:gdLst>
                <a:gd name="connsiteX0" fmla="*/ 289370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548"/>
                    <a:pt x="149352" y="76390"/>
                  </a:cubicBezTo>
                  <a:cubicBezTo>
                    <a:pt x="122047" y="62548"/>
                    <a:pt x="36766" y="11811"/>
                    <a:pt x="9398" y="0"/>
                  </a:cubicBezTo>
                  <a:lnTo>
                    <a:pt x="0" y="1651"/>
                  </a:lnTo>
                  <a:cubicBezTo>
                    <a:pt x="27623" y="22987"/>
                    <a:pt x="122555" y="101854"/>
                    <a:pt x="147066" y="127635"/>
                  </a:cubicBezTo>
                  <a:lnTo>
                    <a:pt x="151702" y="127635"/>
                  </a:lnTo>
                  <a:cubicBezTo>
                    <a:pt x="176149"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86" name="Volný tvar: obrazec 785">
              <a:extLst>
                <a:ext uri="{FF2B5EF4-FFF2-40B4-BE49-F238E27FC236}">
                  <a16:creationId xmlns:a16="http://schemas.microsoft.com/office/drawing/2014/main" id="{CDB8E00B-FD4C-4D31-BBA8-EA4F98A750C5}"/>
                </a:ext>
              </a:extLst>
            </p:cNvPr>
            <p:cNvSpPr/>
            <p:nvPr/>
          </p:nvSpPr>
          <p:spPr>
            <a:xfrm>
              <a:off x="5262753" y="4684204"/>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2" y="76390"/>
                  </a:cubicBezTo>
                  <a:cubicBezTo>
                    <a:pt x="122047" y="62547"/>
                    <a:pt x="36703" y="11811"/>
                    <a:pt x="9398" y="0"/>
                  </a:cubicBezTo>
                  <a:lnTo>
                    <a:pt x="0" y="1651"/>
                  </a:lnTo>
                  <a:cubicBezTo>
                    <a:pt x="27622" y="22987"/>
                    <a:pt x="122555" y="101854"/>
                    <a:pt x="147066" y="127635"/>
                  </a:cubicBezTo>
                  <a:lnTo>
                    <a:pt x="151638" y="127635"/>
                  </a:lnTo>
                  <a:cubicBezTo>
                    <a:pt x="176149" y="101917"/>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87" name="Volný tvar: obrazec 786">
              <a:extLst>
                <a:ext uri="{FF2B5EF4-FFF2-40B4-BE49-F238E27FC236}">
                  <a16:creationId xmlns:a16="http://schemas.microsoft.com/office/drawing/2014/main" id="{36ACD3AD-7D4A-41D9-9D34-76A5154F8A13}"/>
                </a:ext>
              </a:extLst>
            </p:cNvPr>
            <p:cNvSpPr/>
            <p:nvPr/>
          </p:nvSpPr>
          <p:spPr>
            <a:xfrm>
              <a:off x="5592000" y="4684204"/>
              <a:ext cx="298703" cy="127634"/>
            </a:xfrm>
            <a:custGeom>
              <a:avLst/>
              <a:gdLst>
                <a:gd name="connsiteX0" fmla="*/ 289370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70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70" y="0"/>
                  </a:moveTo>
                  <a:cubicBezTo>
                    <a:pt x="262001" y="11811"/>
                    <a:pt x="176721" y="62484"/>
                    <a:pt x="149415" y="76390"/>
                  </a:cubicBezTo>
                  <a:cubicBezTo>
                    <a:pt x="122110" y="62547"/>
                    <a:pt x="36766" y="11811"/>
                    <a:pt x="9398" y="0"/>
                  </a:cubicBezTo>
                  <a:lnTo>
                    <a:pt x="0" y="1651"/>
                  </a:lnTo>
                  <a:cubicBezTo>
                    <a:pt x="27622" y="22987"/>
                    <a:pt x="122555" y="101854"/>
                    <a:pt x="147066" y="127635"/>
                  </a:cubicBezTo>
                  <a:lnTo>
                    <a:pt x="151638" y="127635"/>
                  </a:lnTo>
                  <a:cubicBezTo>
                    <a:pt x="176149"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88" name="Volný tvar: obrazec 787">
              <a:extLst>
                <a:ext uri="{FF2B5EF4-FFF2-40B4-BE49-F238E27FC236}">
                  <a16:creationId xmlns:a16="http://schemas.microsoft.com/office/drawing/2014/main" id="{BA904D5F-E3EB-48A5-BA8C-DA319A5D8F22}"/>
                </a:ext>
              </a:extLst>
            </p:cNvPr>
            <p:cNvSpPr/>
            <p:nvPr/>
          </p:nvSpPr>
          <p:spPr>
            <a:xfrm>
              <a:off x="5921184" y="4684204"/>
              <a:ext cx="298767" cy="127634"/>
            </a:xfrm>
            <a:custGeom>
              <a:avLst/>
              <a:gdLst>
                <a:gd name="connsiteX0" fmla="*/ 289370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8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657" y="62484"/>
                    <a:pt x="149352" y="76390"/>
                  </a:cubicBezTo>
                  <a:cubicBezTo>
                    <a:pt x="122047" y="62547"/>
                    <a:pt x="36703" y="11811"/>
                    <a:pt x="9398" y="0"/>
                  </a:cubicBezTo>
                  <a:lnTo>
                    <a:pt x="0" y="1651"/>
                  </a:lnTo>
                  <a:cubicBezTo>
                    <a:pt x="27623" y="22987"/>
                    <a:pt x="122555" y="101854"/>
                    <a:pt x="147066" y="127635"/>
                  </a:cubicBezTo>
                  <a:lnTo>
                    <a:pt x="151702" y="127635"/>
                  </a:lnTo>
                  <a:cubicBezTo>
                    <a:pt x="176213" y="101917"/>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89" name="Volný tvar: obrazec 788">
              <a:extLst>
                <a:ext uri="{FF2B5EF4-FFF2-40B4-BE49-F238E27FC236}">
                  <a16:creationId xmlns:a16="http://schemas.microsoft.com/office/drawing/2014/main" id="{52F894A5-0043-4359-AB77-3E35874AE0A3}"/>
                </a:ext>
              </a:extLst>
            </p:cNvPr>
            <p:cNvSpPr/>
            <p:nvPr/>
          </p:nvSpPr>
          <p:spPr>
            <a:xfrm>
              <a:off x="6250559" y="4684204"/>
              <a:ext cx="298767" cy="127634"/>
            </a:xfrm>
            <a:custGeom>
              <a:avLst/>
              <a:gdLst>
                <a:gd name="connsiteX0" fmla="*/ 289370 w 298767"/>
                <a:gd name="connsiteY0" fmla="*/ 0 h 127634"/>
                <a:gd name="connsiteX1" fmla="*/ 149415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720" y="62484"/>
                    <a:pt x="149415" y="76390"/>
                  </a:cubicBezTo>
                  <a:cubicBezTo>
                    <a:pt x="122110" y="62547"/>
                    <a:pt x="36830" y="11811"/>
                    <a:pt x="9398" y="0"/>
                  </a:cubicBezTo>
                  <a:lnTo>
                    <a:pt x="0" y="1651"/>
                  </a:lnTo>
                  <a:cubicBezTo>
                    <a:pt x="27622" y="22987"/>
                    <a:pt x="122618" y="101854"/>
                    <a:pt x="147066" y="127635"/>
                  </a:cubicBezTo>
                  <a:lnTo>
                    <a:pt x="151638" y="127635"/>
                  </a:lnTo>
                  <a:cubicBezTo>
                    <a:pt x="176149" y="101917"/>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90" name="Volný tvar: obrazec 789">
              <a:extLst>
                <a:ext uri="{FF2B5EF4-FFF2-40B4-BE49-F238E27FC236}">
                  <a16:creationId xmlns:a16="http://schemas.microsoft.com/office/drawing/2014/main" id="{AB23ED14-EC0B-4D4B-A863-955C9B6F96DF}"/>
                </a:ext>
              </a:extLst>
            </p:cNvPr>
            <p:cNvSpPr/>
            <p:nvPr/>
          </p:nvSpPr>
          <p:spPr>
            <a:xfrm>
              <a:off x="6579679" y="4684204"/>
              <a:ext cx="298703" cy="127634"/>
            </a:xfrm>
            <a:custGeom>
              <a:avLst/>
              <a:gdLst>
                <a:gd name="connsiteX0" fmla="*/ 289433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433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433" y="0"/>
                  </a:moveTo>
                  <a:cubicBezTo>
                    <a:pt x="262064" y="11811"/>
                    <a:pt x="176720" y="62484"/>
                    <a:pt x="149415" y="76390"/>
                  </a:cubicBezTo>
                  <a:cubicBezTo>
                    <a:pt x="122110" y="62547"/>
                    <a:pt x="36766" y="11811"/>
                    <a:pt x="9398" y="0"/>
                  </a:cubicBezTo>
                  <a:lnTo>
                    <a:pt x="0" y="1651"/>
                  </a:lnTo>
                  <a:cubicBezTo>
                    <a:pt x="27622" y="22987"/>
                    <a:pt x="122555" y="101854"/>
                    <a:pt x="147065" y="127635"/>
                  </a:cubicBezTo>
                  <a:lnTo>
                    <a:pt x="151638" y="127635"/>
                  </a:lnTo>
                  <a:cubicBezTo>
                    <a:pt x="176085" y="101917"/>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791" name="Volný tvar: obrazec 790">
              <a:extLst>
                <a:ext uri="{FF2B5EF4-FFF2-40B4-BE49-F238E27FC236}">
                  <a16:creationId xmlns:a16="http://schemas.microsoft.com/office/drawing/2014/main" id="{46D2A868-611D-40F5-A26A-0652383BCA1F}"/>
                </a:ext>
              </a:extLst>
            </p:cNvPr>
            <p:cNvSpPr/>
            <p:nvPr/>
          </p:nvSpPr>
          <p:spPr>
            <a:xfrm>
              <a:off x="6909117" y="4684204"/>
              <a:ext cx="298703" cy="127634"/>
            </a:xfrm>
            <a:custGeom>
              <a:avLst/>
              <a:gdLst>
                <a:gd name="connsiteX0" fmla="*/ 289306 w 298703"/>
                <a:gd name="connsiteY0" fmla="*/ 0 h 127634"/>
                <a:gd name="connsiteX1" fmla="*/ 149351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657" y="62484"/>
                    <a:pt x="149351" y="76390"/>
                  </a:cubicBezTo>
                  <a:cubicBezTo>
                    <a:pt x="122047" y="62547"/>
                    <a:pt x="36702" y="11811"/>
                    <a:pt x="9398" y="0"/>
                  </a:cubicBezTo>
                  <a:lnTo>
                    <a:pt x="0" y="1651"/>
                  </a:lnTo>
                  <a:cubicBezTo>
                    <a:pt x="27622" y="22987"/>
                    <a:pt x="122618" y="101854"/>
                    <a:pt x="147065" y="127635"/>
                  </a:cubicBezTo>
                  <a:lnTo>
                    <a:pt x="151638" y="127635"/>
                  </a:lnTo>
                  <a:cubicBezTo>
                    <a:pt x="176085" y="101917"/>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92" name="Volný tvar: obrazec 791">
              <a:extLst>
                <a:ext uri="{FF2B5EF4-FFF2-40B4-BE49-F238E27FC236}">
                  <a16:creationId xmlns:a16="http://schemas.microsoft.com/office/drawing/2014/main" id="{178B8407-52F1-427C-91E6-B05DA753AA1C}"/>
                </a:ext>
              </a:extLst>
            </p:cNvPr>
            <p:cNvSpPr/>
            <p:nvPr/>
          </p:nvSpPr>
          <p:spPr>
            <a:xfrm>
              <a:off x="7238301" y="4684204"/>
              <a:ext cx="298704" cy="127634"/>
            </a:xfrm>
            <a:custGeom>
              <a:avLst/>
              <a:gdLst>
                <a:gd name="connsiteX0" fmla="*/ 289306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593" y="62484"/>
                    <a:pt x="149352" y="76390"/>
                  </a:cubicBezTo>
                  <a:cubicBezTo>
                    <a:pt x="122047" y="62547"/>
                    <a:pt x="36703" y="11811"/>
                    <a:pt x="9398" y="0"/>
                  </a:cubicBezTo>
                  <a:lnTo>
                    <a:pt x="0" y="1651"/>
                  </a:lnTo>
                  <a:cubicBezTo>
                    <a:pt x="27622" y="22987"/>
                    <a:pt x="122555" y="101854"/>
                    <a:pt x="147066" y="127635"/>
                  </a:cubicBezTo>
                  <a:lnTo>
                    <a:pt x="151638" y="127635"/>
                  </a:lnTo>
                  <a:cubicBezTo>
                    <a:pt x="176085" y="101917"/>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93" name="Volný tvar: obrazec 792">
              <a:extLst>
                <a:ext uri="{FF2B5EF4-FFF2-40B4-BE49-F238E27FC236}">
                  <a16:creationId xmlns:a16="http://schemas.microsoft.com/office/drawing/2014/main" id="{A7CA5946-4268-45A2-ADDC-C2B279D10EF4}"/>
                </a:ext>
              </a:extLst>
            </p:cNvPr>
            <p:cNvSpPr/>
            <p:nvPr/>
          </p:nvSpPr>
          <p:spPr>
            <a:xfrm>
              <a:off x="7567548" y="4684204"/>
              <a:ext cx="298704" cy="127634"/>
            </a:xfrm>
            <a:custGeom>
              <a:avLst/>
              <a:gdLst>
                <a:gd name="connsiteX0" fmla="*/ 289370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65" y="11811"/>
                    <a:pt x="176657" y="62484"/>
                    <a:pt x="149416" y="76390"/>
                  </a:cubicBezTo>
                  <a:cubicBezTo>
                    <a:pt x="122110" y="62547"/>
                    <a:pt x="36767" y="11811"/>
                    <a:pt x="9398" y="0"/>
                  </a:cubicBezTo>
                  <a:lnTo>
                    <a:pt x="0" y="1651"/>
                  </a:lnTo>
                  <a:cubicBezTo>
                    <a:pt x="27622" y="22987"/>
                    <a:pt x="122555" y="101854"/>
                    <a:pt x="147066" y="127635"/>
                  </a:cubicBezTo>
                  <a:lnTo>
                    <a:pt x="151638" y="127635"/>
                  </a:lnTo>
                  <a:cubicBezTo>
                    <a:pt x="176149"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94" name="Volný tvar: obrazec 793">
              <a:extLst>
                <a:ext uri="{FF2B5EF4-FFF2-40B4-BE49-F238E27FC236}">
                  <a16:creationId xmlns:a16="http://schemas.microsoft.com/office/drawing/2014/main" id="{2CDA1451-0415-449E-9831-7158C0DC14AB}"/>
                </a:ext>
              </a:extLst>
            </p:cNvPr>
            <p:cNvSpPr/>
            <p:nvPr/>
          </p:nvSpPr>
          <p:spPr>
            <a:xfrm>
              <a:off x="7896732" y="4684204"/>
              <a:ext cx="298704" cy="127634"/>
            </a:xfrm>
            <a:custGeom>
              <a:avLst/>
              <a:gdLst>
                <a:gd name="connsiteX0" fmla="*/ 289370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90"/>
                  </a:cubicBezTo>
                  <a:cubicBezTo>
                    <a:pt x="122048" y="62547"/>
                    <a:pt x="36767" y="11811"/>
                    <a:pt x="9399" y="0"/>
                  </a:cubicBezTo>
                  <a:lnTo>
                    <a:pt x="0" y="1651"/>
                  </a:lnTo>
                  <a:cubicBezTo>
                    <a:pt x="27623" y="22987"/>
                    <a:pt x="122555" y="101854"/>
                    <a:pt x="147066" y="127635"/>
                  </a:cubicBezTo>
                  <a:lnTo>
                    <a:pt x="151638" y="127635"/>
                  </a:lnTo>
                  <a:cubicBezTo>
                    <a:pt x="176149"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95" name="Volný tvar: obrazec 794">
              <a:extLst>
                <a:ext uri="{FF2B5EF4-FFF2-40B4-BE49-F238E27FC236}">
                  <a16:creationId xmlns:a16="http://schemas.microsoft.com/office/drawing/2014/main" id="{4CB08149-29C6-4C2F-A124-E777CA09F106}"/>
                </a:ext>
              </a:extLst>
            </p:cNvPr>
            <p:cNvSpPr/>
            <p:nvPr/>
          </p:nvSpPr>
          <p:spPr>
            <a:xfrm>
              <a:off x="8226107" y="4684204"/>
              <a:ext cx="298704" cy="127634"/>
            </a:xfrm>
            <a:custGeom>
              <a:avLst/>
              <a:gdLst>
                <a:gd name="connsiteX0" fmla="*/ 289306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657" y="62484"/>
                    <a:pt x="149352" y="76390"/>
                  </a:cubicBezTo>
                  <a:cubicBezTo>
                    <a:pt x="122048" y="62547"/>
                    <a:pt x="36767" y="11811"/>
                    <a:pt x="9399" y="0"/>
                  </a:cubicBezTo>
                  <a:lnTo>
                    <a:pt x="0" y="1651"/>
                  </a:lnTo>
                  <a:cubicBezTo>
                    <a:pt x="27623" y="22987"/>
                    <a:pt x="122555" y="101854"/>
                    <a:pt x="147066" y="127635"/>
                  </a:cubicBezTo>
                  <a:lnTo>
                    <a:pt x="151638" y="127635"/>
                  </a:lnTo>
                  <a:cubicBezTo>
                    <a:pt x="176149" y="101917"/>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96" name="Volný tvar: obrazec 795">
              <a:extLst>
                <a:ext uri="{FF2B5EF4-FFF2-40B4-BE49-F238E27FC236}">
                  <a16:creationId xmlns:a16="http://schemas.microsoft.com/office/drawing/2014/main" id="{5B60F254-BF89-4629-B494-DFC38166FF44}"/>
                </a:ext>
              </a:extLst>
            </p:cNvPr>
            <p:cNvSpPr/>
            <p:nvPr/>
          </p:nvSpPr>
          <p:spPr>
            <a:xfrm>
              <a:off x="8555228" y="4684204"/>
              <a:ext cx="298767" cy="127634"/>
            </a:xfrm>
            <a:custGeom>
              <a:avLst/>
              <a:gdLst>
                <a:gd name="connsiteX0" fmla="*/ 289369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5 w 298767"/>
                <a:gd name="connsiteY4" fmla="*/ 127635 h 127634"/>
                <a:gd name="connsiteX5" fmla="*/ 151702 w 298767"/>
                <a:gd name="connsiteY5" fmla="*/ 127635 h 127634"/>
                <a:gd name="connsiteX6" fmla="*/ 298767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01" y="11811"/>
                    <a:pt x="176657" y="62484"/>
                    <a:pt x="149352" y="76390"/>
                  </a:cubicBezTo>
                  <a:cubicBezTo>
                    <a:pt x="122047" y="62547"/>
                    <a:pt x="36703" y="11811"/>
                    <a:pt x="9398" y="0"/>
                  </a:cubicBezTo>
                  <a:lnTo>
                    <a:pt x="0" y="1651"/>
                  </a:lnTo>
                  <a:cubicBezTo>
                    <a:pt x="27559" y="22987"/>
                    <a:pt x="122555" y="101854"/>
                    <a:pt x="147065" y="127635"/>
                  </a:cubicBezTo>
                  <a:lnTo>
                    <a:pt x="151702" y="127635"/>
                  </a:lnTo>
                  <a:cubicBezTo>
                    <a:pt x="176213" y="101917"/>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797" name="Volný tvar: obrazec 796">
              <a:extLst>
                <a:ext uri="{FF2B5EF4-FFF2-40B4-BE49-F238E27FC236}">
                  <a16:creationId xmlns:a16="http://schemas.microsoft.com/office/drawing/2014/main" id="{E67E80F6-E749-491C-81C7-73247037A0A3}"/>
                </a:ext>
              </a:extLst>
            </p:cNvPr>
            <p:cNvSpPr/>
            <p:nvPr/>
          </p:nvSpPr>
          <p:spPr>
            <a:xfrm>
              <a:off x="8884666" y="4684204"/>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657" y="62484"/>
                    <a:pt x="149352" y="76390"/>
                  </a:cubicBezTo>
                  <a:cubicBezTo>
                    <a:pt x="122047" y="62547"/>
                    <a:pt x="36766" y="11811"/>
                    <a:pt x="9398" y="0"/>
                  </a:cubicBezTo>
                  <a:lnTo>
                    <a:pt x="0" y="1651"/>
                  </a:lnTo>
                  <a:cubicBezTo>
                    <a:pt x="27622" y="22987"/>
                    <a:pt x="122555" y="101854"/>
                    <a:pt x="147065" y="127635"/>
                  </a:cubicBezTo>
                  <a:lnTo>
                    <a:pt x="151638" y="127635"/>
                  </a:lnTo>
                  <a:cubicBezTo>
                    <a:pt x="176149" y="101917"/>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798" name="Volný tvar: obrazec 797">
              <a:extLst>
                <a:ext uri="{FF2B5EF4-FFF2-40B4-BE49-F238E27FC236}">
                  <a16:creationId xmlns:a16="http://schemas.microsoft.com/office/drawing/2014/main" id="{CB290827-8F02-4AD1-B516-C6770CB991E4}"/>
                </a:ext>
              </a:extLst>
            </p:cNvPr>
            <p:cNvSpPr/>
            <p:nvPr/>
          </p:nvSpPr>
          <p:spPr>
            <a:xfrm>
              <a:off x="9213722" y="4684204"/>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352" y="76390"/>
                  </a:cubicBezTo>
                  <a:cubicBezTo>
                    <a:pt x="122047" y="62547"/>
                    <a:pt x="36767" y="11811"/>
                    <a:pt x="9398" y="0"/>
                  </a:cubicBezTo>
                  <a:lnTo>
                    <a:pt x="0" y="1651"/>
                  </a:lnTo>
                  <a:cubicBezTo>
                    <a:pt x="27622" y="22987"/>
                    <a:pt x="122555" y="101854"/>
                    <a:pt x="147066" y="127635"/>
                  </a:cubicBezTo>
                  <a:lnTo>
                    <a:pt x="151638" y="127635"/>
                  </a:lnTo>
                  <a:cubicBezTo>
                    <a:pt x="176085"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799" name="Volný tvar: obrazec 798">
              <a:extLst>
                <a:ext uri="{FF2B5EF4-FFF2-40B4-BE49-F238E27FC236}">
                  <a16:creationId xmlns:a16="http://schemas.microsoft.com/office/drawing/2014/main" id="{4D14791F-5C50-4A8A-B858-274894883C0D}"/>
                </a:ext>
              </a:extLst>
            </p:cNvPr>
            <p:cNvSpPr/>
            <p:nvPr/>
          </p:nvSpPr>
          <p:spPr>
            <a:xfrm>
              <a:off x="5262753" y="4921694"/>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2" y="76390"/>
                  </a:cubicBezTo>
                  <a:cubicBezTo>
                    <a:pt x="122047" y="62548"/>
                    <a:pt x="36703" y="11811"/>
                    <a:pt x="9398" y="0"/>
                  </a:cubicBezTo>
                  <a:lnTo>
                    <a:pt x="0" y="1651"/>
                  </a:lnTo>
                  <a:cubicBezTo>
                    <a:pt x="27622" y="22987"/>
                    <a:pt x="122555" y="101854"/>
                    <a:pt x="147066" y="127635"/>
                  </a:cubicBezTo>
                  <a:lnTo>
                    <a:pt x="151638" y="127635"/>
                  </a:lnTo>
                  <a:cubicBezTo>
                    <a:pt x="176149"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00" name="Volný tvar: obrazec 799">
              <a:extLst>
                <a:ext uri="{FF2B5EF4-FFF2-40B4-BE49-F238E27FC236}">
                  <a16:creationId xmlns:a16="http://schemas.microsoft.com/office/drawing/2014/main" id="{6D28B90E-6490-49D3-8623-82F8E410584C}"/>
                </a:ext>
              </a:extLst>
            </p:cNvPr>
            <p:cNvSpPr/>
            <p:nvPr/>
          </p:nvSpPr>
          <p:spPr>
            <a:xfrm>
              <a:off x="5592000" y="4921694"/>
              <a:ext cx="298703" cy="127635"/>
            </a:xfrm>
            <a:custGeom>
              <a:avLst/>
              <a:gdLst>
                <a:gd name="connsiteX0" fmla="*/ 289370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721" y="62548"/>
                    <a:pt x="149415" y="76390"/>
                  </a:cubicBezTo>
                  <a:cubicBezTo>
                    <a:pt x="122110" y="62548"/>
                    <a:pt x="36766" y="11811"/>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01" name="Volný tvar: obrazec 800">
              <a:extLst>
                <a:ext uri="{FF2B5EF4-FFF2-40B4-BE49-F238E27FC236}">
                  <a16:creationId xmlns:a16="http://schemas.microsoft.com/office/drawing/2014/main" id="{FD235FA2-BB68-4D83-AA93-928E8B8C5BB1}"/>
                </a:ext>
              </a:extLst>
            </p:cNvPr>
            <p:cNvSpPr/>
            <p:nvPr/>
          </p:nvSpPr>
          <p:spPr>
            <a:xfrm>
              <a:off x="5921184" y="4921694"/>
              <a:ext cx="298767" cy="127635"/>
            </a:xfrm>
            <a:custGeom>
              <a:avLst/>
              <a:gdLst>
                <a:gd name="connsiteX0" fmla="*/ 289370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548"/>
                    <a:pt x="149352" y="76390"/>
                  </a:cubicBezTo>
                  <a:cubicBezTo>
                    <a:pt x="122047" y="62548"/>
                    <a:pt x="36703" y="11811"/>
                    <a:pt x="9398" y="0"/>
                  </a:cubicBezTo>
                  <a:lnTo>
                    <a:pt x="0" y="1651"/>
                  </a:lnTo>
                  <a:cubicBezTo>
                    <a:pt x="27623"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02" name="Volný tvar: obrazec 801">
              <a:extLst>
                <a:ext uri="{FF2B5EF4-FFF2-40B4-BE49-F238E27FC236}">
                  <a16:creationId xmlns:a16="http://schemas.microsoft.com/office/drawing/2014/main" id="{18E620DF-894F-4175-8179-60597D0BF170}"/>
                </a:ext>
              </a:extLst>
            </p:cNvPr>
            <p:cNvSpPr/>
            <p:nvPr/>
          </p:nvSpPr>
          <p:spPr>
            <a:xfrm>
              <a:off x="6250559" y="4921694"/>
              <a:ext cx="298767" cy="127635"/>
            </a:xfrm>
            <a:custGeom>
              <a:avLst/>
              <a:gdLst>
                <a:gd name="connsiteX0" fmla="*/ 289370 w 298767"/>
                <a:gd name="connsiteY0" fmla="*/ 0 h 127635"/>
                <a:gd name="connsiteX1" fmla="*/ 149415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0" y="62548"/>
                    <a:pt x="149415" y="76390"/>
                  </a:cubicBezTo>
                  <a:cubicBezTo>
                    <a:pt x="122110" y="62548"/>
                    <a:pt x="36830" y="11811"/>
                    <a:pt x="9398" y="0"/>
                  </a:cubicBezTo>
                  <a:lnTo>
                    <a:pt x="0" y="1651"/>
                  </a:lnTo>
                  <a:cubicBezTo>
                    <a:pt x="27622" y="22987"/>
                    <a:pt x="122618" y="101854"/>
                    <a:pt x="147066" y="127635"/>
                  </a:cubicBezTo>
                  <a:lnTo>
                    <a:pt x="151638" y="127635"/>
                  </a:lnTo>
                  <a:cubicBezTo>
                    <a:pt x="176149" y="101854"/>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03" name="Volný tvar: obrazec 802">
              <a:extLst>
                <a:ext uri="{FF2B5EF4-FFF2-40B4-BE49-F238E27FC236}">
                  <a16:creationId xmlns:a16="http://schemas.microsoft.com/office/drawing/2014/main" id="{76A87137-FF2E-420E-A60F-3A7D245FB2E2}"/>
                </a:ext>
              </a:extLst>
            </p:cNvPr>
            <p:cNvSpPr/>
            <p:nvPr/>
          </p:nvSpPr>
          <p:spPr>
            <a:xfrm>
              <a:off x="6579679" y="4921694"/>
              <a:ext cx="298703" cy="127635"/>
            </a:xfrm>
            <a:custGeom>
              <a:avLst/>
              <a:gdLst>
                <a:gd name="connsiteX0" fmla="*/ 289433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433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433" y="0"/>
                  </a:moveTo>
                  <a:cubicBezTo>
                    <a:pt x="262064" y="11811"/>
                    <a:pt x="176720" y="62548"/>
                    <a:pt x="149415" y="76390"/>
                  </a:cubicBezTo>
                  <a:cubicBezTo>
                    <a:pt x="122110" y="62548"/>
                    <a:pt x="36766" y="11811"/>
                    <a:pt x="9398" y="0"/>
                  </a:cubicBezTo>
                  <a:lnTo>
                    <a:pt x="0" y="1651"/>
                  </a:lnTo>
                  <a:cubicBezTo>
                    <a:pt x="27622" y="22987"/>
                    <a:pt x="122555" y="101854"/>
                    <a:pt x="147065" y="127635"/>
                  </a:cubicBezTo>
                  <a:lnTo>
                    <a:pt x="151638" y="127635"/>
                  </a:lnTo>
                  <a:cubicBezTo>
                    <a:pt x="176085" y="101854"/>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804" name="Volný tvar: obrazec 803">
              <a:extLst>
                <a:ext uri="{FF2B5EF4-FFF2-40B4-BE49-F238E27FC236}">
                  <a16:creationId xmlns:a16="http://schemas.microsoft.com/office/drawing/2014/main" id="{F6FA52F0-5616-4411-ACE5-3F72CFFAE22A}"/>
                </a:ext>
              </a:extLst>
            </p:cNvPr>
            <p:cNvSpPr/>
            <p:nvPr/>
          </p:nvSpPr>
          <p:spPr>
            <a:xfrm>
              <a:off x="6909117" y="4921694"/>
              <a:ext cx="298703" cy="127635"/>
            </a:xfrm>
            <a:custGeom>
              <a:avLst/>
              <a:gdLst>
                <a:gd name="connsiteX0" fmla="*/ 289306 w 298703"/>
                <a:gd name="connsiteY0" fmla="*/ 0 h 127635"/>
                <a:gd name="connsiteX1" fmla="*/ 149351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548"/>
                    <a:pt x="149351" y="76390"/>
                  </a:cubicBezTo>
                  <a:cubicBezTo>
                    <a:pt x="122047" y="62548"/>
                    <a:pt x="36702" y="11811"/>
                    <a:pt x="9398" y="0"/>
                  </a:cubicBezTo>
                  <a:lnTo>
                    <a:pt x="0" y="1651"/>
                  </a:lnTo>
                  <a:cubicBezTo>
                    <a:pt x="27622" y="22987"/>
                    <a:pt x="122618"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05" name="Volný tvar: obrazec 804">
              <a:extLst>
                <a:ext uri="{FF2B5EF4-FFF2-40B4-BE49-F238E27FC236}">
                  <a16:creationId xmlns:a16="http://schemas.microsoft.com/office/drawing/2014/main" id="{C8F5926B-75EB-4D9A-927D-2039BEAB691E}"/>
                </a:ext>
              </a:extLst>
            </p:cNvPr>
            <p:cNvSpPr/>
            <p:nvPr/>
          </p:nvSpPr>
          <p:spPr>
            <a:xfrm>
              <a:off x="7238301" y="4921694"/>
              <a:ext cx="298704" cy="127635"/>
            </a:xfrm>
            <a:custGeom>
              <a:avLst/>
              <a:gdLst>
                <a:gd name="connsiteX0" fmla="*/ 289306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548"/>
                    <a:pt x="149352" y="76390"/>
                  </a:cubicBezTo>
                  <a:cubicBezTo>
                    <a:pt x="122047" y="62548"/>
                    <a:pt x="36703" y="11811"/>
                    <a:pt x="9398" y="0"/>
                  </a:cubicBezTo>
                  <a:lnTo>
                    <a:pt x="0" y="1651"/>
                  </a:lnTo>
                  <a:cubicBezTo>
                    <a:pt x="27622" y="22987"/>
                    <a:pt x="122555" y="101854"/>
                    <a:pt x="147066" y="127635"/>
                  </a:cubicBezTo>
                  <a:lnTo>
                    <a:pt x="151638" y="127635"/>
                  </a:lnTo>
                  <a:cubicBezTo>
                    <a:pt x="176085"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06" name="Volný tvar: obrazec 805">
              <a:extLst>
                <a:ext uri="{FF2B5EF4-FFF2-40B4-BE49-F238E27FC236}">
                  <a16:creationId xmlns:a16="http://schemas.microsoft.com/office/drawing/2014/main" id="{5D26A9A7-B92E-4FC9-988D-3A139D2ABFD8}"/>
                </a:ext>
              </a:extLst>
            </p:cNvPr>
            <p:cNvSpPr/>
            <p:nvPr/>
          </p:nvSpPr>
          <p:spPr>
            <a:xfrm>
              <a:off x="7567548" y="4921694"/>
              <a:ext cx="298704" cy="127635"/>
            </a:xfrm>
            <a:custGeom>
              <a:avLst/>
              <a:gdLst>
                <a:gd name="connsiteX0" fmla="*/ 289370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65" y="11811"/>
                    <a:pt x="176657" y="62548"/>
                    <a:pt x="149416" y="76390"/>
                  </a:cubicBezTo>
                  <a:cubicBezTo>
                    <a:pt x="122110" y="62548"/>
                    <a:pt x="36767" y="11811"/>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07" name="Volný tvar: obrazec 806">
              <a:extLst>
                <a:ext uri="{FF2B5EF4-FFF2-40B4-BE49-F238E27FC236}">
                  <a16:creationId xmlns:a16="http://schemas.microsoft.com/office/drawing/2014/main" id="{E93E2C3D-DF65-4D65-AC44-EDB1217DA93F}"/>
                </a:ext>
              </a:extLst>
            </p:cNvPr>
            <p:cNvSpPr/>
            <p:nvPr/>
          </p:nvSpPr>
          <p:spPr>
            <a:xfrm>
              <a:off x="7896732" y="4921694"/>
              <a:ext cx="298704" cy="127635"/>
            </a:xfrm>
            <a:custGeom>
              <a:avLst/>
              <a:gdLst>
                <a:gd name="connsiteX0" fmla="*/ 289370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0"/>
                  </a:cubicBezTo>
                  <a:cubicBezTo>
                    <a:pt x="122048" y="62548"/>
                    <a:pt x="36767" y="11811"/>
                    <a:pt x="9399"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08" name="Volný tvar: obrazec 807">
              <a:extLst>
                <a:ext uri="{FF2B5EF4-FFF2-40B4-BE49-F238E27FC236}">
                  <a16:creationId xmlns:a16="http://schemas.microsoft.com/office/drawing/2014/main" id="{EB8A3D00-40BC-485C-98BD-225F1AD2B252}"/>
                </a:ext>
              </a:extLst>
            </p:cNvPr>
            <p:cNvSpPr/>
            <p:nvPr/>
          </p:nvSpPr>
          <p:spPr>
            <a:xfrm>
              <a:off x="8226107" y="4921694"/>
              <a:ext cx="298704" cy="127635"/>
            </a:xfrm>
            <a:custGeom>
              <a:avLst/>
              <a:gdLst>
                <a:gd name="connsiteX0" fmla="*/ 289306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548"/>
                    <a:pt x="149352" y="76390"/>
                  </a:cubicBezTo>
                  <a:cubicBezTo>
                    <a:pt x="122048" y="62548"/>
                    <a:pt x="36767" y="11811"/>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09" name="Volný tvar: obrazec 808">
              <a:extLst>
                <a:ext uri="{FF2B5EF4-FFF2-40B4-BE49-F238E27FC236}">
                  <a16:creationId xmlns:a16="http://schemas.microsoft.com/office/drawing/2014/main" id="{4485F22E-FDEE-406B-881F-1B6DF2F6F103}"/>
                </a:ext>
              </a:extLst>
            </p:cNvPr>
            <p:cNvSpPr/>
            <p:nvPr/>
          </p:nvSpPr>
          <p:spPr>
            <a:xfrm>
              <a:off x="8555228" y="4921694"/>
              <a:ext cx="298767" cy="127635"/>
            </a:xfrm>
            <a:custGeom>
              <a:avLst/>
              <a:gdLst>
                <a:gd name="connsiteX0" fmla="*/ 289369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5 w 298767"/>
                <a:gd name="connsiteY4" fmla="*/ 127635 h 127635"/>
                <a:gd name="connsiteX5" fmla="*/ 151702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548"/>
                    <a:pt x="149352" y="76390"/>
                  </a:cubicBezTo>
                  <a:cubicBezTo>
                    <a:pt x="122047" y="62548"/>
                    <a:pt x="36703" y="11811"/>
                    <a:pt x="9398" y="0"/>
                  </a:cubicBezTo>
                  <a:lnTo>
                    <a:pt x="0" y="1651"/>
                  </a:lnTo>
                  <a:cubicBezTo>
                    <a:pt x="27559" y="22987"/>
                    <a:pt x="122555" y="101854"/>
                    <a:pt x="147065" y="127635"/>
                  </a:cubicBezTo>
                  <a:lnTo>
                    <a:pt x="151702" y="127635"/>
                  </a:lnTo>
                  <a:cubicBezTo>
                    <a:pt x="176213"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10" name="Volný tvar: obrazec 809">
              <a:extLst>
                <a:ext uri="{FF2B5EF4-FFF2-40B4-BE49-F238E27FC236}">
                  <a16:creationId xmlns:a16="http://schemas.microsoft.com/office/drawing/2014/main" id="{3B7592D2-0BE1-401F-9DC3-7AAC8B49A0C8}"/>
                </a:ext>
              </a:extLst>
            </p:cNvPr>
            <p:cNvSpPr/>
            <p:nvPr/>
          </p:nvSpPr>
          <p:spPr>
            <a:xfrm>
              <a:off x="8884666" y="4921694"/>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548"/>
                    <a:pt x="149352" y="76390"/>
                  </a:cubicBezTo>
                  <a:cubicBezTo>
                    <a:pt x="122047" y="62548"/>
                    <a:pt x="36766" y="11811"/>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11" name="Volný tvar: obrazec 810">
              <a:extLst>
                <a:ext uri="{FF2B5EF4-FFF2-40B4-BE49-F238E27FC236}">
                  <a16:creationId xmlns:a16="http://schemas.microsoft.com/office/drawing/2014/main" id="{A9F989C8-D3E5-4CB2-9C7B-2CD14EEDAE78}"/>
                </a:ext>
              </a:extLst>
            </p:cNvPr>
            <p:cNvSpPr/>
            <p:nvPr/>
          </p:nvSpPr>
          <p:spPr>
            <a:xfrm>
              <a:off x="9213722" y="4921694"/>
              <a:ext cx="298704" cy="127635"/>
            </a:xfrm>
            <a:custGeom>
              <a:avLst/>
              <a:gdLst>
                <a:gd name="connsiteX0" fmla="*/ 289370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548"/>
                    <a:pt x="149352" y="76390"/>
                  </a:cubicBezTo>
                  <a:cubicBezTo>
                    <a:pt x="122047" y="62548"/>
                    <a:pt x="36767" y="11811"/>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12" name="Volný tvar: obrazec 811">
              <a:extLst>
                <a:ext uri="{FF2B5EF4-FFF2-40B4-BE49-F238E27FC236}">
                  <a16:creationId xmlns:a16="http://schemas.microsoft.com/office/drawing/2014/main" id="{C348D4A7-E209-4277-8B15-F17105C25D63}"/>
                </a:ext>
              </a:extLst>
            </p:cNvPr>
            <p:cNvSpPr/>
            <p:nvPr/>
          </p:nvSpPr>
          <p:spPr>
            <a:xfrm>
              <a:off x="9542906" y="4684204"/>
              <a:ext cx="298704" cy="127634"/>
            </a:xfrm>
            <a:custGeom>
              <a:avLst/>
              <a:gdLst>
                <a:gd name="connsiteX0" fmla="*/ 289370 w 298704"/>
                <a:gd name="connsiteY0" fmla="*/ 0 h 127634"/>
                <a:gd name="connsiteX1" fmla="*/ 149416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484"/>
                    <a:pt x="149416" y="76390"/>
                  </a:cubicBezTo>
                  <a:cubicBezTo>
                    <a:pt x="122111" y="62547"/>
                    <a:pt x="36767" y="11811"/>
                    <a:pt x="9399" y="0"/>
                  </a:cubicBezTo>
                  <a:lnTo>
                    <a:pt x="0" y="1651"/>
                  </a:lnTo>
                  <a:cubicBezTo>
                    <a:pt x="27623" y="22987"/>
                    <a:pt x="122555" y="101854"/>
                    <a:pt x="147066" y="127635"/>
                  </a:cubicBezTo>
                  <a:lnTo>
                    <a:pt x="151638" y="127635"/>
                  </a:lnTo>
                  <a:cubicBezTo>
                    <a:pt x="176086" y="101917"/>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13" name="Volný tvar: obrazec 812">
              <a:extLst>
                <a:ext uri="{FF2B5EF4-FFF2-40B4-BE49-F238E27FC236}">
                  <a16:creationId xmlns:a16="http://schemas.microsoft.com/office/drawing/2014/main" id="{E6CE8171-5E93-4824-AEF3-B5319DBA0BFD}"/>
                </a:ext>
              </a:extLst>
            </p:cNvPr>
            <p:cNvSpPr/>
            <p:nvPr/>
          </p:nvSpPr>
          <p:spPr>
            <a:xfrm>
              <a:off x="9872154" y="4684204"/>
              <a:ext cx="298703" cy="127634"/>
            </a:xfrm>
            <a:custGeom>
              <a:avLst/>
              <a:gdLst>
                <a:gd name="connsiteX0" fmla="*/ 289306 w 298703"/>
                <a:gd name="connsiteY0" fmla="*/ 0 h 127634"/>
                <a:gd name="connsiteX1" fmla="*/ 149351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484"/>
                    <a:pt x="149351" y="76390"/>
                  </a:cubicBezTo>
                  <a:cubicBezTo>
                    <a:pt x="122047" y="62547"/>
                    <a:pt x="36702" y="11811"/>
                    <a:pt x="9398" y="0"/>
                  </a:cubicBezTo>
                  <a:lnTo>
                    <a:pt x="0" y="1651"/>
                  </a:lnTo>
                  <a:cubicBezTo>
                    <a:pt x="27622" y="22987"/>
                    <a:pt x="122555" y="101854"/>
                    <a:pt x="147065" y="127635"/>
                  </a:cubicBezTo>
                  <a:lnTo>
                    <a:pt x="151638" y="127635"/>
                  </a:lnTo>
                  <a:cubicBezTo>
                    <a:pt x="176149" y="101917"/>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14" name="Volný tvar: obrazec 813">
              <a:extLst>
                <a:ext uri="{FF2B5EF4-FFF2-40B4-BE49-F238E27FC236}">
                  <a16:creationId xmlns:a16="http://schemas.microsoft.com/office/drawing/2014/main" id="{ACBAF731-E77D-4F28-BC68-5EB1D55C99B1}"/>
                </a:ext>
              </a:extLst>
            </p:cNvPr>
            <p:cNvSpPr/>
            <p:nvPr/>
          </p:nvSpPr>
          <p:spPr>
            <a:xfrm>
              <a:off x="10201402" y="4684204"/>
              <a:ext cx="298767" cy="127634"/>
            </a:xfrm>
            <a:custGeom>
              <a:avLst/>
              <a:gdLst>
                <a:gd name="connsiteX0" fmla="*/ 289369 w 298767"/>
                <a:gd name="connsiteY0" fmla="*/ 0 h 127634"/>
                <a:gd name="connsiteX1" fmla="*/ 149416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65" y="11811"/>
                    <a:pt x="176720" y="62484"/>
                    <a:pt x="149416" y="76390"/>
                  </a:cubicBezTo>
                  <a:cubicBezTo>
                    <a:pt x="122110" y="62547"/>
                    <a:pt x="36767" y="11811"/>
                    <a:pt x="9398" y="0"/>
                  </a:cubicBezTo>
                  <a:lnTo>
                    <a:pt x="0" y="1651"/>
                  </a:lnTo>
                  <a:cubicBezTo>
                    <a:pt x="27622" y="22987"/>
                    <a:pt x="122555" y="101854"/>
                    <a:pt x="147066" y="127635"/>
                  </a:cubicBezTo>
                  <a:lnTo>
                    <a:pt x="151638" y="127635"/>
                  </a:lnTo>
                  <a:cubicBezTo>
                    <a:pt x="176149" y="101917"/>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15" name="Volný tvar: obrazec 814">
              <a:extLst>
                <a:ext uri="{FF2B5EF4-FFF2-40B4-BE49-F238E27FC236}">
                  <a16:creationId xmlns:a16="http://schemas.microsoft.com/office/drawing/2014/main" id="{6870DC0A-EEA8-40E5-9F40-38F4CE7CE7BD}"/>
                </a:ext>
              </a:extLst>
            </p:cNvPr>
            <p:cNvSpPr/>
            <p:nvPr/>
          </p:nvSpPr>
          <p:spPr>
            <a:xfrm>
              <a:off x="10530649" y="4684204"/>
              <a:ext cx="298704" cy="127634"/>
            </a:xfrm>
            <a:custGeom>
              <a:avLst/>
              <a:gdLst>
                <a:gd name="connsiteX0" fmla="*/ 289369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69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69" y="0"/>
                  </a:moveTo>
                  <a:cubicBezTo>
                    <a:pt x="262001" y="11811"/>
                    <a:pt x="176657" y="62484"/>
                    <a:pt x="149352" y="76390"/>
                  </a:cubicBezTo>
                  <a:cubicBezTo>
                    <a:pt x="122047" y="62547"/>
                    <a:pt x="36767" y="11811"/>
                    <a:pt x="9398" y="0"/>
                  </a:cubicBezTo>
                  <a:lnTo>
                    <a:pt x="0" y="1651"/>
                  </a:lnTo>
                  <a:cubicBezTo>
                    <a:pt x="27622" y="22987"/>
                    <a:pt x="122555" y="101854"/>
                    <a:pt x="147066" y="127635"/>
                  </a:cubicBezTo>
                  <a:lnTo>
                    <a:pt x="151638" y="127635"/>
                  </a:lnTo>
                  <a:cubicBezTo>
                    <a:pt x="176149" y="101917"/>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16" name="Volný tvar: obrazec 815">
              <a:extLst>
                <a:ext uri="{FF2B5EF4-FFF2-40B4-BE49-F238E27FC236}">
                  <a16:creationId xmlns:a16="http://schemas.microsoft.com/office/drawing/2014/main" id="{ABFC9DD2-1E25-46F0-B8E0-5B757A0ACBC6}"/>
                </a:ext>
              </a:extLst>
            </p:cNvPr>
            <p:cNvSpPr/>
            <p:nvPr/>
          </p:nvSpPr>
          <p:spPr>
            <a:xfrm>
              <a:off x="10860023" y="4684204"/>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8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1938" y="11811"/>
                    <a:pt x="176657" y="62484"/>
                    <a:pt x="149352" y="76390"/>
                  </a:cubicBezTo>
                  <a:cubicBezTo>
                    <a:pt x="122047" y="62547"/>
                    <a:pt x="36767" y="11811"/>
                    <a:pt x="9398" y="0"/>
                  </a:cubicBezTo>
                  <a:lnTo>
                    <a:pt x="0" y="1651"/>
                  </a:lnTo>
                  <a:cubicBezTo>
                    <a:pt x="27622" y="22987"/>
                    <a:pt x="122619" y="101854"/>
                    <a:pt x="147066" y="127635"/>
                  </a:cubicBezTo>
                  <a:lnTo>
                    <a:pt x="151638" y="127635"/>
                  </a:lnTo>
                  <a:cubicBezTo>
                    <a:pt x="176149" y="101917"/>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17" name="Volný tvar: obrazec 816">
              <a:extLst>
                <a:ext uri="{FF2B5EF4-FFF2-40B4-BE49-F238E27FC236}">
                  <a16:creationId xmlns:a16="http://schemas.microsoft.com/office/drawing/2014/main" id="{72E7EDD5-5DA6-4E8A-9DE2-9BFA2E2622F5}"/>
                </a:ext>
              </a:extLst>
            </p:cNvPr>
            <p:cNvSpPr/>
            <p:nvPr/>
          </p:nvSpPr>
          <p:spPr>
            <a:xfrm>
              <a:off x="11189144" y="4684204"/>
              <a:ext cx="298704" cy="127634"/>
            </a:xfrm>
            <a:custGeom>
              <a:avLst/>
              <a:gdLst>
                <a:gd name="connsiteX0" fmla="*/ 289370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484"/>
                    <a:pt x="149352" y="76390"/>
                  </a:cubicBezTo>
                  <a:cubicBezTo>
                    <a:pt x="122048" y="62547"/>
                    <a:pt x="36703" y="11811"/>
                    <a:pt x="9399" y="0"/>
                  </a:cubicBezTo>
                  <a:lnTo>
                    <a:pt x="0" y="1651"/>
                  </a:lnTo>
                  <a:cubicBezTo>
                    <a:pt x="27623" y="22987"/>
                    <a:pt x="122555" y="101854"/>
                    <a:pt x="147066" y="127635"/>
                  </a:cubicBezTo>
                  <a:lnTo>
                    <a:pt x="151638" y="127635"/>
                  </a:lnTo>
                  <a:cubicBezTo>
                    <a:pt x="176150" y="101917"/>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18" name="Volný tvar: obrazec 817">
              <a:extLst>
                <a:ext uri="{FF2B5EF4-FFF2-40B4-BE49-F238E27FC236}">
                  <a16:creationId xmlns:a16="http://schemas.microsoft.com/office/drawing/2014/main" id="{2A0F6340-40A6-4401-8E95-C4CAF7475968}"/>
                </a:ext>
              </a:extLst>
            </p:cNvPr>
            <p:cNvSpPr/>
            <p:nvPr/>
          </p:nvSpPr>
          <p:spPr>
            <a:xfrm>
              <a:off x="11518455" y="4684204"/>
              <a:ext cx="298703" cy="127634"/>
            </a:xfrm>
            <a:custGeom>
              <a:avLst/>
              <a:gdLst>
                <a:gd name="connsiteX0" fmla="*/ 289369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0" y="11811"/>
                    <a:pt x="176657" y="62484"/>
                    <a:pt x="149415" y="76390"/>
                  </a:cubicBezTo>
                  <a:cubicBezTo>
                    <a:pt x="122110" y="62547"/>
                    <a:pt x="36830" y="11811"/>
                    <a:pt x="9398" y="0"/>
                  </a:cubicBezTo>
                  <a:lnTo>
                    <a:pt x="0" y="1651"/>
                  </a:lnTo>
                  <a:cubicBezTo>
                    <a:pt x="27622" y="22987"/>
                    <a:pt x="122555" y="101854"/>
                    <a:pt x="147065" y="127635"/>
                  </a:cubicBezTo>
                  <a:lnTo>
                    <a:pt x="151638" y="127635"/>
                  </a:lnTo>
                  <a:cubicBezTo>
                    <a:pt x="176149" y="101917"/>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19" name="Volný tvar: obrazec 818">
              <a:extLst>
                <a:ext uri="{FF2B5EF4-FFF2-40B4-BE49-F238E27FC236}">
                  <a16:creationId xmlns:a16="http://schemas.microsoft.com/office/drawing/2014/main" id="{05A7AA70-38CB-4E71-8BF4-285979FFEC98}"/>
                </a:ext>
              </a:extLst>
            </p:cNvPr>
            <p:cNvSpPr/>
            <p:nvPr/>
          </p:nvSpPr>
          <p:spPr>
            <a:xfrm>
              <a:off x="9542906" y="4921694"/>
              <a:ext cx="298704" cy="127635"/>
            </a:xfrm>
            <a:custGeom>
              <a:avLst/>
              <a:gdLst>
                <a:gd name="connsiteX0" fmla="*/ 289370 w 298704"/>
                <a:gd name="connsiteY0" fmla="*/ 0 h 127635"/>
                <a:gd name="connsiteX1" fmla="*/ 149416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548"/>
                    <a:pt x="149416" y="76390"/>
                  </a:cubicBezTo>
                  <a:cubicBezTo>
                    <a:pt x="122111" y="62548"/>
                    <a:pt x="36767" y="11811"/>
                    <a:pt x="9399"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20" name="Volný tvar: obrazec 819">
              <a:extLst>
                <a:ext uri="{FF2B5EF4-FFF2-40B4-BE49-F238E27FC236}">
                  <a16:creationId xmlns:a16="http://schemas.microsoft.com/office/drawing/2014/main" id="{1F3EDB1B-C6CC-4446-8D81-8EED681099CA}"/>
                </a:ext>
              </a:extLst>
            </p:cNvPr>
            <p:cNvSpPr/>
            <p:nvPr/>
          </p:nvSpPr>
          <p:spPr>
            <a:xfrm>
              <a:off x="9872154" y="4921694"/>
              <a:ext cx="298703" cy="127635"/>
            </a:xfrm>
            <a:custGeom>
              <a:avLst/>
              <a:gdLst>
                <a:gd name="connsiteX0" fmla="*/ 289306 w 298703"/>
                <a:gd name="connsiteY0" fmla="*/ 0 h 127635"/>
                <a:gd name="connsiteX1" fmla="*/ 149351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1" y="76390"/>
                  </a:cubicBezTo>
                  <a:cubicBezTo>
                    <a:pt x="122047" y="62548"/>
                    <a:pt x="36702" y="11811"/>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21" name="Volný tvar: obrazec 820">
              <a:extLst>
                <a:ext uri="{FF2B5EF4-FFF2-40B4-BE49-F238E27FC236}">
                  <a16:creationId xmlns:a16="http://schemas.microsoft.com/office/drawing/2014/main" id="{01A5C7C7-D69F-4993-8ED9-7809E99F6A50}"/>
                </a:ext>
              </a:extLst>
            </p:cNvPr>
            <p:cNvSpPr/>
            <p:nvPr/>
          </p:nvSpPr>
          <p:spPr>
            <a:xfrm>
              <a:off x="10201402" y="4921694"/>
              <a:ext cx="298767" cy="127635"/>
            </a:xfrm>
            <a:custGeom>
              <a:avLst/>
              <a:gdLst>
                <a:gd name="connsiteX0" fmla="*/ 289369 w 298767"/>
                <a:gd name="connsiteY0" fmla="*/ 0 h 127635"/>
                <a:gd name="connsiteX1" fmla="*/ 149416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65" y="11811"/>
                    <a:pt x="176720" y="62548"/>
                    <a:pt x="149416" y="76390"/>
                  </a:cubicBezTo>
                  <a:cubicBezTo>
                    <a:pt x="122110" y="62548"/>
                    <a:pt x="36767" y="11811"/>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22" name="Volný tvar: obrazec 821">
              <a:extLst>
                <a:ext uri="{FF2B5EF4-FFF2-40B4-BE49-F238E27FC236}">
                  <a16:creationId xmlns:a16="http://schemas.microsoft.com/office/drawing/2014/main" id="{53CCE5B7-BBC8-41A4-8622-06DF3F85E0E2}"/>
                </a:ext>
              </a:extLst>
            </p:cNvPr>
            <p:cNvSpPr/>
            <p:nvPr/>
          </p:nvSpPr>
          <p:spPr>
            <a:xfrm>
              <a:off x="10530649" y="4921694"/>
              <a:ext cx="298704" cy="127635"/>
            </a:xfrm>
            <a:custGeom>
              <a:avLst/>
              <a:gdLst>
                <a:gd name="connsiteX0" fmla="*/ 289369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548"/>
                    <a:pt x="149352" y="76390"/>
                  </a:cubicBezTo>
                  <a:cubicBezTo>
                    <a:pt x="122047" y="62548"/>
                    <a:pt x="36767"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23" name="Volný tvar: obrazec 822">
              <a:extLst>
                <a:ext uri="{FF2B5EF4-FFF2-40B4-BE49-F238E27FC236}">
                  <a16:creationId xmlns:a16="http://schemas.microsoft.com/office/drawing/2014/main" id="{F95B1716-5D16-46B3-8E27-3F847F68C2B1}"/>
                </a:ext>
              </a:extLst>
            </p:cNvPr>
            <p:cNvSpPr/>
            <p:nvPr/>
          </p:nvSpPr>
          <p:spPr>
            <a:xfrm>
              <a:off x="10860023" y="4921694"/>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548"/>
                    <a:pt x="149352" y="76390"/>
                  </a:cubicBezTo>
                  <a:cubicBezTo>
                    <a:pt x="122047" y="62548"/>
                    <a:pt x="36767" y="11811"/>
                    <a:pt x="9398" y="0"/>
                  </a:cubicBezTo>
                  <a:lnTo>
                    <a:pt x="0" y="1651"/>
                  </a:lnTo>
                  <a:cubicBezTo>
                    <a:pt x="27622" y="22987"/>
                    <a:pt x="122619" y="101854"/>
                    <a:pt x="147066" y="127635"/>
                  </a:cubicBezTo>
                  <a:lnTo>
                    <a:pt x="151638" y="127635"/>
                  </a:lnTo>
                  <a:cubicBezTo>
                    <a:pt x="176149" y="101854"/>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24" name="Volný tvar: obrazec 823">
              <a:extLst>
                <a:ext uri="{FF2B5EF4-FFF2-40B4-BE49-F238E27FC236}">
                  <a16:creationId xmlns:a16="http://schemas.microsoft.com/office/drawing/2014/main" id="{2057FB99-9907-4F5C-AA86-BDC12CE59225}"/>
                </a:ext>
              </a:extLst>
            </p:cNvPr>
            <p:cNvSpPr/>
            <p:nvPr/>
          </p:nvSpPr>
          <p:spPr>
            <a:xfrm>
              <a:off x="11189144" y="4921694"/>
              <a:ext cx="298704" cy="127635"/>
            </a:xfrm>
            <a:custGeom>
              <a:avLst/>
              <a:gdLst>
                <a:gd name="connsiteX0" fmla="*/ 289370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0"/>
                  </a:cubicBezTo>
                  <a:cubicBezTo>
                    <a:pt x="122048" y="62548"/>
                    <a:pt x="36703" y="11811"/>
                    <a:pt x="9399" y="0"/>
                  </a:cubicBezTo>
                  <a:lnTo>
                    <a:pt x="0" y="1651"/>
                  </a:lnTo>
                  <a:cubicBezTo>
                    <a:pt x="27623" y="22987"/>
                    <a:pt x="122555" y="101854"/>
                    <a:pt x="147066" y="127635"/>
                  </a:cubicBezTo>
                  <a:lnTo>
                    <a:pt x="151638" y="127635"/>
                  </a:lnTo>
                  <a:cubicBezTo>
                    <a:pt x="176150"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25" name="Volný tvar: obrazec 824">
              <a:extLst>
                <a:ext uri="{FF2B5EF4-FFF2-40B4-BE49-F238E27FC236}">
                  <a16:creationId xmlns:a16="http://schemas.microsoft.com/office/drawing/2014/main" id="{4CF28C88-7206-4ABA-A4B2-D7174C9F045A}"/>
                </a:ext>
              </a:extLst>
            </p:cNvPr>
            <p:cNvSpPr/>
            <p:nvPr/>
          </p:nvSpPr>
          <p:spPr>
            <a:xfrm>
              <a:off x="11518455" y="4921694"/>
              <a:ext cx="298703" cy="127635"/>
            </a:xfrm>
            <a:custGeom>
              <a:avLst/>
              <a:gdLst>
                <a:gd name="connsiteX0" fmla="*/ 289369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0" y="11811"/>
                    <a:pt x="176657" y="62548"/>
                    <a:pt x="149415" y="76390"/>
                  </a:cubicBezTo>
                  <a:cubicBezTo>
                    <a:pt x="122110" y="62548"/>
                    <a:pt x="36830" y="11811"/>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27" name="Volný tvar: obrazec 826">
              <a:extLst>
                <a:ext uri="{FF2B5EF4-FFF2-40B4-BE49-F238E27FC236}">
                  <a16:creationId xmlns:a16="http://schemas.microsoft.com/office/drawing/2014/main" id="{4229EAEE-80D1-4025-B489-4B2F7EE87A1C}"/>
                </a:ext>
              </a:extLst>
            </p:cNvPr>
            <p:cNvSpPr/>
            <p:nvPr/>
          </p:nvSpPr>
          <p:spPr>
            <a:xfrm>
              <a:off x="982535" y="4206303"/>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7"/>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28" name="Volný tvar: obrazec 827">
              <a:extLst>
                <a:ext uri="{FF2B5EF4-FFF2-40B4-BE49-F238E27FC236}">
                  <a16:creationId xmlns:a16="http://schemas.microsoft.com/office/drawing/2014/main" id="{0B859CC6-244A-4450-BD0D-5431C76AAA2A}"/>
                </a:ext>
              </a:extLst>
            </p:cNvPr>
            <p:cNvSpPr/>
            <p:nvPr/>
          </p:nvSpPr>
          <p:spPr>
            <a:xfrm>
              <a:off x="1311783" y="4206303"/>
              <a:ext cx="298767" cy="127635"/>
            </a:xfrm>
            <a:custGeom>
              <a:avLst/>
              <a:gdLst>
                <a:gd name="connsiteX0" fmla="*/ 289369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721" y="62484"/>
                    <a:pt x="149416" y="76327"/>
                  </a:cubicBezTo>
                  <a:cubicBezTo>
                    <a:pt x="122110" y="62484"/>
                    <a:pt x="36766" y="11747"/>
                    <a:pt x="9398" y="0"/>
                  </a:cubicBezTo>
                  <a:lnTo>
                    <a:pt x="0" y="1651"/>
                  </a:lnTo>
                  <a:cubicBezTo>
                    <a:pt x="27622" y="22987"/>
                    <a:pt x="122555" y="101854"/>
                    <a:pt x="147066" y="127635"/>
                  </a:cubicBezTo>
                  <a:lnTo>
                    <a:pt x="151638" y="127635"/>
                  </a:lnTo>
                  <a:cubicBezTo>
                    <a:pt x="176149" y="101854"/>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29" name="Volný tvar: obrazec 828">
              <a:extLst>
                <a:ext uri="{FF2B5EF4-FFF2-40B4-BE49-F238E27FC236}">
                  <a16:creationId xmlns:a16="http://schemas.microsoft.com/office/drawing/2014/main" id="{1281B6FA-8DEC-46AB-AE17-D606E7E71DFA}"/>
                </a:ext>
              </a:extLst>
            </p:cNvPr>
            <p:cNvSpPr/>
            <p:nvPr/>
          </p:nvSpPr>
          <p:spPr>
            <a:xfrm>
              <a:off x="1641030" y="4206303"/>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593" y="62484"/>
                    <a:pt x="149352" y="76327"/>
                  </a:cubicBezTo>
                  <a:cubicBezTo>
                    <a:pt x="122047" y="62484"/>
                    <a:pt x="36703" y="11747"/>
                    <a:pt x="9398" y="0"/>
                  </a:cubicBezTo>
                  <a:lnTo>
                    <a:pt x="0" y="1651"/>
                  </a:lnTo>
                  <a:cubicBezTo>
                    <a:pt x="27623" y="22987"/>
                    <a:pt x="122555" y="101854"/>
                    <a:pt x="147066" y="127635"/>
                  </a:cubicBezTo>
                  <a:lnTo>
                    <a:pt x="151702" y="127635"/>
                  </a:lnTo>
                  <a:cubicBezTo>
                    <a:pt x="176213" y="101854"/>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30" name="Volný tvar: obrazec 829">
              <a:extLst>
                <a:ext uri="{FF2B5EF4-FFF2-40B4-BE49-F238E27FC236}">
                  <a16:creationId xmlns:a16="http://schemas.microsoft.com/office/drawing/2014/main" id="{79C78223-8B66-4DDF-AB95-320A1DDDF9BA}"/>
                </a:ext>
              </a:extLst>
            </p:cNvPr>
            <p:cNvSpPr/>
            <p:nvPr/>
          </p:nvSpPr>
          <p:spPr>
            <a:xfrm>
              <a:off x="1970341" y="4206303"/>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2001" y="11811"/>
                    <a:pt x="176657" y="62484"/>
                    <a:pt x="149352" y="76327"/>
                  </a:cubicBezTo>
                  <a:cubicBezTo>
                    <a:pt x="122047" y="62484"/>
                    <a:pt x="36703" y="11747"/>
                    <a:pt x="9398" y="0"/>
                  </a:cubicBezTo>
                  <a:lnTo>
                    <a:pt x="0" y="1651"/>
                  </a:lnTo>
                  <a:cubicBezTo>
                    <a:pt x="27623" y="22987"/>
                    <a:pt x="122618" y="101854"/>
                    <a:pt x="147066" y="127635"/>
                  </a:cubicBezTo>
                  <a:lnTo>
                    <a:pt x="151638" y="127635"/>
                  </a:lnTo>
                  <a:cubicBezTo>
                    <a:pt x="176149" y="101854"/>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31" name="Volný tvar: obrazec 830">
              <a:extLst>
                <a:ext uri="{FF2B5EF4-FFF2-40B4-BE49-F238E27FC236}">
                  <a16:creationId xmlns:a16="http://schemas.microsoft.com/office/drawing/2014/main" id="{E4E4B2BD-20BC-4677-A298-634FFBEDCE23}"/>
                </a:ext>
              </a:extLst>
            </p:cNvPr>
            <p:cNvSpPr/>
            <p:nvPr/>
          </p:nvSpPr>
          <p:spPr>
            <a:xfrm>
              <a:off x="2299398" y="4206303"/>
              <a:ext cx="298704" cy="127635"/>
            </a:xfrm>
            <a:custGeom>
              <a:avLst/>
              <a:gdLst>
                <a:gd name="connsiteX0" fmla="*/ 289433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3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3" y="0"/>
                  </a:moveTo>
                  <a:cubicBezTo>
                    <a:pt x="262065" y="11811"/>
                    <a:pt x="176721" y="62484"/>
                    <a:pt x="149416" y="76327"/>
                  </a:cubicBezTo>
                  <a:cubicBezTo>
                    <a:pt x="122111" y="62484"/>
                    <a:pt x="36830" y="11747"/>
                    <a:pt x="9398" y="0"/>
                  </a:cubicBezTo>
                  <a:lnTo>
                    <a:pt x="0" y="1651"/>
                  </a:lnTo>
                  <a:cubicBezTo>
                    <a:pt x="27623" y="22987"/>
                    <a:pt x="122555" y="101854"/>
                    <a:pt x="147066" y="127635"/>
                  </a:cubicBezTo>
                  <a:lnTo>
                    <a:pt x="151638" y="127635"/>
                  </a:lnTo>
                  <a:cubicBezTo>
                    <a:pt x="176086" y="101854"/>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832" name="Volný tvar: obrazec 831">
              <a:extLst>
                <a:ext uri="{FF2B5EF4-FFF2-40B4-BE49-F238E27FC236}">
                  <a16:creationId xmlns:a16="http://schemas.microsoft.com/office/drawing/2014/main" id="{20951D4E-61A4-414F-AA36-119B5C432674}"/>
                </a:ext>
              </a:extLst>
            </p:cNvPr>
            <p:cNvSpPr/>
            <p:nvPr/>
          </p:nvSpPr>
          <p:spPr>
            <a:xfrm>
              <a:off x="2628836" y="4206303"/>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7"/>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33" name="Volný tvar: obrazec 832">
              <a:extLst>
                <a:ext uri="{FF2B5EF4-FFF2-40B4-BE49-F238E27FC236}">
                  <a16:creationId xmlns:a16="http://schemas.microsoft.com/office/drawing/2014/main" id="{DD801DD0-1D58-429A-B7BA-EEC7D7E35C68}"/>
                </a:ext>
              </a:extLst>
            </p:cNvPr>
            <p:cNvSpPr/>
            <p:nvPr/>
          </p:nvSpPr>
          <p:spPr>
            <a:xfrm>
              <a:off x="2958020" y="4206303"/>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7"/>
                    <a:pt x="9398"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34" name="Volný tvar: obrazec 833">
              <a:extLst>
                <a:ext uri="{FF2B5EF4-FFF2-40B4-BE49-F238E27FC236}">
                  <a16:creationId xmlns:a16="http://schemas.microsoft.com/office/drawing/2014/main" id="{33B8D043-12FE-42ED-A315-4CF12A419D69}"/>
                </a:ext>
              </a:extLst>
            </p:cNvPr>
            <p:cNvSpPr/>
            <p:nvPr/>
          </p:nvSpPr>
          <p:spPr>
            <a:xfrm>
              <a:off x="3287395" y="4206303"/>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7"/>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35" name="Volný tvar: obrazec 834">
              <a:extLst>
                <a:ext uri="{FF2B5EF4-FFF2-40B4-BE49-F238E27FC236}">
                  <a16:creationId xmlns:a16="http://schemas.microsoft.com/office/drawing/2014/main" id="{5C7CEC5E-E18F-45BA-9BC7-ABF0E075017C}"/>
                </a:ext>
              </a:extLst>
            </p:cNvPr>
            <p:cNvSpPr/>
            <p:nvPr/>
          </p:nvSpPr>
          <p:spPr>
            <a:xfrm>
              <a:off x="3616515" y="4206303"/>
              <a:ext cx="298703" cy="127635"/>
            </a:xfrm>
            <a:custGeom>
              <a:avLst/>
              <a:gdLst>
                <a:gd name="connsiteX0" fmla="*/ 289369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484"/>
                    <a:pt x="149352" y="76327"/>
                  </a:cubicBezTo>
                  <a:cubicBezTo>
                    <a:pt x="122047" y="62484"/>
                    <a:pt x="36766" y="11747"/>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36" name="Volný tvar: obrazec 835">
              <a:extLst>
                <a:ext uri="{FF2B5EF4-FFF2-40B4-BE49-F238E27FC236}">
                  <a16:creationId xmlns:a16="http://schemas.microsoft.com/office/drawing/2014/main" id="{0F7CF43F-4FA4-4793-A2F7-76C62F65165E}"/>
                </a:ext>
              </a:extLst>
            </p:cNvPr>
            <p:cNvSpPr/>
            <p:nvPr/>
          </p:nvSpPr>
          <p:spPr>
            <a:xfrm>
              <a:off x="3945890" y="4206303"/>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484"/>
                    <a:pt x="149352" y="76327"/>
                  </a:cubicBezTo>
                  <a:cubicBezTo>
                    <a:pt x="122047" y="62484"/>
                    <a:pt x="36766" y="11747"/>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37" name="Volný tvar: obrazec 836">
              <a:extLst>
                <a:ext uri="{FF2B5EF4-FFF2-40B4-BE49-F238E27FC236}">
                  <a16:creationId xmlns:a16="http://schemas.microsoft.com/office/drawing/2014/main" id="{B4380FD4-D0E5-4DB1-BCC0-A2216FDAE72F}"/>
                </a:ext>
              </a:extLst>
            </p:cNvPr>
            <p:cNvSpPr/>
            <p:nvPr/>
          </p:nvSpPr>
          <p:spPr>
            <a:xfrm>
              <a:off x="4275010" y="4206303"/>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7"/>
                    <a:pt x="9398" y="0"/>
                  </a:cubicBezTo>
                  <a:lnTo>
                    <a:pt x="0" y="1651"/>
                  </a:lnTo>
                  <a:cubicBezTo>
                    <a:pt x="27623"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38" name="Volný tvar: obrazec 837">
              <a:extLst>
                <a:ext uri="{FF2B5EF4-FFF2-40B4-BE49-F238E27FC236}">
                  <a16:creationId xmlns:a16="http://schemas.microsoft.com/office/drawing/2014/main" id="{098410DC-C0F5-45D3-9926-D90D3991F1B7}"/>
                </a:ext>
              </a:extLst>
            </p:cNvPr>
            <p:cNvSpPr/>
            <p:nvPr/>
          </p:nvSpPr>
          <p:spPr>
            <a:xfrm>
              <a:off x="4604321" y="4206303"/>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484"/>
                    <a:pt x="149415" y="76327"/>
                  </a:cubicBezTo>
                  <a:cubicBezTo>
                    <a:pt x="122110" y="62484"/>
                    <a:pt x="36830" y="11747"/>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39" name="Volný tvar: obrazec 838">
              <a:extLst>
                <a:ext uri="{FF2B5EF4-FFF2-40B4-BE49-F238E27FC236}">
                  <a16:creationId xmlns:a16="http://schemas.microsoft.com/office/drawing/2014/main" id="{25B1B9F1-E78A-494D-997D-6E8FF8E7B550}"/>
                </a:ext>
              </a:extLst>
            </p:cNvPr>
            <p:cNvSpPr/>
            <p:nvPr/>
          </p:nvSpPr>
          <p:spPr>
            <a:xfrm>
              <a:off x="4933505" y="4206303"/>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66" y="11747"/>
                    <a:pt x="9398" y="0"/>
                  </a:cubicBezTo>
                  <a:lnTo>
                    <a:pt x="0" y="1651"/>
                  </a:lnTo>
                  <a:cubicBezTo>
                    <a:pt x="27623" y="22987"/>
                    <a:pt x="122555" y="101854"/>
                    <a:pt x="147066" y="127635"/>
                  </a:cubicBezTo>
                  <a:lnTo>
                    <a:pt x="151702" y="127635"/>
                  </a:lnTo>
                  <a:cubicBezTo>
                    <a:pt x="176149"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40" name="Volný tvar: obrazec 839">
              <a:extLst>
                <a:ext uri="{FF2B5EF4-FFF2-40B4-BE49-F238E27FC236}">
                  <a16:creationId xmlns:a16="http://schemas.microsoft.com/office/drawing/2014/main" id="{BB1A8DEE-A279-4757-8B9F-2BF4E7E0016E}"/>
                </a:ext>
              </a:extLst>
            </p:cNvPr>
            <p:cNvSpPr/>
            <p:nvPr/>
          </p:nvSpPr>
          <p:spPr>
            <a:xfrm>
              <a:off x="982535" y="4443793"/>
              <a:ext cx="298704" cy="127698"/>
            </a:xfrm>
            <a:custGeom>
              <a:avLst/>
              <a:gdLst>
                <a:gd name="connsiteX0" fmla="*/ 289306 w 298704"/>
                <a:gd name="connsiteY0" fmla="*/ 0 h 127698"/>
                <a:gd name="connsiteX1" fmla="*/ 149352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8"/>
                    <a:pt x="149352" y="76390"/>
                  </a:cubicBezTo>
                  <a:cubicBezTo>
                    <a:pt x="122047" y="62548"/>
                    <a:pt x="36703" y="11811"/>
                    <a:pt x="9398" y="0"/>
                  </a:cubicBezTo>
                  <a:lnTo>
                    <a:pt x="0" y="1714"/>
                  </a:lnTo>
                  <a:cubicBezTo>
                    <a:pt x="27623" y="23051"/>
                    <a:pt x="122555" y="101917"/>
                    <a:pt x="147066" y="127699"/>
                  </a:cubicBezTo>
                  <a:lnTo>
                    <a:pt x="151638" y="127699"/>
                  </a:lnTo>
                  <a:cubicBezTo>
                    <a:pt x="176149" y="101917"/>
                    <a:pt x="271082" y="23051"/>
                    <a:pt x="298704"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41" name="Volný tvar: obrazec 840">
              <a:extLst>
                <a:ext uri="{FF2B5EF4-FFF2-40B4-BE49-F238E27FC236}">
                  <a16:creationId xmlns:a16="http://schemas.microsoft.com/office/drawing/2014/main" id="{E8EE98BF-FD4C-45DD-9C78-C493D65EF1CA}"/>
                </a:ext>
              </a:extLst>
            </p:cNvPr>
            <p:cNvSpPr/>
            <p:nvPr/>
          </p:nvSpPr>
          <p:spPr>
            <a:xfrm>
              <a:off x="1311783" y="4443793"/>
              <a:ext cx="298767" cy="127698"/>
            </a:xfrm>
            <a:custGeom>
              <a:avLst/>
              <a:gdLst>
                <a:gd name="connsiteX0" fmla="*/ 289369 w 298767"/>
                <a:gd name="connsiteY0" fmla="*/ 0 h 127698"/>
                <a:gd name="connsiteX1" fmla="*/ 149416 w 298767"/>
                <a:gd name="connsiteY1" fmla="*/ 76390 h 127698"/>
                <a:gd name="connsiteX2" fmla="*/ 9398 w 298767"/>
                <a:gd name="connsiteY2" fmla="*/ 0 h 127698"/>
                <a:gd name="connsiteX3" fmla="*/ 0 w 298767"/>
                <a:gd name="connsiteY3" fmla="*/ 1714 h 127698"/>
                <a:gd name="connsiteX4" fmla="*/ 147066 w 298767"/>
                <a:gd name="connsiteY4" fmla="*/ 127699 h 127698"/>
                <a:gd name="connsiteX5" fmla="*/ 151638 w 298767"/>
                <a:gd name="connsiteY5" fmla="*/ 127699 h 127698"/>
                <a:gd name="connsiteX6" fmla="*/ 298768 w 298767"/>
                <a:gd name="connsiteY6" fmla="*/ 1714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721" y="62548"/>
                    <a:pt x="149416" y="76390"/>
                  </a:cubicBezTo>
                  <a:cubicBezTo>
                    <a:pt x="122110" y="62548"/>
                    <a:pt x="36766" y="11811"/>
                    <a:pt x="9398" y="0"/>
                  </a:cubicBezTo>
                  <a:lnTo>
                    <a:pt x="0" y="1714"/>
                  </a:lnTo>
                  <a:cubicBezTo>
                    <a:pt x="27622" y="23051"/>
                    <a:pt x="122555" y="101917"/>
                    <a:pt x="147066" y="127699"/>
                  </a:cubicBezTo>
                  <a:lnTo>
                    <a:pt x="151638" y="127699"/>
                  </a:lnTo>
                  <a:cubicBezTo>
                    <a:pt x="176149" y="101917"/>
                    <a:pt x="271082" y="23051"/>
                    <a:pt x="298768" y="1714"/>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42" name="Volný tvar: obrazec 841">
              <a:extLst>
                <a:ext uri="{FF2B5EF4-FFF2-40B4-BE49-F238E27FC236}">
                  <a16:creationId xmlns:a16="http://schemas.microsoft.com/office/drawing/2014/main" id="{2673CD93-F5B9-43D2-B81C-DDFC2D458632}"/>
                </a:ext>
              </a:extLst>
            </p:cNvPr>
            <p:cNvSpPr/>
            <p:nvPr/>
          </p:nvSpPr>
          <p:spPr>
            <a:xfrm>
              <a:off x="1641030" y="4443793"/>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4 h 127698"/>
                <a:gd name="connsiteX4" fmla="*/ 147066 w 298767"/>
                <a:gd name="connsiteY4" fmla="*/ 127699 h 127698"/>
                <a:gd name="connsiteX5" fmla="*/ 151702 w 298767"/>
                <a:gd name="connsiteY5" fmla="*/ 127699 h 127698"/>
                <a:gd name="connsiteX6" fmla="*/ 298768 w 298767"/>
                <a:gd name="connsiteY6" fmla="*/ 1714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593" y="62548"/>
                    <a:pt x="149352" y="76390"/>
                  </a:cubicBezTo>
                  <a:cubicBezTo>
                    <a:pt x="122047" y="62548"/>
                    <a:pt x="36703" y="11811"/>
                    <a:pt x="9398" y="0"/>
                  </a:cubicBezTo>
                  <a:lnTo>
                    <a:pt x="0" y="1714"/>
                  </a:lnTo>
                  <a:cubicBezTo>
                    <a:pt x="27623" y="23051"/>
                    <a:pt x="122555" y="101917"/>
                    <a:pt x="147066" y="127699"/>
                  </a:cubicBezTo>
                  <a:lnTo>
                    <a:pt x="151702" y="127699"/>
                  </a:lnTo>
                  <a:cubicBezTo>
                    <a:pt x="176213" y="101917"/>
                    <a:pt x="271209" y="23051"/>
                    <a:pt x="298768"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43" name="Volný tvar: obrazec 842">
              <a:extLst>
                <a:ext uri="{FF2B5EF4-FFF2-40B4-BE49-F238E27FC236}">
                  <a16:creationId xmlns:a16="http://schemas.microsoft.com/office/drawing/2014/main" id="{B2FCACD5-1D0A-481D-BF45-C109E2005BF9}"/>
                </a:ext>
              </a:extLst>
            </p:cNvPr>
            <p:cNvSpPr/>
            <p:nvPr/>
          </p:nvSpPr>
          <p:spPr>
            <a:xfrm>
              <a:off x="1970341" y="4443793"/>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4 h 127698"/>
                <a:gd name="connsiteX4" fmla="*/ 147066 w 298767"/>
                <a:gd name="connsiteY4" fmla="*/ 127699 h 127698"/>
                <a:gd name="connsiteX5" fmla="*/ 151638 w 298767"/>
                <a:gd name="connsiteY5" fmla="*/ 127699 h 127698"/>
                <a:gd name="connsiteX6" fmla="*/ 298767 w 298767"/>
                <a:gd name="connsiteY6" fmla="*/ 1714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2001" y="11811"/>
                    <a:pt x="176657" y="62548"/>
                    <a:pt x="149352" y="76390"/>
                  </a:cubicBezTo>
                  <a:cubicBezTo>
                    <a:pt x="122047" y="62548"/>
                    <a:pt x="36703" y="11811"/>
                    <a:pt x="9398" y="0"/>
                  </a:cubicBezTo>
                  <a:lnTo>
                    <a:pt x="0" y="1714"/>
                  </a:lnTo>
                  <a:cubicBezTo>
                    <a:pt x="27623" y="23051"/>
                    <a:pt x="122618" y="101917"/>
                    <a:pt x="147066" y="127699"/>
                  </a:cubicBezTo>
                  <a:lnTo>
                    <a:pt x="151638" y="127699"/>
                  </a:lnTo>
                  <a:cubicBezTo>
                    <a:pt x="176149" y="101917"/>
                    <a:pt x="271082" y="23051"/>
                    <a:pt x="298767"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44" name="Volný tvar: obrazec 843">
              <a:extLst>
                <a:ext uri="{FF2B5EF4-FFF2-40B4-BE49-F238E27FC236}">
                  <a16:creationId xmlns:a16="http://schemas.microsoft.com/office/drawing/2014/main" id="{ECACDEF2-AF72-4B31-B0C8-1DBE8E361079}"/>
                </a:ext>
              </a:extLst>
            </p:cNvPr>
            <p:cNvSpPr/>
            <p:nvPr/>
          </p:nvSpPr>
          <p:spPr>
            <a:xfrm>
              <a:off x="2299398" y="4443793"/>
              <a:ext cx="298704" cy="127698"/>
            </a:xfrm>
            <a:custGeom>
              <a:avLst/>
              <a:gdLst>
                <a:gd name="connsiteX0" fmla="*/ 289433 w 298704"/>
                <a:gd name="connsiteY0" fmla="*/ 0 h 127698"/>
                <a:gd name="connsiteX1" fmla="*/ 149416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433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433" y="0"/>
                  </a:moveTo>
                  <a:cubicBezTo>
                    <a:pt x="262065" y="11811"/>
                    <a:pt x="176721" y="62548"/>
                    <a:pt x="149416" y="76390"/>
                  </a:cubicBezTo>
                  <a:cubicBezTo>
                    <a:pt x="122111" y="62548"/>
                    <a:pt x="36830" y="11811"/>
                    <a:pt x="9398" y="0"/>
                  </a:cubicBezTo>
                  <a:lnTo>
                    <a:pt x="0" y="1714"/>
                  </a:lnTo>
                  <a:cubicBezTo>
                    <a:pt x="27623" y="23051"/>
                    <a:pt x="122555" y="101917"/>
                    <a:pt x="147066" y="127699"/>
                  </a:cubicBezTo>
                  <a:lnTo>
                    <a:pt x="151638" y="127699"/>
                  </a:lnTo>
                  <a:cubicBezTo>
                    <a:pt x="176086" y="101917"/>
                    <a:pt x="271082" y="23051"/>
                    <a:pt x="298704" y="1714"/>
                  </a:cubicBezTo>
                  <a:lnTo>
                    <a:pt x="289433" y="0"/>
                  </a:lnTo>
                  <a:close/>
                </a:path>
              </a:pathLst>
            </a:custGeom>
            <a:solidFill>
              <a:srgbClr val="FFFFFF"/>
            </a:solidFill>
            <a:ln w="6350" cap="flat">
              <a:noFill/>
              <a:prstDash val="solid"/>
              <a:miter/>
            </a:ln>
          </p:spPr>
          <p:txBody>
            <a:bodyPr rtlCol="0" anchor="ctr"/>
            <a:lstStyle/>
            <a:p>
              <a:endParaRPr lang="cs-CZ"/>
            </a:p>
          </p:txBody>
        </p:sp>
        <p:sp>
          <p:nvSpPr>
            <p:cNvPr id="845" name="Volný tvar: obrazec 844">
              <a:extLst>
                <a:ext uri="{FF2B5EF4-FFF2-40B4-BE49-F238E27FC236}">
                  <a16:creationId xmlns:a16="http://schemas.microsoft.com/office/drawing/2014/main" id="{65031258-20C9-4471-B568-5C438D810015}"/>
                </a:ext>
              </a:extLst>
            </p:cNvPr>
            <p:cNvSpPr/>
            <p:nvPr/>
          </p:nvSpPr>
          <p:spPr>
            <a:xfrm>
              <a:off x="2628836" y="4443793"/>
              <a:ext cx="298704" cy="127698"/>
            </a:xfrm>
            <a:custGeom>
              <a:avLst/>
              <a:gdLst>
                <a:gd name="connsiteX0" fmla="*/ 289370 w 298704"/>
                <a:gd name="connsiteY0" fmla="*/ 0 h 127698"/>
                <a:gd name="connsiteX1" fmla="*/ 149416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416" y="76390"/>
                  </a:cubicBezTo>
                  <a:cubicBezTo>
                    <a:pt x="122111" y="62548"/>
                    <a:pt x="36767" y="11811"/>
                    <a:pt x="9398" y="0"/>
                  </a:cubicBezTo>
                  <a:lnTo>
                    <a:pt x="0" y="1714"/>
                  </a:lnTo>
                  <a:cubicBezTo>
                    <a:pt x="27623" y="23051"/>
                    <a:pt x="122555" y="101917"/>
                    <a:pt x="147066" y="127699"/>
                  </a:cubicBezTo>
                  <a:lnTo>
                    <a:pt x="151638" y="127699"/>
                  </a:lnTo>
                  <a:cubicBezTo>
                    <a:pt x="176149" y="101917"/>
                    <a:pt x="271082"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46" name="Volný tvar: obrazec 845">
              <a:extLst>
                <a:ext uri="{FF2B5EF4-FFF2-40B4-BE49-F238E27FC236}">
                  <a16:creationId xmlns:a16="http://schemas.microsoft.com/office/drawing/2014/main" id="{427D7C80-6446-40DB-B2D8-88DC72D0E2D2}"/>
                </a:ext>
              </a:extLst>
            </p:cNvPr>
            <p:cNvSpPr/>
            <p:nvPr/>
          </p:nvSpPr>
          <p:spPr>
            <a:xfrm>
              <a:off x="2958020" y="4443793"/>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7" y="62548"/>
                    <a:pt x="36703" y="11811"/>
                    <a:pt x="9398" y="0"/>
                  </a:cubicBezTo>
                  <a:lnTo>
                    <a:pt x="0" y="1714"/>
                  </a:lnTo>
                  <a:cubicBezTo>
                    <a:pt x="27623" y="23051"/>
                    <a:pt x="122555" y="101917"/>
                    <a:pt x="147066" y="127699"/>
                  </a:cubicBezTo>
                  <a:lnTo>
                    <a:pt x="151638" y="127699"/>
                  </a:lnTo>
                  <a:cubicBezTo>
                    <a:pt x="176086" y="101917"/>
                    <a:pt x="271082"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47" name="Volný tvar: obrazec 846">
              <a:extLst>
                <a:ext uri="{FF2B5EF4-FFF2-40B4-BE49-F238E27FC236}">
                  <a16:creationId xmlns:a16="http://schemas.microsoft.com/office/drawing/2014/main" id="{12B1DF67-9660-409A-A199-3685DB47EF08}"/>
                </a:ext>
              </a:extLst>
            </p:cNvPr>
            <p:cNvSpPr/>
            <p:nvPr/>
          </p:nvSpPr>
          <p:spPr>
            <a:xfrm>
              <a:off x="3287395" y="4443793"/>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4 h 127698"/>
                <a:gd name="connsiteX4" fmla="*/ 147066 w 298703"/>
                <a:gd name="connsiteY4" fmla="*/ 127699 h 127698"/>
                <a:gd name="connsiteX5" fmla="*/ 151638 w 298703"/>
                <a:gd name="connsiteY5" fmla="*/ 127699 h 127698"/>
                <a:gd name="connsiteX6" fmla="*/ 298704 w 298703"/>
                <a:gd name="connsiteY6" fmla="*/ 1714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2" y="76390"/>
                  </a:cubicBezTo>
                  <a:cubicBezTo>
                    <a:pt x="122047" y="62548"/>
                    <a:pt x="36703" y="11811"/>
                    <a:pt x="9398" y="0"/>
                  </a:cubicBezTo>
                  <a:lnTo>
                    <a:pt x="0" y="1714"/>
                  </a:lnTo>
                  <a:cubicBezTo>
                    <a:pt x="27622" y="23051"/>
                    <a:pt x="122555" y="101917"/>
                    <a:pt x="147066" y="127699"/>
                  </a:cubicBezTo>
                  <a:lnTo>
                    <a:pt x="151638" y="127699"/>
                  </a:lnTo>
                  <a:cubicBezTo>
                    <a:pt x="176149" y="101917"/>
                    <a:pt x="271082" y="23051"/>
                    <a:pt x="298704"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48" name="Volný tvar: obrazec 847">
              <a:extLst>
                <a:ext uri="{FF2B5EF4-FFF2-40B4-BE49-F238E27FC236}">
                  <a16:creationId xmlns:a16="http://schemas.microsoft.com/office/drawing/2014/main" id="{2FECDFFF-B81A-46F6-B48C-F168C3C2D9F1}"/>
                </a:ext>
              </a:extLst>
            </p:cNvPr>
            <p:cNvSpPr/>
            <p:nvPr/>
          </p:nvSpPr>
          <p:spPr>
            <a:xfrm>
              <a:off x="3616515" y="4443793"/>
              <a:ext cx="298703" cy="127698"/>
            </a:xfrm>
            <a:custGeom>
              <a:avLst/>
              <a:gdLst>
                <a:gd name="connsiteX0" fmla="*/ 289369 w 298703"/>
                <a:gd name="connsiteY0" fmla="*/ 0 h 127698"/>
                <a:gd name="connsiteX1" fmla="*/ 149352 w 298703"/>
                <a:gd name="connsiteY1" fmla="*/ 76390 h 127698"/>
                <a:gd name="connsiteX2" fmla="*/ 9398 w 298703"/>
                <a:gd name="connsiteY2" fmla="*/ 0 h 127698"/>
                <a:gd name="connsiteX3" fmla="*/ 0 w 298703"/>
                <a:gd name="connsiteY3" fmla="*/ 1714 h 127698"/>
                <a:gd name="connsiteX4" fmla="*/ 147066 w 298703"/>
                <a:gd name="connsiteY4" fmla="*/ 127699 h 127698"/>
                <a:gd name="connsiteX5" fmla="*/ 151638 w 298703"/>
                <a:gd name="connsiteY5" fmla="*/ 127699 h 127698"/>
                <a:gd name="connsiteX6" fmla="*/ 298704 w 298703"/>
                <a:gd name="connsiteY6" fmla="*/ 1714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657" y="62548"/>
                    <a:pt x="149352" y="76390"/>
                  </a:cubicBezTo>
                  <a:cubicBezTo>
                    <a:pt x="122047" y="62548"/>
                    <a:pt x="36766" y="11811"/>
                    <a:pt x="9398" y="0"/>
                  </a:cubicBezTo>
                  <a:lnTo>
                    <a:pt x="0" y="1714"/>
                  </a:lnTo>
                  <a:cubicBezTo>
                    <a:pt x="27622" y="23051"/>
                    <a:pt x="122555" y="101917"/>
                    <a:pt x="147066" y="127699"/>
                  </a:cubicBezTo>
                  <a:lnTo>
                    <a:pt x="151638" y="127699"/>
                  </a:lnTo>
                  <a:cubicBezTo>
                    <a:pt x="176149" y="101917"/>
                    <a:pt x="271081" y="23051"/>
                    <a:pt x="298704" y="1714"/>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49" name="Volný tvar: obrazec 848">
              <a:extLst>
                <a:ext uri="{FF2B5EF4-FFF2-40B4-BE49-F238E27FC236}">
                  <a16:creationId xmlns:a16="http://schemas.microsoft.com/office/drawing/2014/main" id="{CA0C10DE-4441-46A1-B731-36F466A04B90}"/>
                </a:ext>
              </a:extLst>
            </p:cNvPr>
            <p:cNvSpPr/>
            <p:nvPr/>
          </p:nvSpPr>
          <p:spPr>
            <a:xfrm>
              <a:off x="3945890" y="4443793"/>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4 h 127698"/>
                <a:gd name="connsiteX4" fmla="*/ 147066 w 298703"/>
                <a:gd name="connsiteY4" fmla="*/ 127699 h 127698"/>
                <a:gd name="connsiteX5" fmla="*/ 151638 w 298703"/>
                <a:gd name="connsiteY5" fmla="*/ 127699 h 127698"/>
                <a:gd name="connsiteX6" fmla="*/ 298704 w 298703"/>
                <a:gd name="connsiteY6" fmla="*/ 1714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2001" y="11811"/>
                    <a:pt x="176657" y="62548"/>
                    <a:pt x="149352" y="76390"/>
                  </a:cubicBezTo>
                  <a:cubicBezTo>
                    <a:pt x="122047" y="62548"/>
                    <a:pt x="36766" y="11811"/>
                    <a:pt x="9398" y="0"/>
                  </a:cubicBezTo>
                  <a:lnTo>
                    <a:pt x="0" y="1714"/>
                  </a:lnTo>
                  <a:cubicBezTo>
                    <a:pt x="27622" y="23051"/>
                    <a:pt x="122555" y="101917"/>
                    <a:pt x="147066" y="127699"/>
                  </a:cubicBezTo>
                  <a:lnTo>
                    <a:pt x="151638" y="127699"/>
                  </a:lnTo>
                  <a:cubicBezTo>
                    <a:pt x="176149" y="101917"/>
                    <a:pt x="271082" y="23051"/>
                    <a:pt x="298704"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50" name="Volný tvar: obrazec 849">
              <a:extLst>
                <a:ext uri="{FF2B5EF4-FFF2-40B4-BE49-F238E27FC236}">
                  <a16:creationId xmlns:a16="http://schemas.microsoft.com/office/drawing/2014/main" id="{BBCD333C-A5B1-4B4D-875B-1AD6F850D8A3}"/>
                </a:ext>
              </a:extLst>
            </p:cNvPr>
            <p:cNvSpPr/>
            <p:nvPr/>
          </p:nvSpPr>
          <p:spPr>
            <a:xfrm>
              <a:off x="4275010" y="4443793"/>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7" y="62548"/>
                    <a:pt x="36703" y="11811"/>
                    <a:pt x="9398" y="0"/>
                  </a:cubicBezTo>
                  <a:lnTo>
                    <a:pt x="0" y="1714"/>
                  </a:lnTo>
                  <a:cubicBezTo>
                    <a:pt x="27623" y="23051"/>
                    <a:pt x="122555" y="101917"/>
                    <a:pt x="147066" y="127699"/>
                  </a:cubicBezTo>
                  <a:lnTo>
                    <a:pt x="151638" y="127699"/>
                  </a:lnTo>
                  <a:cubicBezTo>
                    <a:pt x="176149" y="101917"/>
                    <a:pt x="271145"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51" name="Volný tvar: obrazec 850">
              <a:extLst>
                <a:ext uri="{FF2B5EF4-FFF2-40B4-BE49-F238E27FC236}">
                  <a16:creationId xmlns:a16="http://schemas.microsoft.com/office/drawing/2014/main" id="{64EC0AC3-A311-46EE-AA47-C63ADAFEE0A9}"/>
                </a:ext>
              </a:extLst>
            </p:cNvPr>
            <p:cNvSpPr/>
            <p:nvPr/>
          </p:nvSpPr>
          <p:spPr>
            <a:xfrm>
              <a:off x="4604321" y="4443793"/>
              <a:ext cx="298703" cy="127698"/>
            </a:xfrm>
            <a:custGeom>
              <a:avLst/>
              <a:gdLst>
                <a:gd name="connsiteX0" fmla="*/ 289369 w 298703"/>
                <a:gd name="connsiteY0" fmla="*/ 0 h 127698"/>
                <a:gd name="connsiteX1" fmla="*/ 149415 w 298703"/>
                <a:gd name="connsiteY1" fmla="*/ 76390 h 127698"/>
                <a:gd name="connsiteX2" fmla="*/ 9398 w 298703"/>
                <a:gd name="connsiteY2" fmla="*/ 0 h 127698"/>
                <a:gd name="connsiteX3" fmla="*/ 0 w 298703"/>
                <a:gd name="connsiteY3" fmla="*/ 1714 h 127698"/>
                <a:gd name="connsiteX4" fmla="*/ 147066 w 298703"/>
                <a:gd name="connsiteY4" fmla="*/ 127699 h 127698"/>
                <a:gd name="connsiteX5" fmla="*/ 151638 w 298703"/>
                <a:gd name="connsiteY5" fmla="*/ 127699 h 127698"/>
                <a:gd name="connsiteX6" fmla="*/ 298704 w 298703"/>
                <a:gd name="connsiteY6" fmla="*/ 1714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657" y="62548"/>
                    <a:pt x="149415" y="76390"/>
                  </a:cubicBezTo>
                  <a:cubicBezTo>
                    <a:pt x="122110" y="62548"/>
                    <a:pt x="36830" y="11811"/>
                    <a:pt x="9398" y="0"/>
                  </a:cubicBezTo>
                  <a:lnTo>
                    <a:pt x="0" y="1714"/>
                  </a:lnTo>
                  <a:cubicBezTo>
                    <a:pt x="27622" y="23051"/>
                    <a:pt x="122555" y="101917"/>
                    <a:pt x="147066" y="127699"/>
                  </a:cubicBezTo>
                  <a:lnTo>
                    <a:pt x="151638" y="127699"/>
                  </a:lnTo>
                  <a:cubicBezTo>
                    <a:pt x="176149" y="101917"/>
                    <a:pt x="271082" y="23051"/>
                    <a:pt x="298704" y="1714"/>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52" name="Volný tvar: obrazec 851">
              <a:extLst>
                <a:ext uri="{FF2B5EF4-FFF2-40B4-BE49-F238E27FC236}">
                  <a16:creationId xmlns:a16="http://schemas.microsoft.com/office/drawing/2014/main" id="{2D1F49EF-9E67-4607-BB38-248FE67EDB4F}"/>
                </a:ext>
              </a:extLst>
            </p:cNvPr>
            <p:cNvSpPr/>
            <p:nvPr/>
          </p:nvSpPr>
          <p:spPr>
            <a:xfrm>
              <a:off x="4933505" y="4443793"/>
              <a:ext cx="298767" cy="127698"/>
            </a:xfrm>
            <a:custGeom>
              <a:avLst/>
              <a:gdLst>
                <a:gd name="connsiteX0" fmla="*/ 289370 w 298767"/>
                <a:gd name="connsiteY0" fmla="*/ 0 h 127698"/>
                <a:gd name="connsiteX1" fmla="*/ 149352 w 298767"/>
                <a:gd name="connsiteY1" fmla="*/ 76390 h 127698"/>
                <a:gd name="connsiteX2" fmla="*/ 9398 w 298767"/>
                <a:gd name="connsiteY2" fmla="*/ 0 h 127698"/>
                <a:gd name="connsiteX3" fmla="*/ 0 w 298767"/>
                <a:gd name="connsiteY3" fmla="*/ 1714 h 127698"/>
                <a:gd name="connsiteX4" fmla="*/ 147066 w 298767"/>
                <a:gd name="connsiteY4" fmla="*/ 127699 h 127698"/>
                <a:gd name="connsiteX5" fmla="*/ 151702 w 298767"/>
                <a:gd name="connsiteY5" fmla="*/ 127699 h 127698"/>
                <a:gd name="connsiteX6" fmla="*/ 298767 w 298767"/>
                <a:gd name="connsiteY6" fmla="*/ 1714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8"/>
                    <a:pt x="149352" y="76390"/>
                  </a:cubicBezTo>
                  <a:cubicBezTo>
                    <a:pt x="122047" y="62548"/>
                    <a:pt x="36766" y="11811"/>
                    <a:pt x="9398" y="0"/>
                  </a:cubicBezTo>
                  <a:lnTo>
                    <a:pt x="0" y="1714"/>
                  </a:lnTo>
                  <a:cubicBezTo>
                    <a:pt x="27623" y="23051"/>
                    <a:pt x="122555" y="101917"/>
                    <a:pt x="147066" y="127699"/>
                  </a:cubicBezTo>
                  <a:lnTo>
                    <a:pt x="151702" y="127699"/>
                  </a:lnTo>
                  <a:cubicBezTo>
                    <a:pt x="176149" y="101917"/>
                    <a:pt x="271145" y="23051"/>
                    <a:pt x="298767"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53" name="Volný tvar: obrazec 852">
              <a:extLst>
                <a:ext uri="{FF2B5EF4-FFF2-40B4-BE49-F238E27FC236}">
                  <a16:creationId xmlns:a16="http://schemas.microsoft.com/office/drawing/2014/main" id="{97F7D016-40D2-4A5F-BFCC-637515D518E6}"/>
                </a:ext>
              </a:extLst>
            </p:cNvPr>
            <p:cNvSpPr/>
            <p:nvPr/>
          </p:nvSpPr>
          <p:spPr>
            <a:xfrm>
              <a:off x="5262753" y="4206303"/>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7"/>
                    <a:pt x="9398" y="0"/>
                  </a:cubicBezTo>
                  <a:lnTo>
                    <a:pt x="0" y="1651"/>
                  </a:lnTo>
                  <a:cubicBezTo>
                    <a:pt x="27622" y="22987"/>
                    <a:pt x="122555" y="101854"/>
                    <a:pt x="147066" y="127635"/>
                  </a:cubicBezTo>
                  <a:lnTo>
                    <a:pt x="151638" y="127635"/>
                  </a:lnTo>
                  <a:cubicBezTo>
                    <a:pt x="176149"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54" name="Volný tvar: obrazec 853">
              <a:extLst>
                <a:ext uri="{FF2B5EF4-FFF2-40B4-BE49-F238E27FC236}">
                  <a16:creationId xmlns:a16="http://schemas.microsoft.com/office/drawing/2014/main" id="{2B41CA66-249C-4A17-B36A-BDE7677009D5}"/>
                </a:ext>
              </a:extLst>
            </p:cNvPr>
            <p:cNvSpPr/>
            <p:nvPr/>
          </p:nvSpPr>
          <p:spPr>
            <a:xfrm>
              <a:off x="5592000" y="4206303"/>
              <a:ext cx="298703" cy="127635"/>
            </a:xfrm>
            <a:custGeom>
              <a:avLst/>
              <a:gdLst>
                <a:gd name="connsiteX0" fmla="*/ 289370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721" y="62484"/>
                    <a:pt x="149415" y="76327"/>
                  </a:cubicBezTo>
                  <a:cubicBezTo>
                    <a:pt x="122110" y="62484"/>
                    <a:pt x="36766" y="11747"/>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55" name="Volný tvar: obrazec 854">
              <a:extLst>
                <a:ext uri="{FF2B5EF4-FFF2-40B4-BE49-F238E27FC236}">
                  <a16:creationId xmlns:a16="http://schemas.microsoft.com/office/drawing/2014/main" id="{C864F0B7-7844-423F-8A61-52DDFF888FF6}"/>
                </a:ext>
              </a:extLst>
            </p:cNvPr>
            <p:cNvSpPr/>
            <p:nvPr/>
          </p:nvSpPr>
          <p:spPr>
            <a:xfrm>
              <a:off x="5921184" y="4206303"/>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03" y="11747"/>
                    <a:pt x="9398" y="0"/>
                  </a:cubicBezTo>
                  <a:lnTo>
                    <a:pt x="0" y="1651"/>
                  </a:lnTo>
                  <a:cubicBezTo>
                    <a:pt x="27623"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56" name="Volný tvar: obrazec 855">
              <a:extLst>
                <a:ext uri="{FF2B5EF4-FFF2-40B4-BE49-F238E27FC236}">
                  <a16:creationId xmlns:a16="http://schemas.microsoft.com/office/drawing/2014/main" id="{18DAB643-13A6-4FA5-842A-0D9FFC2E213E}"/>
                </a:ext>
              </a:extLst>
            </p:cNvPr>
            <p:cNvSpPr/>
            <p:nvPr/>
          </p:nvSpPr>
          <p:spPr>
            <a:xfrm>
              <a:off x="6250559" y="4206303"/>
              <a:ext cx="298767" cy="127635"/>
            </a:xfrm>
            <a:custGeom>
              <a:avLst/>
              <a:gdLst>
                <a:gd name="connsiteX0" fmla="*/ 289370 w 298767"/>
                <a:gd name="connsiteY0" fmla="*/ 0 h 127635"/>
                <a:gd name="connsiteX1" fmla="*/ 149415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0" y="62484"/>
                    <a:pt x="149415" y="76327"/>
                  </a:cubicBezTo>
                  <a:cubicBezTo>
                    <a:pt x="122110" y="62484"/>
                    <a:pt x="36830" y="11747"/>
                    <a:pt x="9398" y="0"/>
                  </a:cubicBezTo>
                  <a:lnTo>
                    <a:pt x="0" y="1651"/>
                  </a:lnTo>
                  <a:cubicBezTo>
                    <a:pt x="27622" y="22987"/>
                    <a:pt x="122618" y="101854"/>
                    <a:pt x="147066" y="127635"/>
                  </a:cubicBezTo>
                  <a:lnTo>
                    <a:pt x="151638" y="127635"/>
                  </a:lnTo>
                  <a:cubicBezTo>
                    <a:pt x="176149" y="101854"/>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57" name="Volný tvar: obrazec 856">
              <a:extLst>
                <a:ext uri="{FF2B5EF4-FFF2-40B4-BE49-F238E27FC236}">
                  <a16:creationId xmlns:a16="http://schemas.microsoft.com/office/drawing/2014/main" id="{728E0AF1-F998-4201-8377-EADD17AB3FDC}"/>
                </a:ext>
              </a:extLst>
            </p:cNvPr>
            <p:cNvSpPr/>
            <p:nvPr/>
          </p:nvSpPr>
          <p:spPr>
            <a:xfrm>
              <a:off x="6579679" y="4206303"/>
              <a:ext cx="298703" cy="127635"/>
            </a:xfrm>
            <a:custGeom>
              <a:avLst/>
              <a:gdLst>
                <a:gd name="connsiteX0" fmla="*/ 289433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433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433" y="0"/>
                  </a:moveTo>
                  <a:cubicBezTo>
                    <a:pt x="262064" y="11811"/>
                    <a:pt x="176720" y="62484"/>
                    <a:pt x="149415" y="76327"/>
                  </a:cubicBezTo>
                  <a:cubicBezTo>
                    <a:pt x="122110" y="62484"/>
                    <a:pt x="36766" y="11747"/>
                    <a:pt x="9398" y="0"/>
                  </a:cubicBezTo>
                  <a:lnTo>
                    <a:pt x="0" y="1651"/>
                  </a:lnTo>
                  <a:cubicBezTo>
                    <a:pt x="27622" y="22987"/>
                    <a:pt x="122555" y="101854"/>
                    <a:pt x="147065" y="127635"/>
                  </a:cubicBezTo>
                  <a:lnTo>
                    <a:pt x="151638" y="127635"/>
                  </a:lnTo>
                  <a:cubicBezTo>
                    <a:pt x="176085" y="101854"/>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858" name="Volný tvar: obrazec 857">
              <a:extLst>
                <a:ext uri="{FF2B5EF4-FFF2-40B4-BE49-F238E27FC236}">
                  <a16:creationId xmlns:a16="http://schemas.microsoft.com/office/drawing/2014/main" id="{E88EB9C8-A200-4651-BC19-9DC768077ED2}"/>
                </a:ext>
              </a:extLst>
            </p:cNvPr>
            <p:cNvSpPr/>
            <p:nvPr/>
          </p:nvSpPr>
          <p:spPr>
            <a:xfrm>
              <a:off x="6909117" y="4206303"/>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1" y="76327"/>
                  </a:cubicBezTo>
                  <a:cubicBezTo>
                    <a:pt x="122047" y="62484"/>
                    <a:pt x="36702" y="11747"/>
                    <a:pt x="9398" y="0"/>
                  </a:cubicBezTo>
                  <a:lnTo>
                    <a:pt x="0" y="1651"/>
                  </a:lnTo>
                  <a:cubicBezTo>
                    <a:pt x="27622" y="22987"/>
                    <a:pt x="122618"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59" name="Volný tvar: obrazec 858">
              <a:extLst>
                <a:ext uri="{FF2B5EF4-FFF2-40B4-BE49-F238E27FC236}">
                  <a16:creationId xmlns:a16="http://schemas.microsoft.com/office/drawing/2014/main" id="{0265339D-5703-4264-AEAC-5744FB63262C}"/>
                </a:ext>
              </a:extLst>
            </p:cNvPr>
            <p:cNvSpPr/>
            <p:nvPr/>
          </p:nvSpPr>
          <p:spPr>
            <a:xfrm>
              <a:off x="7238301" y="4206303"/>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7"/>
                    <a:pt x="9398" y="0"/>
                  </a:cubicBezTo>
                  <a:lnTo>
                    <a:pt x="0" y="1651"/>
                  </a:lnTo>
                  <a:cubicBezTo>
                    <a:pt x="27622" y="22987"/>
                    <a:pt x="122555" y="101854"/>
                    <a:pt x="147066" y="127635"/>
                  </a:cubicBezTo>
                  <a:lnTo>
                    <a:pt x="151638" y="127635"/>
                  </a:lnTo>
                  <a:cubicBezTo>
                    <a:pt x="176085"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60" name="Volný tvar: obrazec 859">
              <a:extLst>
                <a:ext uri="{FF2B5EF4-FFF2-40B4-BE49-F238E27FC236}">
                  <a16:creationId xmlns:a16="http://schemas.microsoft.com/office/drawing/2014/main" id="{ADC88B80-1D68-4B9B-8BD3-37168C1D943F}"/>
                </a:ext>
              </a:extLst>
            </p:cNvPr>
            <p:cNvSpPr/>
            <p:nvPr/>
          </p:nvSpPr>
          <p:spPr>
            <a:xfrm>
              <a:off x="7567548" y="4206303"/>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65" y="11811"/>
                    <a:pt x="176657" y="62484"/>
                    <a:pt x="149416" y="76327"/>
                  </a:cubicBezTo>
                  <a:cubicBezTo>
                    <a:pt x="122110" y="62484"/>
                    <a:pt x="36767" y="11747"/>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61" name="Volný tvar: obrazec 860">
              <a:extLst>
                <a:ext uri="{FF2B5EF4-FFF2-40B4-BE49-F238E27FC236}">
                  <a16:creationId xmlns:a16="http://schemas.microsoft.com/office/drawing/2014/main" id="{8E7CD407-38E4-43B0-942C-F4924363E6F7}"/>
                </a:ext>
              </a:extLst>
            </p:cNvPr>
            <p:cNvSpPr/>
            <p:nvPr/>
          </p:nvSpPr>
          <p:spPr>
            <a:xfrm>
              <a:off x="7896732" y="4206303"/>
              <a:ext cx="298704" cy="127635"/>
            </a:xfrm>
            <a:custGeom>
              <a:avLst/>
              <a:gdLst>
                <a:gd name="connsiteX0" fmla="*/ 289370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8" y="62484"/>
                    <a:pt x="36767" y="11747"/>
                    <a:pt x="9399"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62" name="Volný tvar: obrazec 861">
              <a:extLst>
                <a:ext uri="{FF2B5EF4-FFF2-40B4-BE49-F238E27FC236}">
                  <a16:creationId xmlns:a16="http://schemas.microsoft.com/office/drawing/2014/main" id="{E0841290-D19F-4ED7-BA88-98E68E99CB17}"/>
                </a:ext>
              </a:extLst>
            </p:cNvPr>
            <p:cNvSpPr/>
            <p:nvPr/>
          </p:nvSpPr>
          <p:spPr>
            <a:xfrm>
              <a:off x="8226107" y="4206303"/>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8" y="62484"/>
                    <a:pt x="36767" y="11747"/>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63" name="Volný tvar: obrazec 862">
              <a:extLst>
                <a:ext uri="{FF2B5EF4-FFF2-40B4-BE49-F238E27FC236}">
                  <a16:creationId xmlns:a16="http://schemas.microsoft.com/office/drawing/2014/main" id="{4BE07EF3-66BA-4FE4-94D5-86C496842377}"/>
                </a:ext>
              </a:extLst>
            </p:cNvPr>
            <p:cNvSpPr/>
            <p:nvPr/>
          </p:nvSpPr>
          <p:spPr>
            <a:xfrm>
              <a:off x="8555228" y="4206303"/>
              <a:ext cx="298767" cy="127635"/>
            </a:xfrm>
            <a:custGeom>
              <a:avLst/>
              <a:gdLst>
                <a:gd name="connsiteX0" fmla="*/ 289369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5 w 298767"/>
                <a:gd name="connsiteY4" fmla="*/ 127635 h 127635"/>
                <a:gd name="connsiteX5" fmla="*/ 151702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484"/>
                    <a:pt x="149352" y="76327"/>
                  </a:cubicBezTo>
                  <a:cubicBezTo>
                    <a:pt x="122047" y="62484"/>
                    <a:pt x="36703" y="11747"/>
                    <a:pt x="9398" y="0"/>
                  </a:cubicBezTo>
                  <a:lnTo>
                    <a:pt x="0" y="1651"/>
                  </a:lnTo>
                  <a:cubicBezTo>
                    <a:pt x="27559" y="22987"/>
                    <a:pt x="122555" y="101854"/>
                    <a:pt x="147065" y="127635"/>
                  </a:cubicBezTo>
                  <a:lnTo>
                    <a:pt x="151702" y="127635"/>
                  </a:lnTo>
                  <a:cubicBezTo>
                    <a:pt x="176213"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64" name="Volný tvar: obrazec 863">
              <a:extLst>
                <a:ext uri="{FF2B5EF4-FFF2-40B4-BE49-F238E27FC236}">
                  <a16:creationId xmlns:a16="http://schemas.microsoft.com/office/drawing/2014/main" id="{B2AC21BD-2DFD-4B02-A37B-38304D52F864}"/>
                </a:ext>
              </a:extLst>
            </p:cNvPr>
            <p:cNvSpPr/>
            <p:nvPr/>
          </p:nvSpPr>
          <p:spPr>
            <a:xfrm>
              <a:off x="8884666" y="4206303"/>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2" y="76327"/>
                  </a:cubicBezTo>
                  <a:cubicBezTo>
                    <a:pt x="122047" y="62484"/>
                    <a:pt x="36766" y="11747"/>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65" name="Volný tvar: obrazec 864">
              <a:extLst>
                <a:ext uri="{FF2B5EF4-FFF2-40B4-BE49-F238E27FC236}">
                  <a16:creationId xmlns:a16="http://schemas.microsoft.com/office/drawing/2014/main" id="{C6D4E199-34A8-4027-883B-0B8F463D657D}"/>
                </a:ext>
              </a:extLst>
            </p:cNvPr>
            <p:cNvSpPr/>
            <p:nvPr/>
          </p:nvSpPr>
          <p:spPr>
            <a:xfrm>
              <a:off x="9213722" y="4206303"/>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352" y="76327"/>
                  </a:cubicBezTo>
                  <a:cubicBezTo>
                    <a:pt x="122047" y="62484"/>
                    <a:pt x="36767" y="11747"/>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66" name="Volný tvar: obrazec 865">
              <a:extLst>
                <a:ext uri="{FF2B5EF4-FFF2-40B4-BE49-F238E27FC236}">
                  <a16:creationId xmlns:a16="http://schemas.microsoft.com/office/drawing/2014/main" id="{E28BCB17-0DDA-47EB-AD56-EEE1A3C7D5C7}"/>
                </a:ext>
              </a:extLst>
            </p:cNvPr>
            <p:cNvSpPr/>
            <p:nvPr/>
          </p:nvSpPr>
          <p:spPr>
            <a:xfrm>
              <a:off x="5262753" y="4443793"/>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4 h 127698"/>
                <a:gd name="connsiteX4" fmla="*/ 147066 w 298703"/>
                <a:gd name="connsiteY4" fmla="*/ 127699 h 127698"/>
                <a:gd name="connsiteX5" fmla="*/ 151638 w 298703"/>
                <a:gd name="connsiteY5" fmla="*/ 127699 h 127698"/>
                <a:gd name="connsiteX6" fmla="*/ 298704 w 298703"/>
                <a:gd name="connsiteY6" fmla="*/ 1714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2" y="76390"/>
                  </a:cubicBezTo>
                  <a:cubicBezTo>
                    <a:pt x="122047" y="62548"/>
                    <a:pt x="36703" y="11811"/>
                    <a:pt x="9398" y="0"/>
                  </a:cubicBezTo>
                  <a:lnTo>
                    <a:pt x="0" y="1714"/>
                  </a:lnTo>
                  <a:cubicBezTo>
                    <a:pt x="27622" y="23051"/>
                    <a:pt x="122555" y="101917"/>
                    <a:pt x="147066" y="127699"/>
                  </a:cubicBezTo>
                  <a:lnTo>
                    <a:pt x="151638" y="127699"/>
                  </a:lnTo>
                  <a:cubicBezTo>
                    <a:pt x="176149" y="101917"/>
                    <a:pt x="271081" y="23051"/>
                    <a:pt x="298704"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67" name="Volný tvar: obrazec 866">
              <a:extLst>
                <a:ext uri="{FF2B5EF4-FFF2-40B4-BE49-F238E27FC236}">
                  <a16:creationId xmlns:a16="http://schemas.microsoft.com/office/drawing/2014/main" id="{58F43CD8-273C-43CB-9DD4-2E0FE9F6AE86}"/>
                </a:ext>
              </a:extLst>
            </p:cNvPr>
            <p:cNvSpPr/>
            <p:nvPr/>
          </p:nvSpPr>
          <p:spPr>
            <a:xfrm>
              <a:off x="5592000" y="4443793"/>
              <a:ext cx="298703" cy="127698"/>
            </a:xfrm>
            <a:custGeom>
              <a:avLst/>
              <a:gdLst>
                <a:gd name="connsiteX0" fmla="*/ 289370 w 298703"/>
                <a:gd name="connsiteY0" fmla="*/ 0 h 127698"/>
                <a:gd name="connsiteX1" fmla="*/ 149415 w 298703"/>
                <a:gd name="connsiteY1" fmla="*/ 76390 h 127698"/>
                <a:gd name="connsiteX2" fmla="*/ 9398 w 298703"/>
                <a:gd name="connsiteY2" fmla="*/ 0 h 127698"/>
                <a:gd name="connsiteX3" fmla="*/ 0 w 298703"/>
                <a:gd name="connsiteY3" fmla="*/ 1714 h 127698"/>
                <a:gd name="connsiteX4" fmla="*/ 147066 w 298703"/>
                <a:gd name="connsiteY4" fmla="*/ 127699 h 127698"/>
                <a:gd name="connsiteX5" fmla="*/ 151638 w 298703"/>
                <a:gd name="connsiteY5" fmla="*/ 127699 h 127698"/>
                <a:gd name="connsiteX6" fmla="*/ 298704 w 298703"/>
                <a:gd name="connsiteY6" fmla="*/ 1714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721" y="62548"/>
                    <a:pt x="149415" y="76390"/>
                  </a:cubicBezTo>
                  <a:cubicBezTo>
                    <a:pt x="122110" y="62548"/>
                    <a:pt x="36766" y="11811"/>
                    <a:pt x="9398" y="0"/>
                  </a:cubicBezTo>
                  <a:lnTo>
                    <a:pt x="0" y="1714"/>
                  </a:lnTo>
                  <a:cubicBezTo>
                    <a:pt x="27622" y="23051"/>
                    <a:pt x="122555" y="101917"/>
                    <a:pt x="147066" y="127699"/>
                  </a:cubicBezTo>
                  <a:lnTo>
                    <a:pt x="151638" y="127699"/>
                  </a:lnTo>
                  <a:cubicBezTo>
                    <a:pt x="176149" y="101917"/>
                    <a:pt x="271082"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68" name="Volný tvar: obrazec 867">
              <a:extLst>
                <a:ext uri="{FF2B5EF4-FFF2-40B4-BE49-F238E27FC236}">
                  <a16:creationId xmlns:a16="http://schemas.microsoft.com/office/drawing/2014/main" id="{E9A77C4F-D933-4DE5-9C91-B1788BEFCFE7}"/>
                </a:ext>
              </a:extLst>
            </p:cNvPr>
            <p:cNvSpPr/>
            <p:nvPr/>
          </p:nvSpPr>
          <p:spPr>
            <a:xfrm>
              <a:off x="5921184" y="4443793"/>
              <a:ext cx="298767" cy="127698"/>
            </a:xfrm>
            <a:custGeom>
              <a:avLst/>
              <a:gdLst>
                <a:gd name="connsiteX0" fmla="*/ 289370 w 298767"/>
                <a:gd name="connsiteY0" fmla="*/ 0 h 127698"/>
                <a:gd name="connsiteX1" fmla="*/ 149352 w 298767"/>
                <a:gd name="connsiteY1" fmla="*/ 76390 h 127698"/>
                <a:gd name="connsiteX2" fmla="*/ 9398 w 298767"/>
                <a:gd name="connsiteY2" fmla="*/ 0 h 127698"/>
                <a:gd name="connsiteX3" fmla="*/ 0 w 298767"/>
                <a:gd name="connsiteY3" fmla="*/ 1714 h 127698"/>
                <a:gd name="connsiteX4" fmla="*/ 147066 w 298767"/>
                <a:gd name="connsiteY4" fmla="*/ 127699 h 127698"/>
                <a:gd name="connsiteX5" fmla="*/ 151702 w 298767"/>
                <a:gd name="connsiteY5" fmla="*/ 127699 h 127698"/>
                <a:gd name="connsiteX6" fmla="*/ 298768 w 298767"/>
                <a:gd name="connsiteY6" fmla="*/ 1714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8"/>
                    <a:pt x="149352" y="76390"/>
                  </a:cubicBezTo>
                  <a:cubicBezTo>
                    <a:pt x="122047" y="62548"/>
                    <a:pt x="36703" y="11811"/>
                    <a:pt x="9398" y="0"/>
                  </a:cubicBezTo>
                  <a:lnTo>
                    <a:pt x="0" y="1714"/>
                  </a:lnTo>
                  <a:cubicBezTo>
                    <a:pt x="27623" y="23051"/>
                    <a:pt x="122555" y="101917"/>
                    <a:pt x="147066" y="127699"/>
                  </a:cubicBezTo>
                  <a:lnTo>
                    <a:pt x="151702" y="127699"/>
                  </a:lnTo>
                  <a:cubicBezTo>
                    <a:pt x="176213" y="101917"/>
                    <a:pt x="271145" y="23051"/>
                    <a:pt x="298768"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69" name="Volný tvar: obrazec 868">
              <a:extLst>
                <a:ext uri="{FF2B5EF4-FFF2-40B4-BE49-F238E27FC236}">
                  <a16:creationId xmlns:a16="http://schemas.microsoft.com/office/drawing/2014/main" id="{CBA0B44C-65A8-44CD-88F5-5DE90D579A29}"/>
                </a:ext>
              </a:extLst>
            </p:cNvPr>
            <p:cNvSpPr/>
            <p:nvPr/>
          </p:nvSpPr>
          <p:spPr>
            <a:xfrm>
              <a:off x="6250559" y="4443793"/>
              <a:ext cx="298767" cy="127698"/>
            </a:xfrm>
            <a:custGeom>
              <a:avLst/>
              <a:gdLst>
                <a:gd name="connsiteX0" fmla="*/ 289370 w 298767"/>
                <a:gd name="connsiteY0" fmla="*/ 0 h 127698"/>
                <a:gd name="connsiteX1" fmla="*/ 149415 w 298767"/>
                <a:gd name="connsiteY1" fmla="*/ 76390 h 127698"/>
                <a:gd name="connsiteX2" fmla="*/ 9398 w 298767"/>
                <a:gd name="connsiteY2" fmla="*/ 0 h 127698"/>
                <a:gd name="connsiteX3" fmla="*/ 0 w 298767"/>
                <a:gd name="connsiteY3" fmla="*/ 1714 h 127698"/>
                <a:gd name="connsiteX4" fmla="*/ 147066 w 298767"/>
                <a:gd name="connsiteY4" fmla="*/ 127699 h 127698"/>
                <a:gd name="connsiteX5" fmla="*/ 151638 w 298767"/>
                <a:gd name="connsiteY5" fmla="*/ 127699 h 127698"/>
                <a:gd name="connsiteX6" fmla="*/ 298767 w 298767"/>
                <a:gd name="connsiteY6" fmla="*/ 1714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720" y="62548"/>
                    <a:pt x="149415" y="76390"/>
                  </a:cubicBezTo>
                  <a:cubicBezTo>
                    <a:pt x="122110" y="62548"/>
                    <a:pt x="36830" y="11811"/>
                    <a:pt x="9398" y="0"/>
                  </a:cubicBezTo>
                  <a:lnTo>
                    <a:pt x="0" y="1714"/>
                  </a:lnTo>
                  <a:cubicBezTo>
                    <a:pt x="27622" y="23051"/>
                    <a:pt x="122618" y="101917"/>
                    <a:pt x="147066" y="127699"/>
                  </a:cubicBezTo>
                  <a:lnTo>
                    <a:pt x="151638" y="127699"/>
                  </a:lnTo>
                  <a:cubicBezTo>
                    <a:pt x="176149" y="101917"/>
                    <a:pt x="271082" y="23051"/>
                    <a:pt x="298767"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70" name="Volný tvar: obrazec 869">
              <a:extLst>
                <a:ext uri="{FF2B5EF4-FFF2-40B4-BE49-F238E27FC236}">
                  <a16:creationId xmlns:a16="http://schemas.microsoft.com/office/drawing/2014/main" id="{A8BFB883-47F5-481F-A2B0-FEE1329FEB07}"/>
                </a:ext>
              </a:extLst>
            </p:cNvPr>
            <p:cNvSpPr/>
            <p:nvPr/>
          </p:nvSpPr>
          <p:spPr>
            <a:xfrm>
              <a:off x="6579679" y="4443793"/>
              <a:ext cx="298703" cy="127698"/>
            </a:xfrm>
            <a:custGeom>
              <a:avLst/>
              <a:gdLst>
                <a:gd name="connsiteX0" fmla="*/ 289433 w 298703"/>
                <a:gd name="connsiteY0" fmla="*/ 0 h 127698"/>
                <a:gd name="connsiteX1" fmla="*/ 149415 w 298703"/>
                <a:gd name="connsiteY1" fmla="*/ 76390 h 127698"/>
                <a:gd name="connsiteX2" fmla="*/ 9398 w 298703"/>
                <a:gd name="connsiteY2" fmla="*/ 0 h 127698"/>
                <a:gd name="connsiteX3" fmla="*/ 0 w 298703"/>
                <a:gd name="connsiteY3" fmla="*/ 1714 h 127698"/>
                <a:gd name="connsiteX4" fmla="*/ 147065 w 298703"/>
                <a:gd name="connsiteY4" fmla="*/ 127699 h 127698"/>
                <a:gd name="connsiteX5" fmla="*/ 151638 w 298703"/>
                <a:gd name="connsiteY5" fmla="*/ 127699 h 127698"/>
                <a:gd name="connsiteX6" fmla="*/ 298703 w 298703"/>
                <a:gd name="connsiteY6" fmla="*/ 1714 h 127698"/>
                <a:gd name="connsiteX7" fmla="*/ 289433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433" y="0"/>
                  </a:moveTo>
                  <a:cubicBezTo>
                    <a:pt x="262064" y="11811"/>
                    <a:pt x="176720" y="62548"/>
                    <a:pt x="149415" y="76390"/>
                  </a:cubicBezTo>
                  <a:cubicBezTo>
                    <a:pt x="122110" y="62548"/>
                    <a:pt x="36766" y="11811"/>
                    <a:pt x="9398" y="0"/>
                  </a:cubicBezTo>
                  <a:lnTo>
                    <a:pt x="0" y="1714"/>
                  </a:lnTo>
                  <a:cubicBezTo>
                    <a:pt x="27622" y="23051"/>
                    <a:pt x="122555" y="101917"/>
                    <a:pt x="147065" y="127699"/>
                  </a:cubicBezTo>
                  <a:lnTo>
                    <a:pt x="151638" y="127699"/>
                  </a:lnTo>
                  <a:cubicBezTo>
                    <a:pt x="176085" y="101917"/>
                    <a:pt x="271081" y="23051"/>
                    <a:pt x="298703" y="1714"/>
                  </a:cubicBezTo>
                  <a:lnTo>
                    <a:pt x="289433" y="0"/>
                  </a:lnTo>
                  <a:close/>
                </a:path>
              </a:pathLst>
            </a:custGeom>
            <a:solidFill>
              <a:srgbClr val="FFFFFF"/>
            </a:solidFill>
            <a:ln w="6350" cap="flat">
              <a:noFill/>
              <a:prstDash val="solid"/>
              <a:miter/>
            </a:ln>
          </p:spPr>
          <p:txBody>
            <a:bodyPr rtlCol="0" anchor="ctr"/>
            <a:lstStyle/>
            <a:p>
              <a:endParaRPr lang="cs-CZ"/>
            </a:p>
          </p:txBody>
        </p:sp>
        <p:sp>
          <p:nvSpPr>
            <p:cNvPr id="871" name="Volný tvar: obrazec 870">
              <a:extLst>
                <a:ext uri="{FF2B5EF4-FFF2-40B4-BE49-F238E27FC236}">
                  <a16:creationId xmlns:a16="http://schemas.microsoft.com/office/drawing/2014/main" id="{2685898F-E0A4-40C5-BD9D-EEF90BBFAEA3}"/>
                </a:ext>
              </a:extLst>
            </p:cNvPr>
            <p:cNvSpPr/>
            <p:nvPr/>
          </p:nvSpPr>
          <p:spPr>
            <a:xfrm>
              <a:off x="6909117" y="4443793"/>
              <a:ext cx="298703" cy="127698"/>
            </a:xfrm>
            <a:custGeom>
              <a:avLst/>
              <a:gdLst>
                <a:gd name="connsiteX0" fmla="*/ 289306 w 298703"/>
                <a:gd name="connsiteY0" fmla="*/ 0 h 127698"/>
                <a:gd name="connsiteX1" fmla="*/ 149351 w 298703"/>
                <a:gd name="connsiteY1" fmla="*/ 76390 h 127698"/>
                <a:gd name="connsiteX2" fmla="*/ 9398 w 298703"/>
                <a:gd name="connsiteY2" fmla="*/ 0 h 127698"/>
                <a:gd name="connsiteX3" fmla="*/ 0 w 298703"/>
                <a:gd name="connsiteY3" fmla="*/ 1714 h 127698"/>
                <a:gd name="connsiteX4" fmla="*/ 147065 w 298703"/>
                <a:gd name="connsiteY4" fmla="*/ 127699 h 127698"/>
                <a:gd name="connsiteX5" fmla="*/ 151638 w 298703"/>
                <a:gd name="connsiteY5" fmla="*/ 127699 h 127698"/>
                <a:gd name="connsiteX6" fmla="*/ 298703 w 298703"/>
                <a:gd name="connsiteY6" fmla="*/ 1714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8"/>
                    <a:pt x="149351" y="76390"/>
                  </a:cubicBezTo>
                  <a:cubicBezTo>
                    <a:pt x="122047" y="62548"/>
                    <a:pt x="36702" y="11811"/>
                    <a:pt x="9398" y="0"/>
                  </a:cubicBezTo>
                  <a:lnTo>
                    <a:pt x="0" y="1714"/>
                  </a:lnTo>
                  <a:cubicBezTo>
                    <a:pt x="27622" y="23051"/>
                    <a:pt x="122618" y="101917"/>
                    <a:pt x="147065" y="127699"/>
                  </a:cubicBezTo>
                  <a:lnTo>
                    <a:pt x="151638" y="127699"/>
                  </a:lnTo>
                  <a:cubicBezTo>
                    <a:pt x="176085" y="101917"/>
                    <a:pt x="271081" y="23051"/>
                    <a:pt x="298703"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72" name="Volný tvar: obrazec 871">
              <a:extLst>
                <a:ext uri="{FF2B5EF4-FFF2-40B4-BE49-F238E27FC236}">
                  <a16:creationId xmlns:a16="http://schemas.microsoft.com/office/drawing/2014/main" id="{E8918F3E-5CCE-4F46-A181-D8CC64C5A5DB}"/>
                </a:ext>
              </a:extLst>
            </p:cNvPr>
            <p:cNvSpPr/>
            <p:nvPr/>
          </p:nvSpPr>
          <p:spPr>
            <a:xfrm>
              <a:off x="7238301" y="4443793"/>
              <a:ext cx="298704" cy="127698"/>
            </a:xfrm>
            <a:custGeom>
              <a:avLst/>
              <a:gdLst>
                <a:gd name="connsiteX0" fmla="*/ 289306 w 298704"/>
                <a:gd name="connsiteY0" fmla="*/ 0 h 127698"/>
                <a:gd name="connsiteX1" fmla="*/ 149352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8"/>
                    <a:pt x="149352" y="76390"/>
                  </a:cubicBezTo>
                  <a:cubicBezTo>
                    <a:pt x="122047" y="62548"/>
                    <a:pt x="36703" y="11811"/>
                    <a:pt x="9398" y="0"/>
                  </a:cubicBezTo>
                  <a:lnTo>
                    <a:pt x="0" y="1714"/>
                  </a:lnTo>
                  <a:cubicBezTo>
                    <a:pt x="27622" y="23051"/>
                    <a:pt x="122555" y="101917"/>
                    <a:pt x="147066" y="127699"/>
                  </a:cubicBezTo>
                  <a:lnTo>
                    <a:pt x="151638" y="127699"/>
                  </a:lnTo>
                  <a:cubicBezTo>
                    <a:pt x="176085" y="101917"/>
                    <a:pt x="271081" y="23051"/>
                    <a:pt x="298704"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73" name="Volný tvar: obrazec 872">
              <a:extLst>
                <a:ext uri="{FF2B5EF4-FFF2-40B4-BE49-F238E27FC236}">
                  <a16:creationId xmlns:a16="http://schemas.microsoft.com/office/drawing/2014/main" id="{A222A5DF-7C93-4F5F-B627-799EA7216C18}"/>
                </a:ext>
              </a:extLst>
            </p:cNvPr>
            <p:cNvSpPr/>
            <p:nvPr/>
          </p:nvSpPr>
          <p:spPr>
            <a:xfrm>
              <a:off x="7567548" y="4443793"/>
              <a:ext cx="298704" cy="127698"/>
            </a:xfrm>
            <a:custGeom>
              <a:avLst/>
              <a:gdLst>
                <a:gd name="connsiteX0" fmla="*/ 289370 w 298704"/>
                <a:gd name="connsiteY0" fmla="*/ 0 h 127698"/>
                <a:gd name="connsiteX1" fmla="*/ 149416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65" y="11811"/>
                    <a:pt x="176657" y="62548"/>
                    <a:pt x="149416" y="76390"/>
                  </a:cubicBezTo>
                  <a:cubicBezTo>
                    <a:pt x="122110" y="62548"/>
                    <a:pt x="36767" y="11811"/>
                    <a:pt x="9398" y="0"/>
                  </a:cubicBezTo>
                  <a:lnTo>
                    <a:pt x="0" y="1714"/>
                  </a:lnTo>
                  <a:cubicBezTo>
                    <a:pt x="27622" y="23051"/>
                    <a:pt x="122555" y="101917"/>
                    <a:pt x="147066" y="127699"/>
                  </a:cubicBezTo>
                  <a:lnTo>
                    <a:pt x="151638" y="127699"/>
                  </a:lnTo>
                  <a:cubicBezTo>
                    <a:pt x="176149" y="101917"/>
                    <a:pt x="271082"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74" name="Volný tvar: obrazec 873">
              <a:extLst>
                <a:ext uri="{FF2B5EF4-FFF2-40B4-BE49-F238E27FC236}">
                  <a16:creationId xmlns:a16="http://schemas.microsoft.com/office/drawing/2014/main" id="{C01464F3-26FA-41D2-959A-F6354CEB31EF}"/>
                </a:ext>
              </a:extLst>
            </p:cNvPr>
            <p:cNvSpPr/>
            <p:nvPr/>
          </p:nvSpPr>
          <p:spPr>
            <a:xfrm>
              <a:off x="7896732" y="4443793"/>
              <a:ext cx="298704" cy="127698"/>
            </a:xfrm>
            <a:custGeom>
              <a:avLst/>
              <a:gdLst>
                <a:gd name="connsiteX0" fmla="*/ 289370 w 298704"/>
                <a:gd name="connsiteY0" fmla="*/ 0 h 127698"/>
                <a:gd name="connsiteX1" fmla="*/ 149352 w 298704"/>
                <a:gd name="connsiteY1" fmla="*/ 76390 h 127698"/>
                <a:gd name="connsiteX2" fmla="*/ 9399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8" y="62548"/>
                    <a:pt x="36767" y="11811"/>
                    <a:pt x="9399" y="0"/>
                  </a:cubicBezTo>
                  <a:lnTo>
                    <a:pt x="0" y="1714"/>
                  </a:lnTo>
                  <a:cubicBezTo>
                    <a:pt x="27623" y="23051"/>
                    <a:pt x="122555" y="101917"/>
                    <a:pt x="147066" y="127699"/>
                  </a:cubicBezTo>
                  <a:lnTo>
                    <a:pt x="151638" y="127699"/>
                  </a:lnTo>
                  <a:cubicBezTo>
                    <a:pt x="176149" y="101917"/>
                    <a:pt x="271082"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75" name="Volný tvar: obrazec 874">
              <a:extLst>
                <a:ext uri="{FF2B5EF4-FFF2-40B4-BE49-F238E27FC236}">
                  <a16:creationId xmlns:a16="http://schemas.microsoft.com/office/drawing/2014/main" id="{B613089E-31B0-4203-9413-7667D6953E6C}"/>
                </a:ext>
              </a:extLst>
            </p:cNvPr>
            <p:cNvSpPr/>
            <p:nvPr/>
          </p:nvSpPr>
          <p:spPr>
            <a:xfrm>
              <a:off x="8226107" y="4443793"/>
              <a:ext cx="298704" cy="127698"/>
            </a:xfrm>
            <a:custGeom>
              <a:avLst/>
              <a:gdLst>
                <a:gd name="connsiteX0" fmla="*/ 289306 w 298704"/>
                <a:gd name="connsiteY0" fmla="*/ 0 h 127698"/>
                <a:gd name="connsiteX1" fmla="*/ 149352 w 298704"/>
                <a:gd name="connsiteY1" fmla="*/ 76390 h 127698"/>
                <a:gd name="connsiteX2" fmla="*/ 9399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8"/>
                    <a:pt x="149352" y="76390"/>
                  </a:cubicBezTo>
                  <a:cubicBezTo>
                    <a:pt x="122048" y="62548"/>
                    <a:pt x="36767" y="11811"/>
                    <a:pt x="9399" y="0"/>
                  </a:cubicBezTo>
                  <a:lnTo>
                    <a:pt x="0" y="1714"/>
                  </a:lnTo>
                  <a:cubicBezTo>
                    <a:pt x="27623" y="23051"/>
                    <a:pt x="122555" y="101917"/>
                    <a:pt x="147066" y="127699"/>
                  </a:cubicBezTo>
                  <a:lnTo>
                    <a:pt x="151638" y="127699"/>
                  </a:lnTo>
                  <a:cubicBezTo>
                    <a:pt x="176149" y="101917"/>
                    <a:pt x="271082" y="23051"/>
                    <a:pt x="298704"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76" name="Volný tvar: obrazec 875">
              <a:extLst>
                <a:ext uri="{FF2B5EF4-FFF2-40B4-BE49-F238E27FC236}">
                  <a16:creationId xmlns:a16="http://schemas.microsoft.com/office/drawing/2014/main" id="{554BB7EA-66B7-40E5-8BC9-AC30E71623A6}"/>
                </a:ext>
              </a:extLst>
            </p:cNvPr>
            <p:cNvSpPr/>
            <p:nvPr/>
          </p:nvSpPr>
          <p:spPr>
            <a:xfrm>
              <a:off x="8555228" y="4443793"/>
              <a:ext cx="298767" cy="127698"/>
            </a:xfrm>
            <a:custGeom>
              <a:avLst/>
              <a:gdLst>
                <a:gd name="connsiteX0" fmla="*/ 289369 w 298767"/>
                <a:gd name="connsiteY0" fmla="*/ 0 h 127698"/>
                <a:gd name="connsiteX1" fmla="*/ 149352 w 298767"/>
                <a:gd name="connsiteY1" fmla="*/ 76390 h 127698"/>
                <a:gd name="connsiteX2" fmla="*/ 9398 w 298767"/>
                <a:gd name="connsiteY2" fmla="*/ 0 h 127698"/>
                <a:gd name="connsiteX3" fmla="*/ 0 w 298767"/>
                <a:gd name="connsiteY3" fmla="*/ 1714 h 127698"/>
                <a:gd name="connsiteX4" fmla="*/ 147065 w 298767"/>
                <a:gd name="connsiteY4" fmla="*/ 127699 h 127698"/>
                <a:gd name="connsiteX5" fmla="*/ 151702 w 298767"/>
                <a:gd name="connsiteY5" fmla="*/ 127699 h 127698"/>
                <a:gd name="connsiteX6" fmla="*/ 298767 w 298767"/>
                <a:gd name="connsiteY6" fmla="*/ 1714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8"/>
                    <a:pt x="149352" y="76390"/>
                  </a:cubicBezTo>
                  <a:cubicBezTo>
                    <a:pt x="122047" y="62548"/>
                    <a:pt x="36703" y="11811"/>
                    <a:pt x="9398" y="0"/>
                  </a:cubicBezTo>
                  <a:lnTo>
                    <a:pt x="0" y="1714"/>
                  </a:lnTo>
                  <a:cubicBezTo>
                    <a:pt x="27559" y="23051"/>
                    <a:pt x="122555" y="101917"/>
                    <a:pt x="147065" y="127699"/>
                  </a:cubicBezTo>
                  <a:lnTo>
                    <a:pt x="151702" y="127699"/>
                  </a:lnTo>
                  <a:cubicBezTo>
                    <a:pt x="176213" y="101917"/>
                    <a:pt x="271145" y="23051"/>
                    <a:pt x="298767" y="1714"/>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77" name="Volný tvar: obrazec 876">
              <a:extLst>
                <a:ext uri="{FF2B5EF4-FFF2-40B4-BE49-F238E27FC236}">
                  <a16:creationId xmlns:a16="http://schemas.microsoft.com/office/drawing/2014/main" id="{C7CD7D18-F7DC-4A59-9EE2-7FD6D0725588}"/>
                </a:ext>
              </a:extLst>
            </p:cNvPr>
            <p:cNvSpPr/>
            <p:nvPr/>
          </p:nvSpPr>
          <p:spPr>
            <a:xfrm>
              <a:off x="8884666" y="4443793"/>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4 h 127698"/>
                <a:gd name="connsiteX4" fmla="*/ 147065 w 298703"/>
                <a:gd name="connsiteY4" fmla="*/ 127699 h 127698"/>
                <a:gd name="connsiteX5" fmla="*/ 151638 w 298703"/>
                <a:gd name="connsiteY5" fmla="*/ 127699 h 127698"/>
                <a:gd name="connsiteX6" fmla="*/ 298703 w 298703"/>
                <a:gd name="connsiteY6" fmla="*/ 1714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8"/>
                    <a:pt x="149352" y="76390"/>
                  </a:cubicBezTo>
                  <a:cubicBezTo>
                    <a:pt x="122047" y="62548"/>
                    <a:pt x="36766" y="11811"/>
                    <a:pt x="9398" y="0"/>
                  </a:cubicBezTo>
                  <a:lnTo>
                    <a:pt x="0" y="1714"/>
                  </a:lnTo>
                  <a:cubicBezTo>
                    <a:pt x="27622" y="23051"/>
                    <a:pt x="122555" y="101917"/>
                    <a:pt x="147065" y="127699"/>
                  </a:cubicBezTo>
                  <a:lnTo>
                    <a:pt x="151638" y="127699"/>
                  </a:lnTo>
                  <a:cubicBezTo>
                    <a:pt x="176149" y="101917"/>
                    <a:pt x="271081" y="23051"/>
                    <a:pt x="298703"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78" name="Volný tvar: obrazec 877">
              <a:extLst>
                <a:ext uri="{FF2B5EF4-FFF2-40B4-BE49-F238E27FC236}">
                  <a16:creationId xmlns:a16="http://schemas.microsoft.com/office/drawing/2014/main" id="{2B3E5942-28F3-4A73-920D-079B5270B0ED}"/>
                </a:ext>
              </a:extLst>
            </p:cNvPr>
            <p:cNvSpPr/>
            <p:nvPr/>
          </p:nvSpPr>
          <p:spPr>
            <a:xfrm>
              <a:off x="9213722" y="4443793"/>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352" y="76390"/>
                  </a:cubicBezTo>
                  <a:cubicBezTo>
                    <a:pt x="122047" y="62548"/>
                    <a:pt x="36767" y="11811"/>
                    <a:pt x="9398" y="0"/>
                  </a:cubicBezTo>
                  <a:lnTo>
                    <a:pt x="0" y="1714"/>
                  </a:lnTo>
                  <a:cubicBezTo>
                    <a:pt x="27622" y="23051"/>
                    <a:pt x="122555" y="101917"/>
                    <a:pt x="147066" y="127699"/>
                  </a:cubicBezTo>
                  <a:lnTo>
                    <a:pt x="151638" y="127699"/>
                  </a:lnTo>
                  <a:cubicBezTo>
                    <a:pt x="176085" y="101917"/>
                    <a:pt x="271082"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79" name="Volný tvar: obrazec 878">
              <a:extLst>
                <a:ext uri="{FF2B5EF4-FFF2-40B4-BE49-F238E27FC236}">
                  <a16:creationId xmlns:a16="http://schemas.microsoft.com/office/drawing/2014/main" id="{1C389944-F3C6-44A8-9CF7-9F8A4A99514E}"/>
                </a:ext>
              </a:extLst>
            </p:cNvPr>
            <p:cNvSpPr/>
            <p:nvPr/>
          </p:nvSpPr>
          <p:spPr>
            <a:xfrm>
              <a:off x="9542906" y="4206303"/>
              <a:ext cx="298704" cy="127635"/>
            </a:xfrm>
            <a:custGeom>
              <a:avLst/>
              <a:gdLst>
                <a:gd name="connsiteX0" fmla="*/ 289370 w 298704"/>
                <a:gd name="connsiteY0" fmla="*/ 0 h 127635"/>
                <a:gd name="connsiteX1" fmla="*/ 149416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7"/>
                    <a:pt x="9399"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80" name="Volný tvar: obrazec 879">
              <a:extLst>
                <a:ext uri="{FF2B5EF4-FFF2-40B4-BE49-F238E27FC236}">
                  <a16:creationId xmlns:a16="http://schemas.microsoft.com/office/drawing/2014/main" id="{CE166515-22AF-4717-A4CF-89E56988A39A}"/>
                </a:ext>
              </a:extLst>
            </p:cNvPr>
            <p:cNvSpPr/>
            <p:nvPr/>
          </p:nvSpPr>
          <p:spPr>
            <a:xfrm>
              <a:off x="9872154" y="4206303"/>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1" y="76327"/>
                  </a:cubicBezTo>
                  <a:cubicBezTo>
                    <a:pt x="122047" y="62484"/>
                    <a:pt x="36702" y="11747"/>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81" name="Volný tvar: obrazec 880">
              <a:extLst>
                <a:ext uri="{FF2B5EF4-FFF2-40B4-BE49-F238E27FC236}">
                  <a16:creationId xmlns:a16="http://schemas.microsoft.com/office/drawing/2014/main" id="{5B777938-9AC9-46F4-A1CF-44848448F828}"/>
                </a:ext>
              </a:extLst>
            </p:cNvPr>
            <p:cNvSpPr/>
            <p:nvPr/>
          </p:nvSpPr>
          <p:spPr>
            <a:xfrm>
              <a:off x="10201402" y="4206303"/>
              <a:ext cx="298767" cy="127635"/>
            </a:xfrm>
            <a:custGeom>
              <a:avLst/>
              <a:gdLst>
                <a:gd name="connsiteX0" fmla="*/ 289369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65" y="11811"/>
                    <a:pt x="176720" y="62484"/>
                    <a:pt x="149416" y="76327"/>
                  </a:cubicBezTo>
                  <a:cubicBezTo>
                    <a:pt x="122110" y="62484"/>
                    <a:pt x="36767" y="11747"/>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82" name="Volný tvar: obrazec 881">
              <a:extLst>
                <a:ext uri="{FF2B5EF4-FFF2-40B4-BE49-F238E27FC236}">
                  <a16:creationId xmlns:a16="http://schemas.microsoft.com/office/drawing/2014/main" id="{3B58DB82-D1BB-439F-9E30-3C2A6E6E0584}"/>
                </a:ext>
              </a:extLst>
            </p:cNvPr>
            <p:cNvSpPr/>
            <p:nvPr/>
          </p:nvSpPr>
          <p:spPr>
            <a:xfrm>
              <a:off x="10530649" y="4206303"/>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67" y="11747"/>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83" name="Volný tvar: obrazec 882">
              <a:extLst>
                <a:ext uri="{FF2B5EF4-FFF2-40B4-BE49-F238E27FC236}">
                  <a16:creationId xmlns:a16="http://schemas.microsoft.com/office/drawing/2014/main" id="{B3C068DB-A3C2-4CEA-B85F-2F76245E454E}"/>
                </a:ext>
              </a:extLst>
            </p:cNvPr>
            <p:cNvSpPr/>
            <p:nvPr/>
          </p:nvSpPr>
          <p:spPr>
            <a:xfrm>
              <a:off x="10860023" y="4206303"/>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484"/>
                    <a:pt x="149352" y="76327"/>
                  </a:cubicBezTo>
                  <a:cubicBezTo>
                    <a:pt x="122047" y="62484"/>
                    <a:pt x="36767" y="11747"/>
                    <a:pt x="9398" y="0"/>
                  </a:cubicBezTo>
                  <a:lnTo>
                    <a:pt x="0" y="1651"/>
                  </a:lnTo>
                  <a:cubicBezTo>
                    <a:pt x="27622" y="22987"/>
                    <a:pt x="122619" y="101854"/>
                    <a:pt x="147066" y="127635"/>
                  </a:cubicBezTo>
                  <a:lnTo>
                    <a:pt x="151638" y="127635"/>
                  </a:lnTo>
                  <a:cubicBezTo>
                    <a:pt x="176149" y="101854"/>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84" name="Volný tvar: obrazec 883">
              <a:extLst>
                <a:ext uri="{FF2B5EF4-FFF2-40B4-BE49-F238E27FC236}">
                  <a16:creationId xmlns:a16="http://schemas.microsoft.com/office/drawing/2014/main" id="{12486EE5-EE54-4B9A-B8B7-035DD9448D99}"/>
                </a:ext>
              </a:extLst>
            </p:cNvPr>
            <p:cNvSpPr/>
            <p:nvPr/>
          </p:nvSpPr>
          <p:spPr>
            <a:xfrm>
              <a:off x="11189144" y="4206303"/>
              <a:ext cx="298704" cy="127635"/>
            </a:xfrm>
            <a:custGeom>
              <a:avLst/>
              <a:gdLst>
                <a:gd name="connsiteX0" fmla="*/ 289370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8" y="62484"/>
                    <a:pt x="36703" y="11747"/>
                    <a:pt x="9399" y="0"/>
                  </a:cubicBezTo>
                  <a:lnTo>
                    <a:pt x="0" y="1651"/>
                  </a:lnTo>
                  <a:cubicBezTo>
                    <a:pt x="27623" y="22987"/>
                    <a:pt x="122555" y="101854"/>
                    <a:pt x="147066" y="127635"/>
                  </a:cubicBezTo>
                  <a:lnTo>
                    <a:pt x="151638" y="127635"/>
                  </a:lnTo>
                  <a:cubicBezTo>
                    <a:pt x="176150"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85" name="Volný tvar: obrazec 884">
              <a:extLst>
                <a:ext uri="{FF2B5EF4-FFF2-40B4-BE49-F238E27FC236}">
                  <a16:creationId xmlns:a16="http://schemas.microsoft.com/office/drawing/2014/main" id="{E43CCA8A-5EE2-462C-9C11-A56018C688DD}"/>
                </a:ext>
              </a:extLst>
            </p:cNvPr>
            <p:cNvSpPr/>
            <p:nvPr/>
          </p:nvSpPr>
          <p:spPr>
            <a:xfrm>
              <a:off x="11518455" y="4206303"/>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0" y="11811"/>
                    <a:pt x="176657" y="62484"/>
                    <a:pt x="149415" y="76327"/>
                  </a:cubicBezTo>
                  <a:cubicBezTo>
                    <a:pt x="122110" y="62484"/>
                    <a:pt x="36830" y="11747"/>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86" name="Volný tvar: obrazec 885">
              <a:extLst>
                <a:ext uri="{FF2B5EF4-FFF2-40B4-BE49-F238E27FC236}">
                  <a16:creationId xmlns:a16="http://schemas.microsoft.com/office/drawing/2014/main" id="{F52B4F69-D671-42C6-817C-774913BF2977}"/>
                </a:ext>
              </a:extLst>
            </p:cNvPr>
            <p:cNvSpPr/>
            <p:nvPr/>
          </p:nvSpPr>
          <p:spPr>
            <a:xfrm>
              <a:off x="9542906" y="4443793"/>
              <a:ext cx="298704" cy="127698"/>
            </a:xfrm>
            <a:custGeom>
              <a:avLst/>
              <a:gdLst>
                <a:gd name="connsiteX0" fmla="*/ 289370 w 298704"/>
                <a:gd name="connsiteY0" fmla="*/ 0 h 127698"/>
                <a:gd name="connsiteX1" fmla="*/ 149416 w 298704"/>
                <a:gd name="connsiteY1" fmla="*/ 76390 h 127698"/>
                <a:gd name="connsiteX2" fmla="*/ 9399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416" y="76390"/>
                  </a:cubicBezTo>
                  <a:cubicBezTo>
                    <a:pt x="122111" y="62548"/>
                    <a:pt x="36767" y="11811"/>
                    <a:pt x="9399" y="0"/>
                  </a:cubicBezTo>
                  <a:lnTo>
                    <a:pt x="0" y="1714"/>
                  </a:lnTo>
                  <a:cubicBezTo>
                    <a:pt x="27623" y="23051"/>
                    <a:pt x="122555" y="101917"/>
                    <a:pt x="147066" y="127699"/>
                  </a:cubicBezTo>
                  <a:lnTo>
                    <a:pt x="151638" y="127699"/>
                  </a:lnTo>
                  <a:cubicBezTo>
                    <a:pt x="176086" y="101917"/>
                    <a:pt x="271082"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87" name="Volný tvar: obrazec 886">
              <a:extLst>
                <a:ext uri="{FF2B5EF4-FFF2-40B4-BE49-F238E27FC236}">
                  <a16:creationId xmlns:a16="http://schemas.microsoft.com/office/drawing/2014/main" id="{0575D52F-10FE-4704-AA48-11B51C9838CB}"/>
                </a:ext>
              </a:extLst>
            </p:cNvPr>
            <p:cNvSpPr/>
            <p:nvPr/>
          </p:nvSpPr>
          <p:spPr>
            <a:xfrm>
              <a:off x="9872154" y="4443793"/>
              <a:ext cx="298703" cy="127698"/>
            </a:xfrm>
            <a:custGeom>
              <a:avLst/>
              <a:gdLst>
                <a:gd name="connsiteX0" fmla="*/ 289306 w 298703"/>
                <a:gd name="connsiteY0" fmla="*/ 0 h 127698"/>
                <a:gd name="connsiteX1" fmla="*/ 149351 w 298703"/>
                <a:gd name="connsiteY1" fmla="*/ 76390 h 127698"/>
                <a:gd name="connsiteX2" fmla="*/ 9398 w 298703"/>
                <a:gd name="connsiteY2" fmla="*/ 0 h 127698"/>
                <a:gd name="connsiteX3" fmla="*/ 0 w 298703"/>
                <a:gd name="connsiteY3" fmla="*/ 1714 h 127698"/>
                <a:gd name="connsiteX4" fmla="*/ 147065 w 298703"/>
                <a:gd name="connsiteY4" fmla="*/ 127699 h 127698"/>
                <a:gd name="connsiteX5" fmla="*/ 151638 w 298703"/>
                <a:gd name="connsiteY5" fmla="*/ 127699 h 127698"/>
                <a:gd name="connsiteX6" fmla="*/ 298703 w 298703"/>
                <a:gd name="connsiteY6" fmla="*/ 1714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1" y="76390"/>
                  </a:cubicBezTo>
                  <a:cubicBezTo>
                    <a:pt x="122047" y="62548"/>
                    <a:pt x="36702" y="11811"/>
                    <a:pt x="9398" y="0"/>
                  </a:cubicBezTo>
                  <a:lnTo>
                    <a:pt x="0" y="1714"/>
                  </a:lnTo>
                  <a:cubicBezTo>
                    <a:pt x="27622" y="23051"/>
                    <a:pt x="122555" y="101917"/>
                    <a:pt x="147065" y="127699"/>
                  </a:cubicBezTo>
                  <a:lnTo>
                    <a:pt x="151638" y="127699"/>
                  </a:lnTo>
                  <a:cubicBezTo>
                    <a:pt x="176149" y="101917"/>
                    <a:pt x="271081" y="23051"/>
                    <a:pt x="298703"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88" name="Volný tvar: obrazec 887">
              <a:extLst>
                <a:ext uri="{FF2B5EF4-FFF2-40B4-BE49-F238E27FC236}">
                  <a16:creationId xmlns:a16="http://schemas.microsoft.com/office/drawing/2014/main" id="{5F14B1EA-E599-4F9F-A836-5473F586C5DB}"/>
                </a:ext>
              </a:extLst>
            </p:cNvPr>
            <p:cNvSpPr/>
            <p:nvPr/>
          </p:nvSpPr>
          <p:spPr>
            <a:xfrm>
              <a:off x="10201402" y="4443793"/>
              <a:ext cx="298767" cy="127698"/>
            </a:xfrm>
            <a:custGeom>
              <a:avLst/>
              <a:gdLst>
                <a:gd name="connsiteX0" fmla="*/ 289369 w 298767"/>
                <a:gd name="connsiteY0" fmla="*/ 0 h 127698"/>
                <a:gd name="connsiteX1" fmla="*/ 149416 w 298767"/>
                <a:gd name="connsiteY1" fmla="*/ 76390 h 127698"/>
                <a:gd name="connsiteX2" fmla="*/ 9398 w 298767"/>
                <a:gd name="connsiteY2" fmla="*/ 0 h 127698"/>
                <a:gd name="connsiteX3" fmla="*/ 0 w 298767"/>
                <a:gd name="connsiteY3" fmla="*/ 1714 h 127698"/>
                <a:gd name="connsiteX4" fmla="*/ 147066 w 298767"/>
                <a:gd name="connsiteY4" fmla="*/ 127699 h 127698"/>
                <a:gd name="connsiteX5" fmla="*/ 151638 w 298767"/>
                <a:gd name="connsiteY5" fmla="*/ 127699 h 127698"/>
                <a:gd name="connsiteX6" fmla="*/ 298767 w 298767"/>
                <a:gd name="connsiteY6" fmla="*/ 1714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65" y="11811"/>
                    <a:pt x="176720" y="62548"/>
                    <a:pt x="149416" y="76390"/>
                  </a:cubicBezTo>
                  <a:cubicBezTo>
                    <a:pt x="122110" y="62548"/>
                    <a:pt x="36767" y="11811"/>
                    <a:pt x="9398" y="0"/>
                  </a:cubicBezTo>
                  <a:lnTo>
                    <a:pt x="0" y="1714"/>
                  </a:lnTo>
                  <a:cubicBezTo>
                    <a:pt x="27622" y="23051"/>
                    <a:pt x="122555" y="101917"/>
                    <a:pt x="147066" y="127699"/>
                  </a:cubicBezTo>
                  <a:lnTo>
                    <a:pt x="151638" y="127699"/>
                  </a:lnTo>
                  <a:cubicBezTo>
                    <a:pt x="176149" y="101917"/>
                    <a:pt x="271081" y="23051"/>
                    <a:pt x="298767" y="1714"/>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89" name="Volný tvar: obrazec 888">
              <a:extLst>
                <a:ext uri="{FF2B5EF4-FFF2-40B4-BE49-F238E27FC236}">
                  <a16:creationId xmlns:a16="http://schemas.microsoft.com/office/drawing/2014/main" id="{846859ED-7104-4115-A997-5EF72D4CF97A}"/>
                </a:ext>
              </a:extLst>
            </p:cNvPr>
            <p:cNvSpPr/>
            <p:nvPr/>
          </p:nvSpPr>
          <p:spPr>
            <a:xfrm>
              <a:off x="10530649" y="4443793"/>
              <a:ext cx="298704" cy="127698"/>
            </a:xfrm>
            <a:custGeom>
              <a:avLst/>
              <a:gdLst>
                <a:gd name="connsiteX0" fmla="*/ 289369 w 298704"/>
                <a:gd name="connsiteY0" fmla="*/ 0 h 127698"/>
                <a:gd name="connsiteX1" fmla="*/ 149352 w 298704"/>
                <a:gd name="connsiteY1" fmla="*/ 76390 h 127698"/>
                <a:gd name="connsiteX2" fmla="*/ 9398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8"/>
                    <a:pt x="149352" y="76390"/>
                  </a:cubicBezTo>
                  <a:cubicBezTo>
                    <a:pt x="122047" y="62548"/>
                    <a:pt x="36767" y="11811"/>
                    <a:pt x="9398" y="0"/>
                  </a:cubicBezTo>
                  <a:lnTo>
                    <a:pt x="0" y="1714"/>
                  </a:lnTo>
                  <a:cubicBezTo>
                    <a:pt x="27622" y="23051"/>
                    <a:pt x="122555" y="101917"/>
                    <a:pt x="147066" y="127699"/>
                  </a:cubicBezTo>
                  <a:lnTo>
                    <a:pt x="151638" y="127699"/>
                  </a:lnTo>
                  <a:cubicBezTo>
                    <a:pt x="176149" y="101917"/>
                    <a:pt x="271082" y="23051"/>
                    <a:pt x="298704" y="1714"/>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90" name="Volný tvar: obrazec 889">
              <a:extLst>
                <a:ext uri="{FF2B5EF4-FFF2-40B4-BE49-F238E27FC236}">
                  <a16:creationId xmlns:a16="http://schemas.microsoft.com/office/drawing/2014/main" id="{FD608FCF-8E29-41FB-95B3-013AE3335793}"/>
                </a:ext>
              </a:extLst>
            </p:cNvPr>
            <p:cNvSpPr/>
            <p:nvPr/>
          </p:nvSpPr>
          <p:spPr>
            <a:xfrm>
              <a:off x="10860023" y="4443793"/>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4 h 127698"/>
                <a:gd name="connsiteX4" fmla="*/ 147066 w 298767"/>
                <a:gd name="connsiteY4" fmla="*/ 127699 h 127698"/>
                <a:gd name="connsiteX5" fmla="*/ 151638 w 298767"/>
                <a:gd name="connsiteY5" fmla="*/ 127699 h 127698"/>
                <a:gd name="connsiteX6" fmla="*/ 298768 w 298767"/>
                <a:gd name="connsiteY6" fmla="*/ 1714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657" y="62548"/>
                    <a:pt x="149352" y="76390"/>
                  </a:cubicBezTo>
                  <a:cubicBezTo>
                    <a:pt x="122047" y="62548"/>
                    <a:pt x="36767" y="11811"/>
                    <a:pt x="9398" y="0"/>
                  </a:cubicBezTo>
                  <a:lnTo>
                    <a:pt x="0" y="1714"/>
                  </a:lnTo>
                  <a:cubicBezTo>
                    <a:pt x="27622" y="23051"/>
                    <a:pt x="122619" y="101917"/>
                    <a:pt x="147066" y="127699"/>
                  </a:cubicBezTo>
                  <a:lnTo>
                    <a:pt x="151638" y="127699"/>
                  </a:lnTo>
                  <a:cubicBezTo>
                    <a:pt x="176149" y="101917"/>
                    <a:pt x="271082" y="23051"/>
                    <a:pt x="298768" y="1714"/>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91" name="Volný tvar: obrazec 890">
              <a:extLst>
                <a:ext uri="{FF2B5EF4-FFF2-40B4-BE49-F238E27FC236}">
                  <a16:creationId xmlns:a16="http://schemas.microsoft.com/office/drawing/2014/main" id="{2E973BB2-0B5D-493B-A0B2-7C2F52D215E1}"/>
                </a:ext>
              </a:extLst>
            </p:cNvPr>
            <p:cNvSpPr/>
            <p:nvPr/>
          </p:nvSpPr>
          <p:spPr>
            <a:xfrm>
              <a:off x="11189144" y="4443793"/>
              <a:ext cx="298704" cy="127698"/>
            </a:xfrm>
            <a:custGeom>
              <a:avLst/>
              <a:gdLst>
                <a:gd name="connsiteX0" fmla="*/ 289370 w 298704"/>
                <a:gd name="connsiteY0" fmla="*/ 0 h 127698"/>
                <a:gd name="connsiteX1" fmla="*/ 149352 w 298704"/>
                <a:gd name="connsiteY1" fmla="*/ 76390 h 127698"/>
                <a:gd name="connsiteX2" fmla="*/ 9399 w 298704"/>
                <a:gd name="connsiteY2" fmla="*/ 0 h 127698"/>
                <a:gd name="connsiteX3" fmla="*/ 0 w 298704"/>
                <a:gd name="connsiteY3" fmla="*/ 1714 h 127698"/>
                <a:gd name="connsiteX4" fmla="*/ 147066 w 298704"/>
                <a:gd name="connsiteY4" fmla="*/ 127699 h 127698"/>
                <a:gd name="connsiteX5" fmla="*/ 151638 w 298704"/>
                <a:gd name="connsiteY5" fmla="*/ 127699 h 127698"/>
                <a:gd name="connsiteX6" fmla="*/ 298704 w 298704"/>
                <a:gd name="connsiteY6" fmla="*/ 1714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8" y="62548"/>
                    <a:pt x="36703" y="11811"/>
                    <a:pt x="9399" y="0"/>
                  </a:cubicBezTo>
                  <a:lnTo>
                    <a:pt x="0" y="1714"/>
                  </a:lnTo>
                  <a:cubicBezTo>
                    <a:pt x="27623" y="23051"/>
                    <a:pt x="122555" y="101917"/>
                    <a:pt x="147066" y="127699"/>
                  </a:cubicBezTo>
                  <a:lnTo>
                    <a:pt x="151638" y="127699"/>
                  </a:lnTo>
                  <a:cubicBezTo>
                    <a:pt x="176150" y="101917"/>
                    <a:pt x="271145" y="23051"/>
                    <a:pt x="298704" y="1714"/>
                  </a:cubicBezTo>
                  <a:lnTo>
                    <a:pt x="289370" y="0"/>
                  </a:lnTo>
                  <a:close/>
                </a:path>
              </a:pathLst>
            </a:custGeom>
            <a:solidFill>
              <a:srgbClr val="FFFFFF"/>
            </a:solidFill>
            <a:ln w="6350" cap="flat">
              <a:noFill/>
              <a:prstDash val="solid"/>
              <a:miter/>
            </a:ln>
          </p:spPr>
          <p:txBody>
            <a:bodyPr rtlCol="0" anchor="ctr"/>
            <a:lstStyle/>
            <a:p>
              <a:endParaRPr lang="cs-CZ"/>
            </a:p>
          </p:txBody>
        </p:sp>
        <p:sp>
          <p:nvSpPr>
            <p:cNvPr id="892" name="Volný tvar: obrazec 891">
              <a:extLst>
                <a:ext uri="{FF2B5EF4-FFF2-40B4-BE49-F238E27FC236}">
                  <a16:creationId xmlns:a16="http://schemas.microsoft.com/office/drawing/2014/main" id="{24C14924-54C1-4B7B-A549-571289F74D01}"/>
                </a:ext>
              </a:extLst>
            </p:cNvPr>
            <p:cNvSpPr/>
            <p:nvPr/>
          </p:nvSpPr>
          <p:spPr>
            <a:xfrm>
              <a:off x="11518455" y="4443793"/>
              <a:ext cx="298703" cy="127698"/>
            </a:xfrm>
            <a:custGeom>
              <a:avLst/>
              <a:gdLst>
                <a:gd name="connsiteX0" fmla="*/ 289369 w 298703"/>
                <a:gd name="connsiteY0" fmla="*/ 0 h 127698"/>
                <a:gd name="connsiteX1" fmla="*/ 149415 w 298703"/>
                <a:gd name="connsiteY1" fmla="*/ 76390 h 127698"/>
                <a:gd name="connsiteX2" fmla="*/ 9398 w 298703"/>
                <a:gd name="connsiteY2" fmla="*/ 0 h 127698"/>
                <a:gd name="connsiteX3" fmla="*/ 0 w 298703"/>
                <a:gd name="connsiteY3" fmla="*/ 1714 h 127698"/>
                <a:gd name="connsiteX4" fmla="*/ 147065 w 298703"/>
                <a:gd name="connsiteY4" fmla="*/ 127699 h 127698"/>
                <a:gd name="connsiteX5" fmla="*/ 151638 w 298703"/>
                <a:gd name="connsiteY5" fmla="*/ 127699 h 127698"/>
                <a:gd name="connsiteX6" fmla="*/ 298703 w 298703"/>
                <a:gd name="connsiteY6" fmla="*/ 1714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0" y="11811"/>
                    <a:pt x="176657" y="62548"/>
                    <a:pt x="149415" y="76390"/>
                  </a:cubicBezTo>
                  <a:cubicBezTo>
                    <a:pt x="122110" y="62548"/>
                    <a:pt x="36830" y="11811"/>
                    <a:pt x="9398" y="0"/>
                  </a:cubicBezTo>
                  <a:lnTo>
                    <a:pt x="0" y="1714"/>
                  </a:lnTo>
                  <a:cubicBezTo>
                    <a:pt x="27622" y="23051"/>
                    <a:pt x="122555" y="101917"/>
                    <a:pt x="147065" y="127699"/>
                  </a:cubicBezTo>
                  <a:lnTo>
                    <a:pt x="151638" y="127699"/>
                  </a:lnTo>
                  <a:cubicBezTo>
                    <a:pt x="176149" y="101917"/>
                    <a:pt x="271081" y="23051"/>
                    <a:pt x="298703" y="1714"/>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94" name="Volný tvar: obrazec 893">
              <a:extLst>
                <a:ext uri="{FF2B5EF4-FFF2-40B4-BE49-F238E27FC236}">
                  <a16:creationId xmlns:a16="http://schemas.microsoft.com/office/drawing/2014/main" id="{BB95CD79-8371-4ED8-B186-4830E1A494C7}"/>
                </a:ext>
              </a:extLst>
            </p:cNvPr>
            <p:cNvSpPr/>
            <p:nvPr/>
          </p:nvSpPr>
          <p:spPr>
            <a:xfrm>
              <a:off x="982535" y="3728402"/>
              <a:ext cx="298704" cy="127635"/>
            </a:xfrm>
            <a:custGeom>
              <a:avLst/>
              <a:gdLst>
                <a:gd name="connsiteX0" fmla="*/ 289306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90"/>
                  </a:cubicBezTo>
                  <a:cubicBezTo>
                    <a:pt x="122047" y="62548"/>
                    <a:pt x="36703" y="11811"/>
                    <a:pt x="9398" y="0"/>
                  </a:cubicBezTo>
                  <a:lnTo>
                    <a:pt x="0" y="1651"/>
                  </a:lnTo>
                  <a:cubicBezTo>
                    <a:pt x="27623" y="22987"/>
                    <a:pt x="122555" y="101854"/>
                    <a:pt x="147066" y="127635"/>
                  </a:cubicBezTo>
                  <a:lnTo>
                    <a:pt x="151638" y="127635"/>
                  </a:lnTo>
                  <a:cubicBezTo>
                    <a:pt x="176149" y="101918"/>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95" name="Volný tvar: obrazec 894">
              <a:extLst>
                <a:ext uri="{FF2B5EF4-FFF2-40B4-BE49-F238E27FC236}">
                  <a16:creationId xmlns:a16="http://schemas.microsoft.com/office/drawing/2014/main" id="{921C911D-386E-4F70-A575-F05CEB237028}"/>
                </a:ext>
              </a:extLst>
            </p:cNvPr>
            <p:cNvSpPr/>
            <p:nvPr/>
          </p:nvSpPr>
          <p:spPr>
            <a:xfrm>
              <a:off x="1311783" y="3728402"/>
              <a:ext cx="298767" cy="127635"/>
            </a:xfrm>
            <a:custGeom>
              <a:avLst/>
              <a:gdLst>
                <a:gd name="connsiteX0" fmla="*/ 289369 w 298767"/>
                <a:gd name="connsiteY0" fmla="*/ 0 h 127635"/>
                <a:gd name="connsiteX1" fmla="*/ 149416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721" y="62484"/>
                    <a:pt x="149416" y="76390"/>
                  </a:cubicBezTo>
                  <a:cubicBezTo>
                    <a:pt x="122110" y="62548"/>
                    <a:pt x="36766" y="11811"/>
                    <a:pt x="9398" y="0"/>
                  </a:cubicBezTo>
                  <a:lnTo>
                    <a:pt x="0" y="1651"/>
                  </a:lnTo>
                  <a:cubicBezTo>
                    <a:pt x="27622" y="22987"/>
                    <a:pt x="122555" y="101854"/>
                    <a:pt x="147066" y="127635"/>
                  </a:cubicBezTo>
                  <a:lnTo>
                    <a:pt x="151638" y="127635"/>
                  </a:lnTo>
                  <a:cubicBezTo>
                    <a:pt x="176149" y="101918"/>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896" name="Volný tvar: obrazec 895">
              <a:extLst>
                <a:ext uri="{FF2B5EF4-FFF2-40B4-BE49-F238E27FC236}">
                  <a16:creationId xmlns:a16="http://schemas.microsoft.com/office/drawing/2014/main" id="{767D18B9-4CE6-4A2D-ACB5-C42014A2D975}"/>
                </a:ext>
              </a:extLst>
            </p:cNvPr>
            <p:cNvSpPr/>
            <p:nvPr/>
          </p:nvSpPr>
          <p:spPr>
            <a:xfrm>
              <a:off x="1641030" y="3728402"/>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593" y="62484"/>
                    <a:pt x="149352" y="76390"/>
                  </a:cubicBezTo>
                  <a:cubicBezTo>
                    <a:pt x="122047" y="62548"/>
                    <a:pt x="36703" y="11811"/>
                    <a:pt x="9398" y="0"/>
                  </a:cubicBezTo>
                  <a:lnTo>
                    <a:pt x="0" y="1651"/>
                  </a:lnTo>
                  <a:cubicBezTo>
                    <a:pt x="27623" y="22987"/>
                    <a:pt x="122555" y="101854"/>
                    <a:pt x="147066" y="127635"/>
                  </a:cubicBezTo>
                  <a:lnTo>
                    <a:pt x="151702" y="127635"/>
                  </a:lnTo>
                  <a:cubicBezTo>
                    <a:pt x="176213" y="101918"/>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97" name="Volný tvar: obrazec 896">
              <a:extLst>
                <a:ext uri="{FF2B5EF4-FFF2-40B4-BE49-F238E27FC236}">
                  <a16:creationId xmlns:a16="http://schemas.microsoft.com/office/drawing/2014/main" id="{D441C185-F773-4DB2-862F-2D5334FEF8B7}"/>
                </a:ext>
              </a:extLst>
            </p:cNvPr>
            <p:cNvSpPr/>
            <p:nvPr/>
          </p:nvSpPr>
          <p:spPr>
            <a:xfrm>
              <a:off x="1970341" y="3728402"/>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2001" y="11811"/>
                    <a:pt x="176657" y="62484"/>
                    <a:pt x="149352" y="76390"/>
                  </a:cubicBezTo>
                  <a:cubicBezTo>
                    <a:pt x="122047" y="62548"/>
                    <a:pt x="36703" y="11811"/>
                    <a:pt x="9398" y="0"/>
                  </a:cubicBezTo>
                  <a:lnTo>
                    <a:pt x="0" y="1651"/>
                  </a:lnTo>
                  <a:cubicBezTo>
                    <a:pt x="27623" y="22987"/>
                    <a:pt x="122618" y="101854"/>
                    <a:pt x="147066" y="127635"/>
                  </a:cubicBezTo>
                  <a:lnTo>
                    <a:pt x="151638" y="127635"/>
                  </a:lnTo>
                  <a:cubicBezTo>
                    <a:pt x="176149" y="101918"/>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898" name="Volný tvar: obrazec 897">
              <a:extLst>
                <a:ext uri="{FF2B5EF4-FFF2-40B4-BE49-F238E27FC236}">
                  <a16:creationId xmlns:a16="http://schemas.microsoft.com/office/drawing/2014/main" id="{749927C2-D7C5-40B0-9410-14EC20B677BF}"/>
                </a:ext>
              </a:extLst>
            </p:cNvPr>
            <p:cNvSpPr/>
            <p:nvPr/>
          </p:nvSpPr>
          <p:spPr>
            <a:xfrm>
              <a:off x="2299398" y="3728402"/>
              <a:ext cx="298704" cy="127635"/>
            </a:xfrm>
            <a:custGeom>
              <a:avLst/>
              <a:gdLst>
                <a:gd name="connsiteX0" fmla="*/ 289433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3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3" y="0"/>
                  </a:moveTo>
                  <a:cubicBezTo>
                    <a:pt x="262065" y="11811"/>
                    <a:pt x="176721" y="62484"/>
                    <a:pt x="149416" y="76390"/>
                  </a:cubicBezTo>
                  <a:cubicBezTo>
                    <a:pt x="122111" y="62548"/>
                    <a:pt x="36830" y="11811"/>
                    <a:pt x="9398" y="0"/>
                  </a:cubicBezTo>
                  <a:lnTo>
                    <a:pt x="0" y="1651"/>
                  </a:lnTo>
                  <a:cubicBezTo>
                    <a:pt x="27623" y="22987"/>
                    <a:pt x="122555" y="101854"/>
                    <a:pt x="147066" y="127635"/>
                  </a:cubicBezTo>
                  <a:lnTo>
                    <a:pt x="151638" y="127635"/>
                  </a:lnTo>
                  <a:cubicBezTo>
                    <a:pt x="176086" y="101918"/>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899" name="Volný tvar: obrazec 898">
              <a:extLst>
                <a:ext uri="{FF2B5EF4-FFF2-40B4-BE49-F238E27FC236}">
                  <a16:creationId xmlns:a16="http://schemas.microsoft.com/office/drawing/2014/main" id="{97240A69-3F8C-419C-B3AB-7393F85806CC}"/>
                </a:ext>
              </a:extLst>
            </p:cNvPr>
            <p:cNvSpPr/>
            <p:nvPr/>
          </p:nvSpPr>
          <p:spPr>
            <a:xfrm>
              <a:off x="2628836" y="3728402"/>
              <a:ext cx="298704" cy="127635"/>
            </a:xfrm>
            <a:custGeom>
              <a:avLst/>
              <a:gdLst>
                <a:gd name="connsiteX0" fmla="*/ 289370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90"/>
                  </a:cubicBezTo>
                  <a:cubicBezTo>
                    <a:pt x="122111" y="62548"/>
                    <a:pt x="36767" y="11811"/>
                    <a:pt x="9398" y="0"/>
                  </a:cubicBezTo>
                  <a:lnTo>
                    <a:pt x="0" y="1651"/>
                  </a:lnTo>
                  <a:cubicBezTo>
                    <a:pt x="27623" y="22987"/>
                    <a:pt x="122555" y="101854"/>
                    <a:pt x="147066" y="127635"/>
                  </a:cubicBezTo>
                  <a:lnTo>
                    <a:pt x="151638" y="127635"/>
                  </a:lnTo>
                  <a:cubicBezTo>
                    <a:pt x="176149" y="101918"/>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00" name="Volný tvar: obrazec 899">
              <a:extLst>
                <a:ext uri="{FF2B5EF4-FFF2-40B4-BE49-F238E27FC236}">
                  <a16:creationId xmlns:a16="http://schemas.microsoft.com/office/drawing/2014/main" id="{3356A6D1-F2D3-45BF-89B2-F067C4C061E6}"/>
                </a:ext>
              </a:extLst>
            </p:cNvPr>
            <p:cNvSpPr/>
            <p:nvPr/>
          </p:nvSpPr>
          <p:spPr>
            <a:xfrm>
              <a:off x="2958020" y="3728402"/>
              <a:ext cx="298704" cy="127635"/>
            </a:xfrm>
            <a:custGeom>
              <a:avLst/>
              <a:gdLst>
                <a:gd name="connsiteX0" fmla="*/ 289370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90"/>
                  </a:cubicBezTo>
                  <a:cubicBezTo>
                    <a:pt x="122047" y="62548"/>
                    <a:pt x="36703" y="11811"/>
                    <a:pt x="9398" y="0"/>
                  </a:cubicBezTo>
                  <a:lnTo>
                    <a:pt x="0" y="1651"/>
                  </a:lnTo>
                  <a:cubicBezTo>
                    <a:pt x="27623" y="22987"/>
                    <a:pt x="122555" y="101854"/>
                    <a:pt x="147066" y="127635"/>
                  </a:cubicBezTo>
                  <a:lnTo>
                    <a:pt x="151638" y="127635"/>
                  </a:lnTo>
                  <a:cubicBezTo>
                    <a:pt x="176086" y="101918"/>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01" name="Volný tvar: obrazec 900">
              <a:extLst>
                <a:ext uri="{FF2B5EF4-FFF2-40B4-BE49-F238E27FC236}">
                  <a16:creationId xmlns:a16="http://schemas.microsoft.com/office/drawing/2014/main" id="{F2BED9F1-AB2A-4609-8847-B33F5C792ED5}"/>
                </a:ext>
              </a:extLst>
            </p:cNvPr>
            <p:cNvSpPr/>
            <p:nvPr/>
          </p:nvSpPr>
          <p:spPr>
            <a:xfrm>
              <a:off x="3287395" y="3728402"/>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90"/>
                  </a:cubicBezTo>
                  <a:cubicBezTo>
                    <a:pt x="122047" y="62548"/>
                    <a:pt x="36703" y="11811"/>
                    <a:pt x="9398" y="0"/>
                  </a:cubicBezTo>
                  <a:lnTo>
                    <a:pt x="0" y="1651"/>
                  </a:lnTo>
                  <a:cubicBezTo>
                    <a:pt x="27622" y="22987"/>
                    <a:pt x="122555" y="101854"/>
                    <a:pt x="147066" y="127635"/>
                  </a:cubicBezTo>
                  <a:lnTo>
                    <a:pt x="151638" y="127635"/>
                  </a:lnTo>
                  <a:cubicBezTo>
                    <a:pt x="176149" y="101918"/>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02" name="Volný tvar: obrazec 901">
              <a:extLst>
                <a:ext uri="{FF2B5EF4-FFF2-40B4-BE49-F238E27FC236}">
                  <a16:creationId xmlns:a16="http://schemas.microsoft.com/office/drawing/2014/main" id="{32E0DCBD-5EED-43B2-AD87-B8D0EE570B86}"/>
                </a:ext>
              </a:extLst>
            </p:cNvPr>
            <p:cNvSpPr/>
            <p:nvPr/>
          </p:nvSpPr>
          <p:spPr>
            <a:xfrm>
              <a:off x="3616515" y="3728402"/>
              <a:ext cx="298703" cy="127635"/>
            </a:xfrm>
            <a:custGeom>
              <a:avLst/>
              <a:gdLst>
                <a:gd name="connsiteX0" fmla="*/ 289369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484"/>
                    <a:pt x="149352" y="76390"/>
                  </a:cubicBezTo>
                  <a:cubicBezTo>
                    <a:pt x="122047" y="62548"/>
                    <a:pt x="36766" y="11811"/>
                    <a:pt x="9398" y="0"/>
                  </a:cubicBezTo>
                  <a:lnTo>
                    <a:pt x="0" y="1651"/>
                  </a:lnTo>
                  <a:cubicBezTo>
                    <a:pt x="27622" y="22987"/>
                    <a:pt x="122555" y="101854"/>
                    <a:pt x="147066" y="127635"/>
                  </a:cubicBezTo>
                  <a:lnTo>
                    <a:pt x="151638" y="127635"/>
                  </a:lnTo>
                  <a:cubicBezTo>
                    <a:pt x="176149" y="101918"/>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03" name="Volný tvar: obrazec 902">
              <a:extLst>
                <a:ext uri="{FF2B5EF4-FFF2-40B4-BE49-F238E27FC236}">
                  <a16:creationId xmlns:a16="http://schemas.microsoft.com/office/drawing/2014/main" id="{00C72D09-3DC4-4200-BC5E-F8606145A660}"/>
                </a:ext>
              </a:extLst>
            </p:cNvPr>
            <p:cNvSpPr/>
            <p:nvPr/>
          </p:nvSpPr>
          <p:spPr>
            <a:xfrm>
              <a:off x="3945890" y="3728402"/>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484"/>
                    <a:pt x="149352" y="76390"/>
                  </a:cubicBezTo>
                  <a:cubicBezTo>
                    <a:pt x="122047" y="62548"/>
                    <a:pt x="36766" y="11811"/>
                    <a:pt x="9398" y="0"/>
                  </a:cubicBezTo>
                  <a:lnTo>
                    <a:pt x="0" y="1651"/>
                  </a:lnTo>
                  <a:cubicBezTo>
                    <a:pt x="27622" y="22987"/>
                    <a:pt x="122555" y="101854"/>
                    <a:pt x="147066" y="127635"/>
                  </a:cubicBezTo>
                  <a:lnTo>
                    <a:pt x="151638" y="127635"/>
                  </a:lnTo>
                  <a:cubicBezTo>
                    <a:pt x="176149" y="101918"/>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04" name="Volný tvar: obrazec 903">
              <a:extLst>
                <a:ext uri="{FF2B5EF4-FFF2-40B4-BE49-F238E27FC236}">
                  <a16:creationId xmlns:a16="http://schemas.microsoft.com/office/drawing/2014/main" id="{222C044E-BC62-4398-B693-566C8BD08DDD}"/>
                </a:ext>
              </a:extLst>
            </p:cNvPr>
            <p:cNvSpPr/>
            <p:nvPr/>
          </p:nvSpPr>
          <p:spPr>
            <a:xfrm>
              <a:off x="4275010" y="3728402"/>
              <a:ext cx="298704" cy="127635"/>
            </a:xfrm>
            <a:custGeom>
              <a:avLst/>
              <a:gdLst>
                <a:gd name="connsiteX0" fmla="*/ 289370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90"/>
                  </a:cubicBezTo>
                  <a:cubicBezTo>
                    <a:pt x="122047" y="62548"/>
                    <a:pt x="36703" y="11811"/>
                    <a:pt x="9398" y="0"/>
                  </a:cubicBezTo>
                  <a:lnTo>
                    <a:pt x="0" y="1651"/>
                  </a:lnTo>
                  <a:cubicBezTo>
                    <a:pt x="27623" y="22987"/>
                    <a:pt x="122555" y="101854"/>
                    <a:pt x="147066" y="127635"/>
                  </a:cubicBezTo>
                  <a:lnTo>
                    <a:pt x="151638" y="127635"/>
                  </a:lnTo>
                  <a:cubicBezTo>
                    <a:pt x="176149" y="101918"/>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05" name="Volný tvar: obrazec 904">
              <a:extLst>
                <a:ext uri="{FF2B5EF4-FFF2-40B4-BE49-F238E27FC236}">
                  <a16:creationId xmlns:a16="http://schemas.microsoft.com/office/drawing/2014/main" id="{93876378-6444-468C-855E-42BD42DD42AD}"/>
                </a:ext>
              </a:extLst>
            </p:cNvPr>
            <p:cNvSpPr/>
            <p:nvPr/>
          </p:nvSpPr>
          <p:spPr>
            <a:xfrm>
              <a:off x="4604321" y="3728402"/>
              <a:ext cx="298703" cy="127635"/>
            </a:xfrm>
            <a:custGeom>
              <a:avLst/>
              <a:gdLst>
                <a:gd name="connsiteX0" fmla="*/ 289369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484"/>
                    <a:pt x="149415" y="76390"/>
                  </a:cubicBezTo>
                  <a:cubicBezTo>
                    <a:pt x="122110" y="62548"/>
                    <a:pt x="36830" y="11811"/>
                    <a:pt x="9398" y="0"/>
                  </a:cubicBezTo>
                  <a:lnTo>
                    <a:pt x="0" y="1651"/>
                  </a:lnTo>
                  <a:cubicBezTo>
                    <a:pt x="27622" y="22987"/>
                    <a:pt x="122555" y="101854"/>
                    <a:pt x="147066" y="127635"/>
                  </a:cubicBezTo>
                  <a:lnTo>
                    <a:pt x="151638" y="127635"/>
                  </a:lnTo>
                  <a:cubicBezTo>
                    <a:pt x="176149" y="101918"/>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06" name="Volný tvar: obrazec 905">
              <a:extLst>
                <a:ext uri="{FF2B5EF4-FFF2-40B4-BE49-F238E27FC236}">
                  <a16:creationId xmlns:a16="http://schemas.microsoft.com/office/drawing/2014/main" id="{532582A7-2F6A-4EE2-8B09-37FA67660E9E}"/>
                </a:ext>
              </a:extLst>
            </p:cNvPr>
            <p:cNvSpPr/>
            <p:nvPr/>
          </p:nvSpPr>
          <p:spPr>
            <a:xfrm>
              <a:off x="4933505" y="3728402"/>
              <a:ext cx="298767" cy="127635"/>
            </a:xfrm>
            <a:custGeom>
              <a:avLst/>
              <a:gdLst>
                <a:gd name="connsiteX0" fmla="*/ 289370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90"/>
                  </a:cubicBezTo>
                  <a:cubicBezTo>
                    <a:pt x="122047" y="62548"/>
                    <a:pt x="36766" y="11811"/>
                    <a:pt x="9398" y="0"/>
                  </a:cubicBezTo>
                  <a:lnTo>
                    <a:pt x="0" y="1651"/>
                  </a:lnTo>
                  <a:cubicBezTo>
                    <a:pt x="27623" y="22987"/>
                    <a:pt x="122555" y="101854"/>
                    <a:pt x="147066" y="127635"/>
                  </a:cubicBezTo>
                  <a:lnTo>
                    <a:pt x="151702" y="127635"/>
                  </a:lnTo>
                  <a:cubicBezTo>
                    <a:pt x="176149" y="101918"/>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07" name="Volný tvar: obrazec 906">
              <a:extLst>
                <a:ext uri="{FF2B5EF4-FFF2-40B4-BE49-F238E27FC236}">
                  <a16:creationId xmlns:a16="http://schemas.microsoft.com/office/drawing/2014/main" id="{1ED11176-374F-49F7-80E2-078A4ABFD56F}"/>
                </a:ext>
              </a:extLst>
            </p:cNvPr>
            <p:cNvSpPr/>
            <p:nvPr/>
          </p:nvSpPr>
          <p:spPr>
            <a:xfrm>
              <a:off x="982535" y="3965892"/>
              <a:ext cx="298704" cy="127634"/>
            </a:xfrm>
            <a:custGeom>
              <a:avLst/>
              <a:gdLst>
                <a:gd name="connsiteX0" fmla="*/ 289306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593" y="62547"/>
                    <a:pt x="149352" y="76390"/>
                  </a:cubicBezTo>
                  <a:cubicBezTo>
                    <a:pt x="122047" y="62547"/>
                    <a:pt x="36703" y="11811"/>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08" name="Volný tvar: obrazec 907">
              <a:extLst>
                <a:ext uri="{FF2B5EF4-FFF2-40B4-BE49-F238E27FC236}">
                  <a16:creationId xmlns:a16="http://schemas.microsoft.com/office/drawing/2014/main" id="{54F92461-4E0F-4E16-8EE1-7D40302BB208}"/>
                </a:ext>
              </a:extLst>
            </p:cNvPr>
            <p:cNvSpPr/>
            <p:nvPr/>
          </p:nvSpPr>
          <p:spPr>
            <a:xfrm>
              <a:off x="1311783" y="3965892"/>
              <a:ext cx="298767" cy="127634"/>
            </a:xfrm>
            <a:custGeom>
              <a:avLst/>
              <a:gdLst>
                <a:gd name="connsiteX0" fmla="*/ 289369 w 298767"/>
                <a:gd name="connsiteY0" fmla="*/ 0 h 127634"/>
                <a:gd name="connsiteX1" fmla="*/ 149416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8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01" y="11811"/>
                    <a:pt x="176721" y="62547"/>
                    <a:pt x="149416" y="76390"/>
                  </a:cubicBezTo>
                  <a:cubicBezTo>
                    <a:pt x="122110" y="62547"/>
                    <a:pt x="36766" y="11811"/>
                    <a:pt x="9398" y="0"/>
                  </a:cubicBezTo>
                  <a:lnTo>
                    <a:pt x="0" y="1651"/>
                  </a:lnTo>
                  <a:cubicBezTo>
                    <a:pt x="27622" y="22987"/>
                    <a:pt x="122555" y="101854"/>
                    <a:pt x="147066" y="127635"/>
                  </a:cubicBezTo>
                  <a:lnTo>
                    <a:pt x="151638" y="127635"/>
                  </a:lnTo>
                  <a:cubicBezTo>
                    <a:pt x="176149" y="101854"/>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09" name="Volný tvar: obrazec 908">
              <a:extLst>
                <a:ext uri="{FF2B5EF4-FFF2-40B4-BE49-F238E27FC236}">
                  <a16:creationId xmlns:a16="http://schemas.microsoft.com/office/drawing/2014/main" id="{4D63E809-69BA-4EB2-A3B7-5080A9B16F43}"/>
                </a:ext>
              </a:extLst>
            </p:cNvPr>
            <p:cNvSpPr/>
            <p:nvPr/>
          </p:nvSpPr>
          <p:spPr>
            <a:xfrm>
              <a:off x="1641030" y="3965892"/>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8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1938" y="11811"/>
                    <a:pt x="176593" y="62547"/>
                    <a:pt x="149352" y="76390"/>
                  </a:cubicBezTo>
                  <a:cubicBezTo>
                    <a:pt x="122047" y="62547"/>
                    <a:pt x="36703" y="11811"/>
                    <a:pt x="9398" y="0"/>
                  </a:cubicBezTo>
                  <a:lnTo>
                    <a:pt x="0" y="1651"/>
                  </a:lnTo>
                  <a:cubicBezTo>
                    <a:pt x="27623" y="22987"/>
                    <a:pt x="122555" y="101854"/>
                    <a:pt x="147066" y="127635"/>
                  </a:cubicBezTo>
                  <a:lnTo>
                    <a:pt x="151702" y="127635"/>
                  </a:lnTo>
                  <a:cubicBezTo>
                    <a:pt x="176213" y="101854"/>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10" name="Volný tvar: obrazec 909">
              <a:extLst>
                <a:ext uri="{FF2B5EF4-FFF2-40B4-BE49-F238E27FC236}">
                  <a16:creationId xmlns:a16="http://schemas.microsoft.com/office/drawing/2014/main" id="{6E0E0A10-CA4D-4AE5-9E1E-ADF6DC4F25EF}"/>
                </a:ext>
              </a:extLst>
            </p:cNvPr>
            <p:cNvSpPr/>
            <p:nvPr/>
          </p:nvSpPr>
          <p:spPr>
            <a:xfrm>
              <a:off x="1970341" y="3965892"/>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2001" y="11811"/>
                    <a:pt x="176657" y="62547"/>
                    <a:pt x="149352" y="76390"/>
                  </a:cubicBezTo>
                  <a:cubicBezTo>
                    <a:pt x="122047" y="62547"/>
                    <a:pt x="36703" y="11811"/>
                    <a:pt x="9398" y="0"/>
                  </a:cubicBezTo>
                  <a:lnTo>
                    <a:pt x="0" y="1651"/>
                  </a:lnTo>
                  <a:cubicBezTo>
                    <a:pt x="27623" y="22987"/>
                    <a:pt x="122618" y="101854"/>
                    <a:pt x="147066" y="127635"/>
                  </a:cubicBezTo>
                  <a:lnTo>
                    <a:pt x="151638" y="127635"/>
                  </a:lnTo>
                  <a:cubicBezTo>
                    <a:pt x="176149" y="101854"/>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11" name="Volný tvar: obrazec 910">
              <a:extLst>
                <a:ext uri="{FF2B5EF4-FFF2-40B4-BE49-F238E27FC236}">
                  <a16:creationId xmlns:a16="http://schemas.microsoft.com/office/drawing/2014/main" id="{2D4248AE-F6E5-4145-808B-8AFA5EC48E22}"/>
                </a:ext>
              </a:extLst>
            </p:cNvPr>
            <p:cNvSpPr/>
            <p:nvPr/>
          </p:nvSpPr>
          <p:spPr>
            <a:xfrm>
              <a:off x="2299398" y="3965892"/>
              <a:ext cx="298704" cy="127634"/>
            </a:xfrm>
            <a:custGeom>
              <a:avLst/>
              <a:gdLst>
                <a:gd name="connsiteX0" fmla="*/ 289433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433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433" y="0"/>
                  </a:moveTo>
                  <a:cubicBezTo>
                    <a:pt x="262065" y="11811"/>
                    <a:pt x="176721" y="62547"/>
                    <a:pt x="149416" y="76390"/>
                  </a:cubicBezTo>
                  <a:cubicBezTo>
                    <a:pt x="122111" y="62547"/>
                    <a:pt x="36830" y="11811"/>
                    <a:pt x="9398" y="0"/>
                  </a:cubicBezTo>
                  <a:lnTo>
                    <a:pt x="0" y="1651"/>
                  </a:lnTo>
                  <a:cubicBezTo>
                    <a:pt x="27623" y="22987"/>
                    <a:pt x="122555" y="101854"/>
                    <a:pt x="147066" y="127635"/>
                  </a:cubicBezTo>
                  <a:lnTo>
                    <a:pt x="151638" y="127635"/>
                  </a:lnTo>
                  <a:cubicBezTo>
                    <a:pt x="176086" y="101854"/>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912" name="Volný tvar: obrazec 911">
              <a:extLst>
                <a:ext uri="{FF2B5EF4-FFF2-40B4-BE49-F238E27FC236}">
                  <a16:creationId xmlns:a16="http://schemas.microsoft.com/office/drawing/2014/main" id="{900064C6-7592-4D8D-9BE0-23B2D6CC630F}"/>
                </a:ext>
              </a:extLst>
            </p:cNvPr>
            <p:cNvSpPr/>
            <p:nvPr/>
          </p:nvSpPr>
          <p:spPr>
            <a:xfrm>
              <a:off x="2628836" y="3965892"/>
              <a:ext cx="298704" cy="127634"/>
            </a:xfrm>
            <a:custGeom>
              <a:avLst/>
              <a:gdLst>
                <a:gd name="connsiteX0" fmla="*/ 289370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547"/>
                    <a:pt x="149416" y="76390"/>
                  </a:cubicBezTo>
                  <a:cubicBezTo>
                    <a:pt x="122111" y="62547"/>
                    <a:pt x="36767" y="11811"/>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13" name="Volný tvar: obrazec 912">
              <a:extLst>
                <a:ext uri="{FF2B5EF4-FFF2-40B4-BE49-F238E27FC236}">
                  <a16:creationId xmlns:a16="http://schemas.microsoft.com/office/drawing/2014/main" id="{82003C15-9E1F-43D1-A461-E595E420B629}"/>
                </a:ext>
              </a:extLst>
            </p:cNvPr>
            <p:cNvSpPr/>
            <p:nvPr/>
          </p:nvSpPr>
          <p:spPr>
            <a:xfrm>
              <a:off x="2958020" y="3965892"/>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547"/>
                    <a:pt x="149352" y="76390"/>
                  </a:cubicBezTo>
                  <a:cubicBezTo>
                    <a:pt x="122047" y="62547"/>
                    <a:pt x="36703" y="11811"/>
                    <a:pt x="9398"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14" name="Volný tvar: obrazec 913">
              <a:extLst>
                <a:ext uri="{FF2B5EF4-FFF2-40B4-BE49-F238E27FC236}">
                  <a16:creationId xmlns:a16="http://schemas.microsoft.com/office/drawing/2014/main" id="{34EA4181-8A2D-4A7C-993A-69662DCDB570}"/>
                </a:ext>
              </a:extLst>
            </p:cNvPr>
            <p:cNvSpPr/>
            <p:nvPr/>
          </p:nvSpPr>
          <p:spPr>
            <a:xfrm>
              <a:off x="3287395" y="3965892"/>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547"/>
                    <a:pt x="149352" y="76390"/>
                  </a:cubicBezTo>
                  <a:cubicBezTo>
                    <a:pt x="122047" y="62547"/>
                    <a:pt x="36703" y="11811"/>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15" name="Volný tvar: obrazec 914">
              <a:extLst>
                <a:ext uri="{FF2B5EF4-FFF2-40B4-BE49-F238E27FC236}">
                  <a16:creationId xmlns:a16="http://schemas.microsoft.com/office/drawing/2014/main" id="{477FCFD4-467C-4749-B589-4EE7FF40C04A}"/>
                </a:ext>
              </a:extLst>
            </p:cNvPr>
            <p:cNvSpPr/>
            <p:nvPr/>
          </p:nvSpPr>
          <p:spPr>
            <a:xfrm>
              <a:off x="3616515" y="3965892"/>
              <a:ext cx="298703" cy="127634"/>
            </a:xfrm>
            <a:custGeom>
              <a:avLst/>
              <a:gdLst>
                <a:gd name="connsiteX0" fmla="*/ 289369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1" y="11811"/>
                    <a:pt x="176657" y="62547"/>
                    <a:pt x="149352" y="76390"/>
                  </a:cubicBezTo>
                  <a:cubicBezTo>
                    <a:pt x="122047" y="62547"/>
                    <a:pt x="36766" y="11811"/>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16" name="Volný tvar: obrazec 915">
              <a:extLst>
                <a:ext uri="{FF2B5EF4-FFF2-40B4-BE49-F238E27FC236}">
                  <a16:creationId xmlns:a16="http://schemas.microsoft.com/office/drawing/2014/main" id="{7A8035C3-9B06-4E70-A292-DC7999A2C491}"/>
                </a:ext>
              </a:extLst>
            </p:cNvPr>
            <p:cNvSpPr/>
            <p:nvPr/>
          </p:nvSpPr>
          <p:spPr>
            <a:xfrm>
              <a:off x="3945890" y="3965892"/>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2001" y="11811"/>
                    <a:pt x="176657" y="62547"/>
                    <a:pt x="149352" y="76390"/>
                  </a:cubicBezTo>
                  <a:cubicBezTo>
                    <a:pt x="122047" y="62547"/>
                    <a:pt x="36766" y="11811"/>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17" name="Volný tvar: obrazec 916">
              <a:extLst>
                <a:ext uri="{FF2B5EF4-FFF2-40B4-BE49-F238E27FC236}">
                  <a16:creationId xmlns:a16="http://schemas.microsoft.com/office/drawing/2014/main" id="{AAF632AA-46A6-46C3-8F76-FBA1C3B47779}"/>
                </a:ext>
              </a:extLst>
            </p:cNvPr>
            <p:cNvSpPr/>
            <p:nvPr/>
          </p:nvSpPr>
          <p:spPr>
            <a:xfrm>
              <a:off x="4275010" y="3965892"/>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547"/>
                    <a:pt x="149352" y="76390"/>
                  </a:cubicBezTo>
                  <a:cubicBezTo>
                    <a:pt x="122047" y="62547"/>
                    <a:pt x="36703" y="11811"/>
                    <a:pt x="9398" y="0"/>
                  </a:cubicBezTo>
                  <a:lnTo>
                    <a:pt x="0" y="1651"/>
                  </a:lnTo>
                  <a:cubicBezTo>
                    <a:pt x="27623"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18" name="Volný tvar: obrazec 917">
              <a:extLst>
                <a:ext uri="{FF2B5EF4-FFF2-40B4-BE49-F238E27FC236}">
                  <a16:creationId xmlns:a16="http://schemas.microsoft.com/office/drawing/2014/main" id="{7E9D6B29-8C56-4360-A2C0-C3F4439682B3}"/>
                </a:ext>
              </a:extLst>
            </p:cNvPr>
            <p:cNvSpPr/>
            <p:nvPr/>
          </p:nvSpPr>
          <p:spPr>
            <a:xfrm>
              <a:off x="4604321" y="3965892"/>
              <a:ext cx="298703" cy="127634"/>
            </a:xfrm>
            <a:custGeom>
              <a:avLst/>
              <a:gdLst>
                <a:gd name="connsiteX0" fmla="*/ 289369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1" y="11811"/>
                    <a:pt x="176657" y="62547"/>
                    <a:pt x="149415" y="76390"/>
                  </a:cubicBezTo>
                  <a:cubicBezTo>
                    <a:pt x="122110" y="62547"/>
                    <a:pt x="36830"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19" name="Volný tvar: obrazec 918">
              <a:extLst>
                <a:ext uri="{FF2B5EF4-FFF2-40B4-BE49-F238E27FC236}">
                  <a16:creationId xmlns:a16="http://schemas.microsoft.com/office/drawing/2014/main" id="{B021989D-ED38-40D2-9D60-6ECD4E27EEA3}"/>
                </a:ext>
              </a:extLst>
            </p:cNvPr>
            <p:cNvSpPr/>
            <p:nvPr/>
          </p:nvSpPr>
          <p:spPr>
            <a:xfrm>
              <a:off x="4933505" y="3965892"/>
              <a:ext cx="298767" cy="127634"/>
            </a:xfrm>
            <a:custGeom>
              <a:avLst/>
              <a:gdLst>
                <a:gd name="connsiteX0" fmla="*/ 289370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7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657" y="62547"/>
                    <a:pt x="149352" y="76390"/>
                  </a:cubicBezTo>
                  <a:cubicBezTo>
                    <a:pt x="122047" y="62547"/>
                    <a:pt x="36766" y="11811"/>
                    <a:pt x="9398" y="0"/>
                  </a:cubicBezTo>
                  <a:lnTo>
                    <a:pt x="0" y="1651"/>
                  </a:lnTo>
                  <a:cubicBezTo>
                    <a:pt x="27623" y="22987"/>
                    <a:pt x="122555" y="101854"/>
                    <a:pt x="147066" y="127635"/>
                  </a:cubicBezTo>
                  <a:lnTo>
                    <a:pt x="151702" y="127635"/>
                  </a:lnTo>
                  <a:cubicBezTo>
                    <a:pt x="176149"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20" name="Volný tvar: obrazec 919">
              <a:extLst>
                <a:ext uri="{FF2B5EF4-FFF2-40B4-BE49-F238E27FC236}">
                  <a16:creationId xmlns:a16="http://schemas.microsoft.com/office/drawing/2014/main" id="{238EC1A2-3708-4DAA-9E97-C8841E8DC79C}"/>
                </a:ext>
              </a:extLst>
            </p:cNvPr>
            <p:cNvSpPr/>
            <p:nvPr/>
          </p:nvSpPr>
          <p:spPr>
            <a:xfrm>
              <a:off x="5262753" y="3728402"/>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90"/>
                  </a:cubicBezTo>
                  <a:cubicBezTo>
                    <a:pt x="122047" y="62548"/>
                    <a:pt x="36703" y="11811"/>
                    <a:pt x="9398" y="0"/>
                  </a:cubicBezTo>
                  <a:lnTo>
                    <a:pt x="0" y="1651"/>
                  </a:lnTo>
                  <a:cubicBezTo>
                    <a:pt x="27622" y="22987"/>
                    <a:pt x="122555" y="101854"/>
                    <a:pt x="147066" y="127635"/>
                  </a:cubicBezTo>
                  <a:lnTo>
                    <a:pt x="151638" y="127635"/>
                  </a:lnTo>
                  <a:cubicBezTo>
                    <a:pt x="176149" y="101918"/>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21" name="Volný tvar: obrazec 920">
              <a:extLst>
                <a:ext uri="{FF2B5EF4-FFF2-40B4-BE49-F238E27FC236}">
                  <a16:creationId xmlns:a16="http://schemas.microsoft.com/office/drawing/2014/main" id="{C0376360-D6A8-495B-AF7E-CF1BB73557A9}"/>
                </a:ext>
              </a:extLst>
            </p:cNvPr>
            <p:cNvSpPr/>
            <p:nvPr/>
          </p:nvSpPr>
          <p:spPr>
            <a:xfrm>
              <a:off x="5592000" y="3728402"/>
              <a:ext cx="298703" cy="127635"/>
            </a:xfrm>
            <a:custGeom>
              <a:avLst/>
              <a:gdLst>
                <a:gd name="connsiteX0" fmla="*/ 289370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721" y="62484"/>
                    <a:pt x="149415" y="76390"/>
                  </a:cubicBezTo>
                  <a:cubicBezTo>
                    <a:pt x="122110" y="62548"/>
                    <a:pt x="36766" y="11811"/>
                    <a:pt x="9398" y="0"/>
                  </a:cubicBezTo>
                  <a:lnTo>
                    <a:pt x="0" y="1651"/>
                  </a:lnTo>
                  <a:cubicBezTo>
                    <a:pt x="27622" y="22987"/>
                    <a:pt x="122555" y="101854"/>
                    <a:pt x="147066" y="127635"/>
                  </a:cubicBezTo>
                  <a:lnTo>
                    <a:pt x="151638" y="127635"/>
                  </a:lnTo>
                  <a:cubicBezTo>
                    <a:pt x="176149" y="101918"/>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22" name="Volný tvar: obrazec 921">
              <a:extLst>
                <a:ext uri="{FF2B5EF4-FFF2-40B4-BE49-F238E27FC236}">
                  <a16:creationId xmlns:a16="http://schemas.microsoft.com/office/drawing/2014/main" id="{DC793F3C-602F-46D9-B4E7-AC9B657C18D7}"/>
                </a:ext>
              </a:extLst>
            </p:cNvPr>
            <p:cNvSpPr/>
            <p:nvPr/>
          </p:nvSpPr>
          <p:spPr>
            <a:xfrm>
              <a:off x="5921184" y="3728402"/>
              <a:ext cx="298767" cy="127635"/>
            </a:xfrm>
            <a:custGeom>
              <a:avLst/>
              <a:gdLst>
                <a:gd name="connsiteX0" fmla="*/ 289370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90"/>
                  </a:cubicBezTo>
                  <a:cubicBezTo>
                    <a:pt x="122047" y="62548"/>
                    <a:pt x="36703" y="11811"/>
                    <a:pt x="9398" y="0"/>
                  </a:cubicBezTo>
                  <a:lnTo>
                    <a:pt x="0" y="1651"/>
                  </a:lnTo>
                  <a:cubicBezTo>
                    <a:pt x="27623" y="22987"/>
                    <a:pt x="122555" y="101854"/>
                    <a:pt x="147066" y="127635"/>
                  </a:cubicBezTo>
                  <a:lnTo>
                    <a:pt x="151702" y="127635"/>
                  </a:lnTo>
                  <a:cubicBezTo>
                    <a:pt x="176213" y="101918"/>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23" name="Volný tvar: obrazec 922">
              <a:extLst>
                <a:ext uri="{FF2B5EF4-FFF2-40B4-BE49-F238E27FC236}">
                  <a16:creationId xmlns:a16="http://schemas.microsoft.com/office/drawing/2014/main" id="{0ACCCD6A-158C-44A5-9699-C5D9041C5264}"/>
                </a:ext>
              </a:extLst>
            </p:cNvPr>
            <p:cNvSpPr/>
            <p:nvPr/>
          </p:nvSpPr>
          <p:spPr>
            <a:xfrm>
              <a:off x="6250559" y="3728402"/>
              <a:ext cx="298767" cy="127635"/>
            </a:xfrm>
            <a:custGeom>
              <a:avLst/>
              <a:gdLst>
                <a:gd name="connsiteX0" fmla="*/ 289370 w 298767"/>
                <a:gd name="connsiteY0" fmla="*/ 0 h 127635"/>
                <a:gd name="connsiteX1" fmla="*/ 149415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0" y="62484"/>
                    <a:pt x="149415" y="76390"/>
                  </a:cubicBezTo>
                  <a:cubicBezTo>
                    <a:pt x="122110" y="62548"/>
                    <a:pt x="36830" y="11811"/>
                    <a:pt x="9398" y="0"/>
                  </a:cubicBezTo>
                  <a:lnTo>
                    <a:pt x="0" y="1651"/>
                  </a:lnTo>
                  <a:cubicBezTo>
                    <a:pt x="27622" y="22987"/>
                    <a:pt x="122618" y="101854"/>
                    <a:pt x="147066" y="127635"/>
                  </a:cubicBezTo>
                  <a:lnTo>
                    <a:pt x="151638" y="127635"/>
                  </a:lnTo>
                  <a:cubicBezTo>
                    <a:pt x="176149" y="101918"/>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24" name="Volný tvar: obrazec 923">
              <a:extLst>
                <a:ext uri="{FF2B5EF4-FFF2-40B4-BE49-F238E27FC236}">
                  <a16:creationId xmlns:a16="http://schemas.microsoft.com/office/drawing/2014/main" id="{64FC1187-9AA1-46BA-957E-CDBAEC0DF1B3}"/>
                </a:ext>
              </a:extLst>
            </p:cNvPr>
            <p:cNvSpPr/>
            <p:nvPr/>
          </p:nvSpPr>
          <p:spPr>
            <a:xfrm>
              <a:off x="6579679" y="3728402"/>
              <a:ext cx="298703" cy="127635"/>
            </a:xfrm>
            <a:custGeom>
              <a:avLst/>
              <a:gdLst>
                <a:gd name="connsiteX0" fmla="*/ 289433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433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433" y="0"/>
                  </a:moveTo>
                  <a:cubicBezTo>
                    <a:pt x="262064" y="11811"/>
                    <a:pt x="176720" y="62484"/>
                    <a:pt x="149415" y="76390"/>
                  </a:cubicBezTo>
                  <a:cubicBezTo>
                    <a:pt x="122110" y="62548"/>
                    <a:pt x="36766" y="11811"/>
                    <a:pt x="9398" y="0"/>
                  </a:cubicBezTo>
                  <a:lnTo>
                    <a:pt x="0" y="1651"/>
                  </a:lnTo>
                  <a:cubicBezTo>
                    <a:pt x="27622" y="22987"/>
                    <a:pt x="122555" y="101854"/>
                    <a:pt x="147065" y="127635"/>
                  </a:cubicBezTo>
                  <a:lnTo>
                    <a:pt x="151638" y="127635"/>
                  </a:lnTo>
                  <a:cubicBezTo>
                    <a:pt x="176085" y="101918"/>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925" name="Volný tvar: obrazec 924">
              <a:extLst>
                <a:ext uri="{FF2B5EF4-FFF2-40B4-BE49-F238E27FC236}">
                  <a16:creationId xmlns:a16="http://schemas.microsoft.com/office/drawing/2014/main" id="{E9035C97-601D-411B-A5B4-36B16CD03FAD}"/>
                </a:ext>
              </a:extLst>
            </p:cNvPr>
            <p:cNvSpPr/>
            <p:nvPr/>
          </p:nvSpPr>
          <p:spPr>
            <a:xfrm>
              <a:off x="6909117" y="3728402"/>
              <a:ext cx="298703" cy="127635"/>
            </a:xfrm>
            <a:custGeom>
              <a:avLst/>
              <a:gdLst>
                <a:gd name="connsiteX0" fmla="*/ 289306 w 298703"/>
                <a:gd name="connsiteY0" fmla="*/ 0 h 127635"/>
                <a:gd name="connsiteX1" fmla="*/ 149351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1" y="76390"/>
                  </a:cubicBezTo>
                  <a:cubicBezTo>
                    <a:pt x="122047" y="62548"/>
                    <a:pt x="36702" y="11811"/>
                    <a:pt x="9398" y="0"/>
                  </a:cubicBezTo>
                  <a:lnTo>
                    <a:pt x="0" y="1651"/>
                  </a:lnTo>
                  <a:cubicBezTo>
                    <a:pt x="27622" y="22987"/>
                    <a:pt x="122618" y="101854"/>
                    <a:pt x="147065" y="127635"/>
                  </a:cubicBezTo>
                  <a:lnTo>
                    <a:pt x="151638" y="127635"/>
                  </a:lnTo>
                  <a:cubicBezTo>
                    <a:pt x="176085" y="101918"/>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26" name="Volný tvar: obrazec 925">
              <a:extLst>
                <a:ext uri="{FF2B5EF4-FFF2-40B4-BE49-F238E27FC236}">
                  <a16:creationId xmlns:a16="http://schemas.microsoft.com/office/drawing/2014/main" id="{DE158DC2-D18A-44C5-BF83-5BADB5FFBC1F}"/>
                </a:ext>
              </a:extLst>
            </p:cNvPr>
            <p:cNvSpPr/>
            <p:nvPr/>
          </p:nvSpPr>
          <p:spPr>
            <a:xfrm>
              <a:off x="7238301" y="3728402"/>
              <a:ext cx="298704" cy="127635"/>
            </a:xfrm>
            <a:custGeom>
              <a:avLst/>
              <a:gdLst>
                <a:gd name="connsiteX0" fmla="*/ 289306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90"/>
                  </a:cubicBezTo>
                  <a:cubicBezTo>
                    <a:pt x="122047" y="62548"/>
                    <a:pt x="36703" y="11811"/>
                    <a:pt x="9398" y="0"/>
                  </a:cubicBezTo>
                  <a:lnTo>
                    <a:pt x="0" y="1651"/>
                  </a:lnTo>
                  <a:cubicBezTo>
                    <a:pt x="27622" y="22987"/>
                    <a:pt x="122555" y="101854"/>
                    <a:pt x="147066" y="127635"/>
                  </a:cubicBezTo>
                  <a:lnTo>
                    <a:pt x="151638" y="127635"/>
                  </a:lnTo>
                  <a:cubicBezTo>
                    <a:pt x="176085" y="101918"/>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27" name="Volný tvar: obrazec 926">
              <a:extLst>
                <a:ext uri="{FF2B5EF4-FFF2-40B4-BE49-F238E27FC236}">
                  <a16:creationId xmlns:a16="http://schemas.microsoft.com/office/drawing/2014/main" id="{C60D0F64-21D0-4120-9E34-3723199BA27B}"/>
                </a:ext>
              </a:extLst>
            </p:cNvPr>
            <p:cNvSpPr/>
            <p:nvPr/>
          </p:nvSpPr>
          <p:spPr>
            <a:xfrm>
              <a:off x="7567548" y="3728402"/>
              <a:ext cx="298704" cy="127635"/>
            </a:xfrm>
            <a:custGeom>
              <a:avLst/>
              <a:gdLst>
                <a:gd name="connsiteX0" fmla="*/ 289370 w 298704"/>
                <a:gd name="connsiteY0" fmla="*/ 0 h 127635"/>
                <a:gd name="connsiteX1" fmla="*/ 149416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65" y="11811"/>
                    <a:pt x="176657" y="62484"/>
                    <a:pt x="149416" y="76390"/>
                  </a:cubicBezTo>
                  <a:cubicBezTo>
                    <a:pt x="122110" y="62548"/>
                    <a:pt x="36767" y="11811"/>
                    <a:pt x="9398" y="0"/>
                  </a:cubicBezTo>
                  <a:lnTo>
                    <a:pt x="0" y="1651"/>
                  </a:lnTo>
                  <a:cubicBezTo>
                    <a:pt x="27622" y="22987"/>
                    <a:pt x="122555" y="101854"/>
                    <a:pt x="147066" y="127635"/>
                  </a:cubicBezTo>
                  <a:lnTo>
                    <a:pt x="151638" y="127635"/>
                  </a:lnTo>
                  <a:cubicBezTo>
                    <a:pt x="176149" y="101918"/>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28" name="Volný tvar: obrazec 927">
              <a:extLst>
                <a:ext uri="{FF2B5EF4-FFF2-40B4-BE49-F238E27FC236}">
                  <a16:creationId xmlns:a16="http://schemas.microsoft.com/office/drawing/2014/main" id="{626DB97B-89C4-44D1-94FF-7D0348CE381C}"/>
                </a:ext>
              </a:extLst>
            </p:cNvPr>
            <p:cNvSpPr/>
            <p:nvPr/>
          </p:nvSpPr>
          <p:spPr>
            <a:xfrm>
              <a:off x="7896732" y="3728402"/>
              <a:ext cx="298704" cy="127635"/>
            </a:xfrm>
            <a:custGeom>
              <a:avLst/>
              <a:gdLst>
                <a:gd name="connsiteX0" fmla="*/ 289370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90"/>
                  </a:cubicBezTo>
                  <a:cubicBezTo>
                    <a:pt x="122048" y="62548"/>
                    <a:pt x="36767" y="11811"/>
                    <a:pt x="9399" y="0"/>
                  </a:cubicBezTo>
                  <a:lnTo>
                    <a:pt x="0" y="1651"/>
                  </a:lnTo>
                  <a:cubicBezTo>
                    <a:pt x="27623" y="22987"/>
                    <a:pt x="122555" y="101854"/>
                    <a:pt x="147066" y="127635"/>
                  </a:cubicBezTo>
                  <a:lnTo>
                    <a:pt x="151638" y="127635"/>
                  </a:lnTo>
                  <a:cubicBezTo>
                    <a:pt x="176149" y="101918"/>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29" name="Volný tvar: obrazec 928">
              <a:extLst>
                <a:ext uri="{FF2B5EF4-FFF2-40B4-BE49-F238E27FC236}">
                  <a16:creationId xmlns:a16="http://schemas.microsoft.com/office/drawing/2014/main" id="{F58532FF-C874-4D94-BD60-B3EA387EB96C}"/>
                </a:ext>
              </a:extLst>
            </p:cNvPr>
            <p:cNvSpPr/>
            <p:nvPr/>
          </p:nvSpPr>
          <p:spPr>
            <a:xfrm>
              <a:off x="8226107" y="3728402"/>
              <a:ext cx="298704" cy="127635"/>
            </a:xfrm>
            <a:custGeom>
              <a:avLst/>
              <a:gdLst>
                <a:gd name="connsiteX0" fmla="*/ 289306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90"/>
                  </a:cubicBezTo>
                  <a:cubicBezTo>
                    <a:pt x="122048" y="62548"/>
                    <a:pt x="36767" y="11811"/>
                    <a:pt x="9399" y="0"/>
                  </a:cubicBezTo>
                  <a:lnTo>
                    <a:pt x="0" y="1651"/>
                  </a:lnTo>
                  <a:cubicBezTo>
                    <a:pt x="27623" y="22987"/>
                    <a:pt x="122555" y="101854"/>
                    <a:pt x="147066" y="127635"/>
                  </a:cubicBezTo>
                  <a:lnTo>
                    <a:pt x="151638" y="127635"/>
                  </a:lnTo>
                  <a:cubicBezTo>
                    <a:pt x="176149" y="101918"/>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30" name="Volný tvar: obrazec 929">
              <a:extLst>
                <a:ext uri="{FF2B5EF4-FFF2-40B4-BE49-F238E27FC236}">
                  <a16:creationId xmlns:a16="http://schemas.microsoft.com/office/drawing/2014/main" id="{56C359F0-0B65-4621-BDF4-1ADDC2CA2642}"/>
                </a:ext>
              </a:extLst>
            </p:cNvPr>
            <p:cNvSpPr/>
            <p:nvPr/>
          </p:nvSpPr>
          <p:spPr>
            <a:xfrm>
              <a:off x="8555228" y="3728402"/>
              <a:ext cx="298767" cy="127635"/>
            </a:xfrm>
            <a:custGeom>
              <a:avLst/>
              <a:gdLst>
                <a:gd name="connsiteX0" fmla="*/ 289369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5 w 298767"/>
                <a:gd name="connsiteY4" fmla="*/ 127635 h 127635"/>
                <a:gd name="connsiteX5" fmla="*/ 151702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484"/>
                    <a:pt x="149352" y="76390"/>
                  </a:cubicBezTo>
                  <a:cubicBezTo>
                    <a:pt x="122047" y="62548"/>
                    <a:pt x="36703" y="11811"/>
                    <a:pt x="9398" y="0"/>
                  </a:cubicBezTo>
                  <a:lnTo>
                    <a:pt x="0" y="1651"/>
                  </a:lnTo>
                  <a:cubicBezTo>
                    <a:pt x="27559" y="22987"/>
                    <a:pt x="122555" y="101854"/>
                    <a:pt x="147065" y="127635"/>
                  </a:cubicBezTo>
                  <a:lnTo>
                    <a:pt x="151702" y="127635"/>
                  </a:lnTo>
                  <a:cubicBezTo>
                    <a:pt x="176213" y="101918"/>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31" name="Volný tvar: obrazec 930">
              <a:extLst>
                <a:ext uri="{FF2B5EF4-FFF2-40B4-BE49-F238E27FC236}">
                  <a16:creationId xmlns:a16="http://schemas.microsoft.com/office/drawing/2014/main" id="{61C61C00-77F9-4003-AC09-B5629CB70175}"/>
                </a:ext>
              </a:extLst>
            </p:cNvPr>
            <p:cNvSpPr/>
            <p:nvPr/>
          </p:nvSpPr>
          <p:spPr>
            <a:xfrm>
              <a:off x="8884666" y="3728402"/>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2" y="76390"/>
                  </a:cubicBezTo>
                  <a:cubicBezTo>
                    <a:pt x="122047" y="62548"/>
                    <a:pt x="36766" y="11811"/>
                    <a:pt x="9398" y="0"/>
                  </a:cubicBezTo>
                  <a:lnTo>
                    <a:pt x="0" y="1651"/>
                  </a:lnTo>
                  <a:cubicBezTo>
                    <a:pt x="27622" y="22987"/>
                    <a:pt x="122555" y="101854"/>
                    <a:pt x="147065" y="127635"/>
                  </a:cubicBezTo>
                  <a:lnTo>
                    <a:pt x="151638" y="127635"/>
                  </a:lnTo>
                  <a:cubicBezTo>
                    <a:pt x="176149" y="101918"/>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32" name="Volný tvar: obrazec 931">
              <a:extLst>
                <a:ext uri="{FF2B5EF4-FFF2-40B4-BE49-F238E27FC236}">
                  <a16:creationId xmlns:a16="http://schemas.microsoft.com/office/drawing/2014/main" id="{82B71B78-94FE-41E7-B992-3A7983B8EA2C}"/>
                </a:ext>
              </a:extLst>
            </p:cNvPr>
            <p:cNvSpPr/>
            <p:nvPr/>
          </p:nvSpPr>
          <p:spPr>
            <a:xfrm>
              <a:off x="5262753" y="3965892"/>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547"/>
                    <a:pt x="149352" y="76390"/>
                  </a:cubicBezTo>
                  <a:cubicBezTo>
                    <a:pt x="122047" y="62547"/>
                    <a:pt x="36703" y="11811"/>
                    <a:pt x="9398" y="0"/>
                  </a:cubicBezTo>
                  <a:lnTo>
                    <a:pt x="0" y="1651"/>
                  </a:lnTo>
                  <a:cubicBezTo>
                    <a:pt x="27622" y="22987"/>
                    <a:pt x="122555" y="101854"/>
                    <a:pt x="147066" y="127635"/>
                  </a:cubicBezTo>
                  <a:lnTo>
                    <a:pt x="151638" y="127635"/>
                  </a:lnTo>
                  <a:cubicBezTo>
                    <a:pt x="176149"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33" name="Volný tvar: obrazec 932">
              <a:extLst>
                <a:ext uri="{FF2B5EF4-FFF2-40B4-BE49-F238E27FC236}">
                  <a16:creationId xmlns:a16="http://schemas.microsoft.com/office/drawing/2014/main" id="{10AE8F0B-453C-4D30-8C86-D5261C7BA307}"/>
                </a:ext>
              </a:extLst>
            </p:cNvPr>
            <p:cNvSpPr/>
            <p:nvPr/>
          </p:nvSpPr>
          <p:spPr>
            <a:xfrm>
              <a:off x="5592000" y="3965892"/>
              <a:ext cx="298703" cy="127634"/>
            </a:xfrm>
            <a:custGeom>
              <a:avLst/>
              <a:gdLst>
                <a:gd name="connsiteX0" fmla="*/ 289370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6 w 298703"/>
                <a:gd name="connsiteY4" fmla="*/ 127635 h 127634"/>
                <a:gd name="connsiteX5" fmla="*/ 151638 w 298703"/>
                <a:gd name="connsiteY5" fmla="*/ 127635 h 127634"/>
                <a:gd name="connsiteX6" fmla="*/ 298704 w 298703"/>
                <a:gd name="connsiteY6" fmla="*/ 1651 h 127634"/>
                <a:gd name="connsiteX7" fmla="*/ 289370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70" y="0"/>
                  </a:moveTo>
                  <a:cubicBezTo>
                    <a:pt x="262001" y="11811"/>
                    <a:pt x="176721" y="62547"/>
                    <a:pt x="149415" y="76390"/>
                  </a:cubicBezTo>
                  <a:cubicBezTo>
                    <a:pt x="122110" y="62547"/>
                    <a:pt x="36766" y="11811"/>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34" name="Volný tvar: obrazec 933">
              <a:extLst>
                <a:ext uri="{FF2B5EF4-FFF2-40B4-BE49-F238E27FC236}">
                  <a16:creationId xmlns:a16="http://schemas.microsoft.com/office/drawing/2014/main" id="{B013E239-5445-4C8E-9760-7EC0259CF03C}"/>
                </a:ext>
              </a:extLst>
            </p:cNvPr>
            <p:cNvSpPr/>
            <p:nvPr/>
          </p:nvSpPr>
          <p:spPr>
            <a:xfrm>
              <a:off x="5921184" y="3965892"/>
              <a:ext cx="298767" cy="127634"/>
            </a:xfrm>
            <a:custGeom>
              <a:avLst/>
              <a:gdLst>
                <a:gd name="connsiteX0" fmla="*/ 289370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702 w 298767"/>
                <a:gd name="connsiteY5" fmla="*/ 127635 h 127634"/>
                <a:gd name="connsiteX6" fmla="*/ 298768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657" y="62547"/>
                    <a:pt x="149352" y="76390"/>
                  </a:cubicBezTo>
                  <a:cubicBezTo>
                    <a:pt x="122047" y="62547"/>
                    <a:pt x="36703" y="11811"/>
                    <a:pt x="9398" y="0"/>
                  </a:cubicBezTo>
                  <a:lnTo>
                    <a:pt x="0" y="1651"/>
                  </a:lnTo>
                  <a:cubicBezTo>
                    <a:pt x="27623"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35" name="Volný tvar: obrazec 934">
              <a:extLst>
                <a:ext uri="{FF2B5EF4-FFF2-40B4-BE49-F238E27FC236}">
                  <a16:creationId xmlns:a16="http://schemas.microsoft.com/office/drawing/2014/main" id="{44BD5619-4E4F-4C96-AB6A-288FDD2FD804}"/>
                </a:ext>
              </a:extLst>
            </p:cNvPr>
            <p:cNvSpPr/>
            <p:nvPr/>
          </p:nvSpPr>
          <p:spPr>
            <a:xfrm>
              <a:off x="6250559" y="3965892"/>
              <a:ext cx="298767" cy="127634"/>
            </a:xfrm>
            <a:custGeom>
              <a:avLst/>
              <a:gdLst>
                <a:gd name="connsiteX0" fmla="*/ 289370 w 298767"/>
                <a:gd name="connsiteY0" fmla="*/ 0 h 127634"/>
                <a:gd name="connsiteX1" fmla="*/ 149415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70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70" y="0"/>
                  </a:moveTo>
                  <a:cubicBezTo>
                    <a:pt x="262001" y="11811"/>
                    <a:pt x="176720" y="62547"/>
                    <a:pt x="149415" y="76390"/>
                  </a:cubicBezTo>
                  <a:cubicBezTo>
                    <a:pt x="122110" y="62547"/>
                    <a:pt x="36830" y="11811"/>
                    <a:pt x="9398" y="0"/>
                  </a:cubicBezTo>
                  <a:lnTo>
                    <a:pt x="0" y="1651"/>
                  </a:lnTo>
                  <a:cubicBezTo>
                    <a:pt x="27622" y="22987"/>
                    <a:pt x="122618" y="101854"/>
                    <a:pt x="147066" y="127635"/>
                  </a:cubicBezTo>
                  <a:lnTo>
                    <a:pt x="151638" y="127635"/>
                  </a:lnTo>
                  <a:cubicBezTo>
                    <a:pt x="176149" y="101854"/>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36" name="Volný tvar: obrazec 935">
              <a:extLst>
                <a:ext uri="{FF2B5EF4-FFF2-40B4-BE49-F238E27FC236}">
                  <a16:creationId xmlns:a16="http://schemas.microsoft.com/office/drawing/2014/main" id="{7CE3C05A-CC1C-41E0-B376-9075B3876A56}"/>
                </a:ext>
              </a:extLst>
            </p:cNvPr>
            <p:cNvSpPr/>
            <p:nvPr/>
          </p:nvSpPr>
          <p:spPr>
            <a:xfrm>
              <a:off x="6579679" y="3965892"/>
              <a:ext cx="298703" cy="127634"/>
            </a:xfrm>
            <a:custGeom>
              <a:avLst/>
              <a:gdLst>
                <a:gd name="connsiteX0" fmla="*/ 289433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433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433" y="0"/>
                  </a:moveTo>
                  <a:cubicBezTo>
                    <a:pt x="262064" y="11811"/>
                    <a:pt x="176720" y="62547"/>
                    <a:pt x="149415" y="76390"/>
                  </a:cubicBezTo>
                  <a:cubicBezTo>
                    <a:pt x="122110" y="62547"/>
                    <a:pt x="36766" y="11811"/>
                    <a:pt x="9398" y="0"/>
                  </a:cubicBezTo>
                  <a:lnTo>
                    <a:pt x="0" y="1651"/>
                  </a:lnTo>
                  <a:cubicBezTo>
                    <a:pt x="27622" y="22987"/>
                    <a:pt x="122555" y="101854"/>
                    <a:pt x="147065" y="127635"/>
                  </a:cubicBezTo>
                  <a:lnTo>
                    <a:pt x="151638" y="127635"/>
                  </a:lnTo>
                  <a:cubicBezTo>
                    <a:pt x="176085" y="101854"/>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937" name="Volný tvar: obrazec 936">
              <a:extLst>
                <a:ext uri="{FF2B5EF4-FFF2-40B4-BE49-F238E27FC236}">
                  <a16:creationId xmlns:a16="http://schemas.microsoft.com/office/drawing/2014/main" id="{FBEE5501-6BF2-4089-B492-6353B660142B}"/>
                </a:ext>
              </a:extLst>
            </p:cNvPr>
            <p:cNvSpPr/>
            <p:nvPr/>
          </p:nvSpPr>
          <p:spPr>
            <a:xfrm>
              <a:off x="6909117" y="3965892"/>
              <a:ext cx="298703" cy="127634"/>
            </a:xfrm>
            <a:custGeom>
              <a:avLst/>
              <a:gdLst>
                <a:gd name="connsiteX0" fmla="*/ 289306 w 298703"/>
                <a:gd name="connsiteY0" fmla="*/ 0 h 127634"/>
                <a:gd name="connsiteX1" fmla="*/ 149351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657" y="62547"/>
                    <a:pt x="149351" y="76390"/>
                  </a:cubicBezTo>
                  <a:cubicBezTo>
                    <a:pt x="122047" y="62547"/>
                    <a:pt x="36702" y="11811"/>
                    <a:pt x="9398" y="0"/>
                  </a:cubicBezTo>
                  <a:lnTo>
                    <a:pt x="0" y="1651"/>
                  </a:lnTo>
                  <a:cubicBezTo>
                    <a:pt x="27622" y="22987"/>
                    <a:pt x="122618"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38" name="Volný tvar: obrazec 937">
              <a:extLst>
                <a:ext uri="{FF2B5EF4-FFF2-40B4-BE49-F238E27FC236}">
                  <a16:creationId xmlns:a16="http://schemas.microsoft.com/office/drawing/2014/main" id="{1F0EB9D4-FA96-4412-B459-9D9428934225}"/>
                </a:ext>
              </a:extLst>
            </p:cNvPr>
            <p:cNvSpPr/>
            <p:nvPr/>
          </p:nvSpPr>
          <p:spPr>
            <a:xfrm>
              <a:off x="7238301" y="3965892"/>
              <a:ext cx="298704" cy="127634"/>
            </a:xfrm>
            <a:custGeom>
              <a:avLst/>
              <a:gdLst>
                <a:gd name="connsiteX0" fmla="*/ 289306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593" y="62547"/>
                    <a:pt x="149352" y="76390"/>
                  </a:cubicBezTo>
                  <a:cubicBezTo>
                    <a:pt x="122047" y="62547"/>
                    <a:pt x="36703" y="11811"/>
                    <a:pt x="9398" y="0"/>
                  </a:cubicBezTo>
                  <a:lnTo>
                    <a:pt x="0" y="1651"/>
                  </a:lnTo>
                  <a:cubicBezTo>
                    <a:pt x="27622" y="22987"/>
                    <a:pt x="122555" y="101854"/>
                    <a:pt x="147066" y="127635"/>
                  </a:cubicBezTo>
                  <a:lnTo>
                    <a:pt x="151638" y="127635"/>
                  </a:lnTo>
                  <a:cubicBezTo>
                    <a:pt x="176085"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39" name="Volný tvar: obrazec 938">
              <a:extLst>
                <a:ext uri="{FF2B5EF4-FFF2-40B4-BE49-F238E27FC236}">
                  <a16:creationId xmlns:a16="http://schemas.microsoft.com/office/drawing/2014/main" id="{5DB3D8FC-4280-4E4E-A1A6-A63A11F0031A}"/>
                </a:ext>
              </a:extLst>
            </p:cNvPr>
            <p:cNvSpPr/>
            <p:nvPr/>
          </p:nvSpPr>
          <p:spPr>
            <a:xfrm>
              <a:off x="7567548" y="3965892"/>
              <a:ext cx="298704" cy="127634"/>
            </a:xfrm>
            <a:custGeom>
              <a:avLst/>
              <a:gdLst>
                <a:gd name="connsiteX0" fmla="*/ 289370 w 298704"/>
                <a:gd name="connsiteY0" fmla="*/ 0 h 127634"/>
                <a:gd name="connsiteX1" fmla="*/ 149416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65" y="11811"/>
                    <a:pt x="176657" y="62547"/>
                    <a:pt x="149416" y="76390"/>
                  </a:cubicBezTo>
                  <a:cubicBezTo>
                    <a:pt x="122110" y="62547"/>
                    <a:pt x="36767" y="11811"/>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40" name="Volný tvar: obrazec 939">
              <a:extLst>
                <a:ext uri="{FF2B5EF4-FFF2-40B4-BE49-F238E27FC236}">
                  <a16:creationId xmlns:a16="http://schemas.microsoft.com/office/drawing/2014/main" id="{DB355D07-C3B0-4A7E-9A3D-C3B47AAD7AC4}"/>
                </a:ext>
              </a:extLst>
            </p:cNvPr>
            <p:cNvSpPr/>
            <p:nvPr/>
          </p:nvSpPr>
          <p:spPr>
            <a:xfrm>
              <a:off x="7896732" y="3965892"/>
              <a:ext cx="298704" cy="127634"/>
            </a:xfrm>
            <a:custGeom>
              <a:avLst/>
              <a:gdLst>
                <a:gd name="connsiteX0" fmla="*/ 289370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547"/>
                    <a:pt x="149352" y="76390"/>
                  </a:cubicBezTo>
                  <a:cubicBezTo>
                    <a:pt x="122048" y="62547"/>
                    <a:pt x="36767" y="11811"/>
                    <a:pt x="9399"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41" name="Volný tvar: obrazec 940">
              <a:extLst>
                <a:ext uri="{FF2B5EF4-FFF2-40B4-BE49-F238E27FC236}">
                  <a16:creationId xmlns:a16="http://schemas.microsoft.com/office/drawing/2014/main" id="{8B7FD48B-A376-4670-87B1-BAD4970C4FE9}"/>
                </a:ext>
              </a:extLst>
            </p:cNvPr>
            <p:cNvSpPr/>
            <p:nvPr/>
          </p:nvSpPr>
          <p:spPr>
            <a:xfrm>
              <a:off x="8226107" y="3965892"/>
              <a:ext cx="298704" cy="127634"/>
            </a:xfrm>
            <a:custGeom>
              <a:avLst/>
              <a:gdLst>
                <a:gd name="connsiteX0" fmla="*/ 289306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06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06" y="0"/>
                  </a:moveTo>
                  <a:cubicBezTo>
                    <a:pt x="261938" y="11811"/>
                    <a:pt x="176657" y="62547"/>
                    <a:pt x="149352" y="76390"/>
                  </a:cubicBezTo>
                  <a:cubicBezTo>
                    <a:pt x="122048" y="62547"/>
                    <a:pt x="36767" y="11811"/>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42" name="Volný tvar: obrazec 941">
              <a:extLst>
                <a:ext uri="{FF2B5EF4-FFF2-40B4-BE49-F238E27FC236}">
                  <a16:creationId xmlns:a16="http://schemas.microsoft.com/office/drawing/2014/main" id="{6BCA35EA-2CA3-43DC-908C-4DF1D2D9B69F}"/>
                </a:ext>
              </a:extLst>
            </p:cNvPr>
            <p:cNvSpPr/>
            <p:nvPr/>
          </p:nvSpPr>
          <p:spPr>
            <a:xfrm>
              <a:off x="8555228" y="3965892"/>
              <a:ext cx="298767" cy="127634"/>
            </a:xfrm>
            <a:custGeom>
              <a:avLst/>
              <a:gdLst>
                <a:gd name="connsiteX0" fmla="*/ 289369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5 w 298767"/>
                <a:gd name="connsiteY4" fmla="*/ 127635 h 127634"/>
                <a:gd name="connsiteX5" fmla="*/ 151702 w 298767"/>
                <a:gd name="connsiteY5" fmla="*/ 127635 h 127634"/>
                <a:gd name="connsiteX6" fmla="*/ 298767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01" y="11811"/>
                    <a:pt x="176657" y="62547"/>
                    <a:pt x="149352" y="76390"/>
                  </a:cubicBezTo>
                  <a:cubicBezTo>
                    <a:pt x="122047" y="62547"/>
                    <a:pt x="36703" y="11811"/>
                    <a:pt x="9398" y="0"/>
                  </a:cubicBezTo>
                  <a:lnTo>
                    <a:pt x="0" y="1651"/>
                  </a:lnTo>
                  <a:cubicBezTo>
                    <a:pt x="27559" y="22987"/>
                    <a:pt x="122555" y="101854"/>
                    <a:pt x="147065" y="127635"/>
                  </a:cubicBezTo>
                  <a:lnTo>
                    <a:pt x="151702" y="127635"/>
                  </a:lnTo>
                  <a:cubicBezTo>
                    <a:pt x="176213"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43" name="Volný tvar: obrazec 942">
              <a:extLst>
                <a:ext uri="{FF2B5EF4-FFF2-40B4-BE49-F238E27FC236}">
                  <a16:creationId xmlns:a16="http://schemas.microsoft.com/office/drawing/2014/main" id="{AD178903-1EC5-4400-8BF6-0F3C6C4CC7CF}"/>
                </a:ext>
              </a:extLst>
            </p:cNvPr>
            <p:cNvSpPr/>
            <p:nvPr/>
          </p:nvSpPr>
          <p:spPr>
            <a:xfrm>
              <a:off x="8884666" y="3965892"/>
              <a:ext cx="298703" cy="127634"/>
            </a:xfrm>
            <a:custGeom>
              <a:avLst/>
              <a:gdLst>
                <a:gd name="connsiteX0" fmla="*/ 289306 w 298703"/>
                <a:gd name="connsiteY0" fmla="*/ 0 h 127634"/>
                <a:gd name="connsiteX1" fmla="*/ 149352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657" y="62547"/>
                    <a:pt x="149352" y="76390"/>
                  </a:cubicBezTo>
                  <a:cubicBezTo>
                    <a:pt x="122047" y="62547"/>
                    <a:pt x="36766" y="11811"/>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44" name="Volný tvar: obrazec 943">
              <a:extLst>
                <a:ext uri="{FF2B5EF4-FFF2-40B4-BE49-F238E27FC236}">
                  <a16:creationId xmlns:a16="http://schemas.microsoft.com/office/drawing/2014/main" id="{5BA61F42-3BE9-4865-8ADA-932545CB3D53}"/>
                </a:ext>
              </a:extLst>
            </p:cNvPr>
            <p:cNvSpPr/>
            <p:nvPr/>
          </p:nvSpPr>
          <p:spPr>
            <a:xfrm>
              <a:off x="9213722" y="3965892"/>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547"/>
                    <a:pt x="149352" y="76390"/>
                  </a:cubicBezTo>
                  <a:cubicBezTo>
                    <a:pt x="122047" y="62547"/>
                    <a:pt x="36767" y="11811"/>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45" name="Volný tvar: obrazec 944">
              <a:extLst>
                <a:ext uri="{FF2B5EF4-FFF2-40B4-BE49-F238E27FC236}">
                  <a16:creationId xmlns:a16="http://schemas.microsoft.com/office/drawing/2014/main" id="{8FE23B8F-3901-4BAD-94C7-3E39C730AB9F}"/>
                </a:ext>
              </a:extLst>
            </p:cNvPr>
            <p:cNvSpPr/>
            <p:nvPr/>
          </p:nvSpPr>
          <p:spPr>
            <a:xfrm>
              <a:off x="9542906" y="3728402"/>
              <a:ext cx="298704" cy="127635"/>
            </a:xfrm>
            <a:custGeom>
              <a:avLst/>
              <a:gdLst>
                <a:gd name="connsiteX0" fmla="*/ 289370 w 298704"/>
                <a:gd name="connsiteY0" fmla="*/ 0 h 127635"/>
                <a:gd name="connsiteX1" fmla="*/ 149416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90"/>
                  </a:cubicBezTo>
                  <a:cubicBezTo>
                    <a:pt x="122111" y="62548"/>
                    <a:pt x="36767" y="11811"/>
                    <a:pt x="9399" y="0"/>
                  </a:cubicBezTo>
                  <a:lnTo>
                    <a:pt x="0" y="1651"/>
                  </a:lnTo>
                  <a:cubicBezTo>
                    <a:pt x="27623" y="22987"/>
                    <a:pt x="122555" y="101854"/>
                    <a:pt x="147066" y="127635"/>
                  </a:cubicBezTo>
                  <a:lnTo>
                    <a:pt x="151638" y="127635"/>
                  </a:lnTo>
                  <a:cubicBezTo>
                    <a:pt x="176086" y="101918"/>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46" name="Volný tvar: obrazec 945">
              <a:extLst>
                <a:ext uri="{FF2B5EF4-FFF2-40B4-BE49-F238E27FC236}">
                  <a16:creationId xmlns:a16="http://schemas.microsoft.com/office/drawing/2014/main" id="{353614FE-7416-4621-966E-5B68C7E68206}"/>
                </a:ext>
              </a:extLst>
            </p:cNvPr>
            <p:cNvSpPr/>
            <p:nvPr/>
          </p:nvSpPr>
          <p:spPr>
            <a:xfrm>
              <a:off x="10201402" y="3728402"/>
              <a:ext cx="298767" cy="127635"/>
            </a:xfrm>
            <a:custGeom>
              <a:avLst/>
              <a:gdLst>
                <a:gd name="connsiteX0" fmla="*/ 289369 w 298767"/>
                <a:gd name="connsiteY0" fmla="*/ 0 h 127635"/>
                <a:gd name="connsiteX1" fmla="*/ 149416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65" y="11811"/>
                    <a:pt x="176720" y="62484"/>
                    <a:pt x="149416" y="76390"/>
                  </a:cubicBezTo>
                  <a:cubicBezTo>
                    <a:pt x="122110" y="62548"/>
                    <a:pt x="36767" y="11811"/>
                    <a:pt x="9398" y="0"/>
                  </a:cubicBezTo>
                  <a:lnTo>
                    <a:pt x="0" y="1651"/>
                  </a:lnTo>
                  <a:cubicBezTo>
                    <a:pt x="27622" y="22987"/>
                    <a:pt x="122555" y="101854"/>
                    <a:pt x="147066" y="127635"/>
                  </a:cubicBezTo>
                  <a:lnTo>
                    <a:pt x="151638" y="127635"/>
                  </a:lnTo>
                  <a:cubicBezTo>
                    <a:pt x="176149" y="101918"/>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47" name="Volný tvar: obrazec 946">
              <a:extLst>
                <a:ext uri="{FF2B5EF4-FFF2-40B4-BE49-F238E27FC236}">
                  <a16:creationId xmlns:a16="http://schemas.microsoft.com/office/drawing/2014/main" id="{E2A251CA-5FCD-4630-A8A6-654F63858ABC}"/>
                </a:ext>
              </a:extLst>
            </p:cNvPr>
            <p:cNvSpPr/>
            <p:nvPr/>
          </p:nvSpPr>
          <p:spPr>
            <a:xfrm>
              <a:off x="10530649" y="3728402"/>
              <a:ext cx="298704" cy="127635"/>
            </a:xfrm>
            <a:custGeom>
              <a:avLst/>
              <a:gdLst>
                <a:gd name="connsiteX0" fmla="*/ 289369 w 298704"/>
                <a:gd name="connsiteY0" fmla="*/ 0 h 127635"/>
                <a:gd name="connsiteX1" fmla="*/ 149352 w 298704"/>
                <a:gd name="connsiteY1" fmla="*/ 76390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90"/>
                  </a:cubicBezTo>
                  <a:cubicBezTo>
                    <a:pt x="122047" y="62548"/>
                    <a:pt x="36767" y="11811"/>
                    <a:pt x="9398" y="0"/>
                  </a:cubicBezTo>
                  <a:lnTo>
                    <a:pt x="0" y="1651"/>
                  </a:lnTo>
                  <a:cubicBezTo>
                    <a:pt x="27622" y="22987"/>
                    <a:pt x="122555" y="101854"/>
                    <a:pt x="147066" y="127635"/>
                  </a:cubicBezTo>
                  <a:lnTo>
                    <a:pt x="151638" y="127635"/>
                  </a:lnTo>
                  <a:cubicBezTo>
                    <a:pt x="176149" y="101918"/>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48" name="Volný tvar: obrazec 947">
              <a:extLst>
                <a:ext uri="{FF2B5EF4-FFF2-40B4-BE49-F238E27FC236}">
                  <a16:creationId xmlns:a16="http://schemas.microsoft.com/office/drawing/2014/main" id="{BF8EFB3C-8D5E-4AAD-84B5-C48041EDFB17}"/>
                </a:ext>
              </a:extLst>
            </p:cNvPr>
            <p:cNvSpPr/>
            <p:nvPr/>
          </p:nvSpPr>
          <p:spPr>
            <a:xfrm>
              <a:off x="10860023" y="3728402"/>
              <a:ext cx="298767" cy="127635"/>
            </a:xfrm>
            <a:custGeom>
              <a:avLst/>
              <a:gdLst>
                <a:gd name="connsiteX0" fmla="*/ 289306 w 298767"/>
                <a:gd name="connsiteY0" fmla="*/ 0 h 127635"/>
                <a:gd name="connsiteX1" fmla="*/ 149352 w 298767"/>
                <a:gd name="connsiteY1" fmla="*/ 76390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484"/>
                    <a:pt x="149352" y="76390"/>
                  </a:cubicBezTo>
                  <a:cubicBezTo>
                    <a:pt x="122047" y="62548"/>
                    <a:pt x="36767" y="11811"/>
                    <a:pt x="9398" y="0"/>
                  </a:cubicBezTo>
                  <a:lnTo>
                    <a:pt x="0" y="1651"/>
                  </a:lnTo>
                  <a:cubicBezTo>
                    <a:pt x="27622" y="22987"/>
                    <a:pt x="122619" y="101854"/>
                    <a:pt x="147066" y="127635"/>
                  </a:cubicBezTo>
                  <a:lnTo>
                    <a:pt x="151638" y="127635"/>
                  </a:lnTo>
                  <a:cubicBezTo>
                    <a:pt x="176149" y="101918"/>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49" name="Volný tvar: obrazec 948">
              <a:extLst>
                <a:ext uri="{FF2B5EF4-FFF2-40B4-BE49-F238E27FC236}">
                  <a16:creationId xmlns:a16="http://schemas.microsoft.com/office/drawing/2014/main" id="{FACF1F7D-4132-4C9E-86D4-0CD1ACACAA54}"/>
                </a:ext>
              </a:extLst>
            </p:cNvPr>
            <p:cNvSpPr/>
            <p:nvPr/>
          </p:nvSpPr>
          <p:spPr>
            <a:xfrm>
              <a:off x="11189144" y="3728402"/>
              <a:ext cx="298704" cy="127635"/>
            </a:xfrm>
            <a:custGeom>
              <a:avLst/>
              <a:gdLst>
                <a:gd name="connsiteX0" fmla="*/ 289370 w 298704"/>
                <a:gd name="connsiteY0" fmla="*/ 0 h 127635"/>
                <a:gd name="connsiteX1" fmla="*/ 149352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90"/>
                  </a:cubicBezTo>
                  <a:cubicBezTo>
                    <a:pt x="122048" y="62548"/>
                    <a:pt x="36703" y="11811"/>
                    <a:pt x="9399" y="0"/>
                  </a:cubicBezTo>
                  <a:lnTo>
                    <a:pt x="0" y="1651"/>
                  </a:lnTo>
                  <a:cubicBezTo>
                    <a:pt x="27623" y="22987"/>
                    <a:pt x="122555" y="101854"/>
                    <a:pt x="147066" y="127635"/>
                  </a:cubicBezTo>
                  <a:lnTo>
                    <a:pt x="151638" y="127635"/>
                  </a:lnTo>
                  <a:cubicBezTo>
                    <a:pt x="176150" y="101918"/>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50" name="Volný tvar: obrazec 949">
              <a:extLst>
                <a:ext uri="{FF2B5EF4-FFF2-40B4-BE49-F238E27FC236}">
                  <a16:creationId xmlns:a16="http://schemas.microsoft.com/office/drawing/2014/main" id="{76581882-D01A-4795-A57E-DB64E2217897}"/>
                </a:ext>
              </a:extLst>
            </p:cNvPr>
            <p:cNvSpPr/>
            <p:nvPr/>
          </p:nvSpPr>
          <p:spPr>
            <a:xfrm>
              <a:off x="11518455" y="3728402"/>
              <a:ext cx="298703" cy="127635"/>
            </a:xfrm>
            <a:custGeom>
              <a:avLst/>
              <a:gdLst>
                <a:gd name="connsiteX0" fmla="*/ 289369 w 298703"/>
                <a:gd name="connsiteY0" fmla="*/ 0 h 127635"/>
                <a:gd name="connsiteX1" fmla="*/ 149415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0" y="11811"/>
                    <a:pt x="176657" y="62484"/>
                    <a:pt x="149415" y="76390"/>
                  </a:cubicBezTo>
                  <a:cubicBezTo>
                    <a:pt x="122110" y="62548"/>
                    <a:pt x="36830" y="11811"/>
                    <a:pt x="9398" y="0"/>
                  </a:cubicBezTo>
                  <a:lnTo>
                    <a:pt x="0" y="1651"/>
                  </a:lnTo>
                  <a:cubicBezTo>
                    <a:pt x="27622" y="22987"/>
                    <a:pt x="122555" y="101854"/>
                    <a:pt x="147065" y="127635"/>
                  </a:cubicBezTo>
                  <a:lnTo>
                    <a:pt x="151638" y="127635"/>
                  </a:lnTo>
                  <a:cubicBezTo>
                    <a:pt x="176149" y="101918"/>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51" name="Volný tvar: obrazec 950">
              <a:extLst>
                <a:ext uri="{FF2B5EF4-FFF2-40B4-BE49-F238E27FC236}">
                  <a16:creationId xmlns:a16="http://schemas.microsoft.com/office/drawing/2014/main" id="{7DEF5D85-7D29-4F77-B951-DA6A1B9E3A2C}"/>
                </a:ext>
              </a:extLst>
            </p:cNvPr>
            <p:cNvSpPr/>
            <p:nvPr/>
          </p:nvSpPr>
          <p:spPr>
            <a:xfrm>
              <a:off x="9872154" y="3965892"/>
              <a:ext cx="298703" cy="127634"/>
            </a:xfrm>
            <a:custGeom>
              <a:avLst/>
              <a:gdLst>
                <a:gd name="connsiteX0" fmla="*/ 289306 w 298703"/>
                <a:gd name="connsiteY0" fmla="*/ 0 h 127634"/>
                <a:gd name="connsiteX1" fmla="*/ 149351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06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06" y="0"/>
                  </a:moveTo>
                  <a:cubicBezTo>
                    <a:pt x="261938" y="11811"/>
                    <a:pt x="176593" y="62547"/>
                    <a:pt x="149351" y="76390"/>
                  </a:cubicBezTo>
                  <a:cubicBezTo>
                    <a:pt x="122047" y="62547"/>
                    <a:pt x="36702" y="11811"/>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52" name="Volný tvar: obrazec 951">
              <a:extLst>
                <a:ext uri="{FF2B5EF4-FFF2-40B4-BE49-F238E27FC236}">
                  <a16:creationId xmlns:a16="http://schemas.microsoft.com/office/drawing/2014/main" id="{E1D018B9-EE79-4AEA-ACE2-C33214837B61}"/>
                </a:ext>
              </a:extLst>
            </p:cNvPr>
            <p:cNvSpPr/>
            <p:nvPr/>
          </p:nvSpPr>
          <p:spPr>
            <a:xfrm>
              <a:off x="10201402" y="3965892"/>
              <a:ext cx="298767" cy="127634"/>
            </a:xfrm>
            <a:custGeom>
              <a:avLst/>
              <a:gdLst>
                <a:gd name="connsiteX0" fmla="*/ 289369 w 298767"/>
                <a:gd name="connsiteY0" fmla="*/ 0 h 127634"/>
                <a:gd name="connsiteX1" fmla="*/ 149416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7 w 298767"/>
                <a:gd name="connsiteY6" fmla="*/ 1651 h 127634"/>
                <a:gd name="connsiteX7" fmla="*/ 289369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69" y="0"/>
                  </a:moveTo>
                  <a:cubicBezTo>
                    <a:pt x="262065" y="11811"/>
                    <a:pt x="176720" y="62547"/>
                    <a:pt x="149416" y="76390"/>
                  </a:cubicBezTo>
                  <a:cubicBezTo>
                    <a:pt x="122110" y="62547"/>
                    <a:pt x="36767" y="11811"/>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53" name="Volný tvar: obrazec 952">
              <a:extLst>
                <a:ext uri="{FF2B5EF4-FFF2-40B4-BE49-F238E27FC236}">
                  <a16:creationId xmlns:a16="http://schemas.microsoft.com/office/drawing/2014/main" id="{B4BDAAEC-B5BE-42D2-A4E0-3D167CCC25A1}"/>
                </a:ext>
              </a:extLst>
            </p:cNvPr>
            <p:cNvSpPr/>
            <p:nvPr/>
          </p:nvSpPr>
          <p:spPr>
            <a:xfrm>
              <a:off x="10530649" y="3965892"/>
              <a:ext cx="298704" cy="127634"/>
            </a:xfrm>
            <a:custGeom>
              <a:avLst/>
              <a:gdLst>
                <a:gd name="connsiteX0" fmla="*/ 289369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69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69" y="0"/>
                  </a:moveTo>
                  <a:cubicBezTo>
                    <a:pt x="262001" y="11811"/>
                    <a:pt x="176657" y="62547"/>
                    <a:pt x="149352" y="76390"/>
                  </a:cubicBezTo>
                  <a:cubicBezTo>
                    <a:pt x="122047" y="62547"/>
                    <a:pt x="36767"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54" name="Volný tvar: obrazec 953">
              <a:extLst>
                <a:ext uri="{FF2B5EF4-FFF2-40B4-BE49-F238E27FC236}">
                  <a16:creationId xmlns:a16="http://schemas.microsoft.com/office/drawing/2014/main" id="{6EE26F09-09D0-42AE-97AC-ECD4D62732DB}"/>
                </a:ext>
              </a:extLst>
            </p:cNvPr>
            <p:cNvSpPr/>
            <p:nvPr/>
          </p:nvSpPr>
          <p:spPr>
            <a:xfrm>
              <a:off x="10860023" y="3965892"/>
              <a:ext cx="298767" cy="127634"/>
            </a:xfrm>
            <a:custGeom>
              <a:avLst/>
              <a:gdLst>
                <a:gd name="connsiteX0" fmla="*/ 289306 w 298767"/>
                <a:gd name="connsiteY0" fmla="*/ 0 h 127634"/>
                <a:gd name="connsiteX1" fmla="*/ 149352 w 298767"/>
                <a:gd name="connsiteY1" fmla="*/ 76390 h 127634"/>
                <a:gd name="connsiteX2" fmla="*/ 9398 w 298767"/>
                <a:gd name="connsiteY2" fmla="*/ 0 h 127634"/>
                <a:gd name="connsiteX3" fmla="*/ 0 w 298767"/>
                <a:gd name="connsiteY3" fmla="*/ 1651 h 127634"/>
                <a:gd name="connsiteX4" fmla="*/ 147066 w 298767"/>
                <a:gd name="connsiteY4" fmla="*/ 127635 h 127634"/>
                <a:gd name="connsiteX5" fmla="*/ 151638 w 298767"/>
                <a:gd name="connsiteY5" fmla="*/ 127635 h 127634"/>
                <a:gd name="connsiteX6" fmla="*/ 298768 w 298767"/>
                <a:gd name="connsiteY6" fmla="*/ 1651 h 127634"/>
                <a:gd name="connsiteX7" fmla="*/ 289306 w 298767"/>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4">
                  <a:moveTo>
                    <a:pt x="289306" y="0"/>
                  </a:moveTo>
                  <a:cubicBezTo>
                    <a:pt x="261938" y="11811"/>
                    <a:pt x="176657" y="62547"/>
                    <a:pt x="149352" y="76390"/>
                  </a:cubicBezTo>
                  <a:cubicBezTo>
                    <a:pt x="122047" y="62547"/>
                    <a:pt x="36767" y="11811"/>
                    <a:pt x="9398" y="0"/>
                  </a:cubicBezTo>
                  <a:lnTo>
                    <a:pt x="0" y="1651"/>
                  </a:lnTo>
                  <a:cubicBezTo>
                    <a:pt x="27622" y="22987"/>
                    <a:pt x="122619" y="101854"/>
                    <a:pt x="147066" y="127635"/>
                  </a:cubicBezTo>
                  <a:lnTo>
                    <a:pt x="151638" y="127635"/>
                  </a:lnTo>
                  <a:cubicBezTo>
                    <a:pt x="176149" y="101854"/>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55" name="Volný tvar: obrazec 954">
              <a:extLst>
                <a:ext uri="{FF2B5EF4-FFF2-40B4-BE49-F238E27FC236}">
                  <a16:creationId xmlns:a16="http://schemas.microsoft.com/office/drawing/2014/main" id="{3D64F597-3EF7-4D86-8A23-CDAA3456FA4C}"/>
                </a:ext>
              </a:extLst>
            </p:cNvPr>
            <p:cNvSpPr/>
            <p:nvPr/>
          </p:nvSpPr>
          <p:spPr>
            <a:xfrm>
              <a:off x="11189144" y="3965892"/>
              <a:ext cx="298704" cy="127634"/>
            </a:xfrm>
            <a:custGeom>
              <a:avLst/>
              <a:gdLst>
                <a:gd name="connsiteX0" fmla="*/ 289370 w 298704"/>
                <a:gd name="connsiteY0" fmla="*/ 0 h 127634"/>
                <a:gd name="connsiteX1" fmla="*/ 149352 w 298704"/>
                <a:gd name="connsiteY1" fmla="*/ 76390 h 127634"/>
                <a:gd name="connsiteX2" fmla="*/ 9399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657" y="62547"/>
                    <a:pt x="149352" y="76390"/>
                  </a:cubicBezTo>
                  <a:cubicBezTo>
                    <a:pt x="122048" y="62547"/>
                    <a:pt x="36703" y="11811"/>
                    <a:pt x="9399" y="0"/>
                  </a:cubicBezTo>
                  <a:lnTo>
                    <a:pt x="0" y="1651"/>
                  </a:lnTo>
                  <a:cubicBezTo>
                    <a:pt x="27623" y="22987"/>
                    <a:pt x="122555" y="101854"/>
                    <a:pt x="147066" y="127635"/>
                  </a:cubicBezTo>
                  <a:lnTo>
                    <a:pt x="151638" y="127635"/>
                  </a:lnTo>
                  <a:cubicBezTo>
                    <a:pt x="176150"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56" name="Volný tvar: obrazec 955">
              <a:extLst>
                <a:ext uri="{FF2B5EF4-FFF2-40B4-BE49-F238E27FC236}">
                  <a16:creationId xmlns:a16="http://schemas.microsoft.com/office/drawing/2014/main" id="{1C0713B7-2631-4B95-948B-A075FB3B63B3}"/>
                </a:ext>
              </a:extLst>
            </p:cNvPr>
            <p:cNvSpPr/>
            <p:nvPr/>
          </p:nvSpPr>
          <p:spPr>
            <a:xfrm>
              <a:off x="11518455" y="3965892"/>
              <a:ext cx="298703" cy="127634"/>
            </a:xfrm>
            <a:custGeom>
              <a:avLst/>
              <a:gdLst>
                <a:gd name="connsiteX0" fmla="*/ 289369 w 298703"/>
                <a:gd name="connsiteY0" fmla="*/ 0 h 127634"/>
                <a:gd name="connsiteX1" fmla="*/ 149415 w 298703"/>
                <a:gd name="connsiteY1" fmla="*/ 76390 h 127634"/>
                <a:gd name="connsiteX2" fmla="*/ 9398 w 298703"/>
                <a:gd name="connsiteY2" fmla="*/ 0 h 127634"/>
                <a:gd name="connsiteX3" fmla="*/ 0 w 298703"/>
                <a:gd name="connsiteY3" fmla="*/ 1651 h 127634"/>
                <a:gd name="connsiteX4" fmla="*/ 147065 w 298703"/>
                <a:gd name="connsiteY4" fmla="*/ 127635 h 127634"/>
                <a:gd name="connsiteX5" fmla="*/ 151638 w 298703"/>
                <a:gd name="connsiteY5" fmla="*/ 127635 h 127634"/>
                <a:gd name="connsiteX6" fmla="*/ 298703 w 298703"/>
                <a:gd name="connsiteY6" fmla="*/ 1651 h 127634"/>
                <a:gd name="connsiteX7" fmla="*/ 289369 w 298703"/>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4">
                  <a:moveTo>
                    <a:pt x="289369" y="0"/>
                  </a:moveTo>
                  <a:cubicBezTo>
                    <a:pt x="262000" y="11811"/>
                    <a:pt x="176657" y="62547"/>
                    <a:pt x="149415" y="76390"/>
                  </a:cubicBezTo>
                  <a:cubicBezTo>
                    <a:pt x="122110" y="62547"/>
                    <a:pt x="36830" y="11811"/>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58" name="Volný tvar: obrazec 957">
              <a:extLst>
                <a:ext uri="{FF2B5EF4-FFF2-40B4-BE49-F238E27FC236}">
                  <a16:creationId xmlns:a16="http://schemas.microsoft.com/office/drawing/2014/main" id="{50082E4B-FC18-4DFD-8EDB-C5AD64065F95}"/>
                </a:ext>
              </a:extLst>
            </p:cNvPr>
            <p:cNvSpPr/>
            <p:nvPr/>
          </p:nvSpPr>
          <p:spPr>
            <a:xfrm>
              <a:off x="982535" y="325043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8"/>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59" name="Volný tvar: obrazec 958">
              <a:extLst>
                <a:ext uri="{FF2B5EF4-FFF2-40B4-BE49-F238E27FC236}">
                  <a16:creationId xmlns:a16="http://schemas.microsoft.com/office/drawing/2014/main" id="{563213CF-C656-4758-88BB-04601EE57083}"/>
                </a:ext>
              </a:extLst>
            </p:cNvPr>
            <p:cNvSpPr/>
            <p:nvPr/>
          </p:nvSpPr>
          <p:spPr>
            <a:xfrm>
              <a:off x="1311783" y="3250437"/>
              <a:ext cx="298767" cy="127635"/>
            </a:xfrm>
            <a:custGeom>
              <a:avLst/>
              <a:gdLst>
                <a:gd name="connsiteX0" fmla="*/ 289369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721"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60" name="Volný tvar: obrazec 959">
              <a:extLst>
                <a:ext uri="{FF2B5EF4-FFF2-40B4-BE49-F238E27FC236}">
                  <a16:creationId xmlns:a16="http://schemas.microsoft.com/office/drawing/2014/main" id="{BB17874E-831A-403C-A514-01662FEF0739}"/>
                </a:ext>
              </a:extLst>
            </p:cNvPr>
            <p:cNvSpPr/>
            <p:nvPr/>
          </p:nvSpPr>
          <p:spPr>
            <a:xfrm>
              <a:off x="1641030" y="3250437"/>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593" y="62484"/>
                    <a:pt x="149352" y="76327"/>
                  </a:cubicBezTo>
                  <a:cubicBezTo>
                    <a:pt x="122047" y="62484"/>
                    <a:pt x="36703" y="11748"/>
                    <a:pt x="9398" y="0"/>
                  </a:cubicBezTo>
                  <a:lnTo>
                    <a:pt x="0" y="1651"/>
                  </a:lnTo>
                  <a:cubicBezTo>
                    <a:pt x="27623" y="22987"/>
                    <a:pt x="122555" y="101854"/>
                    <a:pt x="147066" y="127635"/>
                  </a:cubicBezTo>
                  <a:lnTo>
                    <a:pt x="151702" y="127635"/>
                  </a:lnTo>
                  <a:cubicBezTo>
                    <a:pt x="176213" y="101854"/>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61" name="Volný tvar: obrazec 960">
              <a:extLst>
                <a:ext uri="{FF2B5EF4-FFF2-40B4-BE49-F238E27FC236}">
                  <a16:creationId xmlns:a16="http://schemas.microsoft.com/office/drawing/2014/main" id="{F9922A57-81BD-4365-B48A-41050144EAA4}"/>
                </a:ext>
              </a:extLst>
            </p:cNvPr>
            <p:cNvSpPr/>
            <p:nvPr/>
          </p:nvSpPr>
          <p:spPr>
            <a:xfrm>
              <a:off x="1970341" y="3250437"/>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2001" y="11811"/>
                    <a:pt x="176657" y="62484"/>
                    <a:pt x="149352" y="76327"/>
                  </a:cubicBezTo>
                  <a:cubicBezTo>
                    <a:pt x="122047" y="62484"/>
                    <a:pt x="36703" y="11748"/>
                    <a:pt x="9398" y="0"/>
                  </a:cubicBezTo>
                  <a:lnTo>
                    <a:pt x="0" y="1651"/>
                  </a:lnTo>
                  <a:cubicBezTo>
                    <a:pt x="27623" y="22987"/>
                    <a:pt x="122618" y="101854"/>
                    <a:pt x="147066" y="127635"/>
                  </a:cubicBezTo>
                  <a:lnTo>
                    <a:pt x="151638" y="127635"/>
                  </a:lnTo>
                  <a:cubicBezTo>
                    <a:pt x="176149" y="101854"/>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62" name="Volný tvar: obrazec 961">
              <a:extLst>
                <a:ext uri="{FF2B5EF4-FFF2-40B4-BE49-F238E27FC236}">
                  <a16:creationId xmlns:a16="http://schemas.microsoft.com/office/drawing/2014/main" id="{C20F80AC-2C1E-489D-A95D-18ED72DD47B9}"/>
                </a:ext>
              </a:extLst>
            </p:cNvPr>
            <p:cNvSpPr/>
            <p:nvPr/>
          </p:nvSpPr>
          <p:spPr>
            <a:xfrm>
              <a:off x="2299398" y="3250437"/>
              <a:ext cx="298704" cy="127635"/>
            </a:xfrm>
            <a:custGeom>
              <a:avLst/>
              <a:gdLst>
                <a:gd name="connsiteX0" fmla="*/ 289433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3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3" y="0"/>
                  </a:moveTo>
                  <a:cubicBezTo>
                    <a:pt x="262065" y="11811"/>
                    <a:pt x="176721" y="62484"/>
                    <a:pt x="149416" y="76327"/>
                  </a:cubicBezTo>
                  <a:cubicBezTo>
                    <a:pt x="122111" y="62484"/>
                    <a:pt x="36830" y="11748"/>
                    <a:pt x="9398" y="0"/>
                  </a:cubicBezTo>
                  <a:lnTo>
                    <a:pt x="0" y="1651"/>
                  </a:lnTo>
                  <a:cubicBezTo>
                    <a:pt x="27623" y="22987"/>
                    <a:pt x="122555" y="101854"/>
                    <a:pt x="147066" y="127635"/>
                  </a:cubicBezTo>
                  <a:lnTo>
                    <a:pt x="151638" y="127635"/>
                  </a:lnTo>
                  <a:cubicBezTo>
                    <a:pt x="176086" y="101854"/>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963" name="Volný tvar: obrazec 962">
              <a:extLst>
                <a:ext uri="{FF2B5EF4-FFF2-40B4-BE49-F238E27FC236}">
                  <a16:creationId xmlns:a16="http://schemas.microsoft.com/office/drawing/2014/main" id="{4DF94C8D-B43C-461D-9552-97253778255A}"/>
                </a:ext>
              </a:extLst>
            </p:cNvPr>
            <p:cNvSpPr/>
            <p:nvPr/>
          </p:nvSpPr>
          <p:spPr>
            <a:xfrm>
              <a:off x="2628836" y="325043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64" name="Volný tvar: obrazec 963">
              <a:extLst>
                <a:ext uri="{FF2B5EF4-FFF2-40B4-BE49-F238E27FC236}">
                  <a16:creationId xmlns:a16="http://schemas.microsoft.com/office/drawing/2014/main" id="{D19F0AAA-BFB4-4513-88BD-DB22B820D2D7}"/>
                </a:ext>
              </a:extLst>
            </p:cNvPr>
            <p:cNvSpPr/>
            <p:nvPr/>
          </p:nvSpPr>
          <p:spPr>
            <a:xfrm>
              <a:off x="2958020" y="325043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8"/>
                    <a:pt x="9398"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65" name="Volný tvar: obrazec 964">
              <a:extLst>
                <a:ext uri="{FF2B5EF4-FFF2-40B4-BE49-F238E27FC236}">
                  <a16:creationId xmlns:a16="http://schemas.microsoft.com/office/drawing/2014/main" id="{0622C677-FAC4-4945-9FF7-7356849A6F79}"/>
                </a:ext>
              </a:extLst>
            </p:cNvPr>
            <p:cNvSpPr/>
            <p:nvPr/>
          </p:nvSpPr>
          <p:spPr>
            <a:xfrm>
              <a:off x="3287395" y="325043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66" name="Volný tvar: obrazec 965">
              <a:extLst>
                <a:ext uri="{FF2B5EF4-FFF2-40B4-BE49-F238E27FC236}">
                  <a16:creationId xmlns:a16="http://schemas.microsoft.com/office/drawing/2014/main" id="{FEA32DF5-E8D3-45E3-BB98-655559C7AD02}"/>
                </a:ext>
              </a:extLst>
            </p:cNvPr>
            <p:cNvSpPr/>
            <p:nvPr/>
          </p:nvSpPr>
          <p:spPr>
            <a:xfrm>
              <a:off x="3616515" y="3250437"/>
              <a:ext cx="298703" cy="127635"/>
            </a:xfrm>
            <a:custGeom>
              <a:avLst/>
              <a:gdLst>
                <a:gd name="connsiteX0" fmla="*/ 289369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67" name="Volný tvar: obrazec 966">
              <a:extLst>
                <a:ext uri="{FF2B5EF4-FFF2-40B4-BE49-F238E27FC236}">
                  <a16:creationId xmlns:a16="http://schemas.microsoft.com/office/drawing/2014/main" id="{F1643203-7C4F-4487-899C-5D0E801B03F2}"/>
                </a:ext>
              </a:extLst>
            </p:cNvPr>
            <p:cNvSpPr/>
            <p:nvPr/>
          </p:nvSpPr>
          <p:spPr>
            <a:xfrm>
              <a:off x="3945890" y="325043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68" name="Volný tvar: obrazec 967">
              <a:extLst>
                <a:ext uri="{FF2B5EF4-FFF2-40B4-BE49-F238E27FC236}">
                  <a16:creationId xmlns:a16="http://schemas.microsoft.com/office/drawing/2014/main" id="{E6415A7E-18D0-40E3-AF21-B3ECD3498090}"/>
                </a:ext>
              </a:extLst>
            </p:cNvPr>
            <p:cNvSpPr/>
            <p:nvPr/>
          </p:nvSpPr>
          <p:spPr>
            <a:xfrm>
              <a:off x="4275010" y="325043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8"/>
                    <a:pt x="9398" y="0"/>
                  </a:cubicBezTo>
                  <a:lnTo>
                    <a:pt x="0" y="1651"/>
                  </a:lnTo>
                  <a:cubicBezTo>
                    <a:pt x="27623"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69" name="Volný tvar: obrazec 968">
              <a:extLst>
                <a:ext uri="{FF2B5EF4-FFF2-40B4-BE49-F238E27FC236}">
                  <a16:creationId xmlns:a16="http://schemas.microsoft.com/office/drawing/2014/main" id="{6A013316-F83E-474C-B048-D140A8FB588F}"/>
                </a:ext>
              </a:extLst>
            </p:cNvPr>
            <p:cNvSpPr/>
            <p:nvPr/>
          </p:nvSpPr>
          <p:spPr>
            <a:xfrm>
              <a:off x="4604321" y="3250437"/>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484"/>
                    <a:pt x="149415"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70" name="Volný tvar: obrazec 969">
              <a:extLst>
                <a:ext uri="{FF2B5EF4-FFF2-40B4-BE49-F238E27FC236}">
                  <a16:creationId xmlns:a16="http://schemas.microsoft.com/office/drawing/2014/main" id="{DC9A3473-59F6-434E-8D30-50633DB8BD28}"/>
                </a:ext>
              </a:extLst>
            </p:cNvPr>
            <p:cNvSpPr/>
            <p:nvPr/>
          </p:nvSpPr>
          <p:spPr>
            <a:xfrm>
              <a:off x="4933505" y="3250437"/>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66" y="11748"/>
                    <a:pt x="9398" y="0"/>
                  </a:cubicBezTo>
                  <a:lnTo>
                    <a:pt x="0" y="1651"/>
                  </a:lnTo>
                  <a:cubicBezTo>
                    <a:pt x="27623" y="22987"/>
                    <a:pt x="122555" y="101854"/>
                    <a:pt x="147066" y="127635"/>
                  </a:cubicBezTo>
                  <a:lnTo>
                    <a:pt x="151702" y="127635"/>
                  </a:lnTo>
                  <a:cubicBezTo>
                    <a:pt x="176149"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71" name="Volný tvar: obrazec 970">
              <a:extLst>
                <a:ext uri="{FF2B5EF4-FFF2-40B4-BE49-F238E27FC236}">
                  <a16:creationId xmlns:a16="http://schemas.microsoft.com/office/drawing/2014/main" id="{8C9C367C-D4BD-4924-8C43-F81F9D20E307}"/>
                </a:ext>
              </a:extLst>
            </p:cNvPr>
            <p:cNvSpPr/>
            <p:nvPr/>
          </p:nvSpPr>
          <p:spPr>
            <a:xfrm>
              <a:off x="982535" y="3487927"/>
              <a:ext cx="298704" cy="127698"/>
            </a:xfrm>
            <a:custGeom>
              <a:avLst/>
              <a:gdLst>
                <a:gd name="connsiteX0" fmla="*/ 289306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8"/>
                    <a:pt x="149352" y="76390"/>
                  </a:cubicBezTo>
                  <a:cubicBezTo>
                    <a:pt x="122047" y="62548"/>
                    <a:pt x="36703" y="11811"/>
                    <a:pt x="9398" y="0"/>
                  </a:cubicBezTo>
                  <a:lnTo>
                    <a:pt x="0" y="1715"/>
                  </a:lnTo>
                  <a:cubicBezTo>
                    <a:pt x="27623" y="23051"/>
                    <a:pt x="122555" y="101918"/>
                    <a:pt x="147066" y="127699"/>
                  </a:cubicBezTo>
                  <a:lnTo>
                    <a:pt x="151638" y="127699"/>
                  </a:lnTo>
                  <a:cubicBezTo>
                    <a:pt x="176149" y="101918"/>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72" name="Volný tvar: obrazec 971">
              <a:extLst>
                <a:ext uri="{FF2B5EF4-FFF2-40B4-BE49-F238E27FC236}">
                  <a16:creationId xmlns:a16="http://schemas.microsoft.com/office/drawing/2014/main" id="{7EAB7D48-ED9A-4D9E-80AE-3A27C7FDD935}"/>
                </a:ext>
              </a:extLst>
            </p:cNvPr>
            <p:cNvSpPr/>
            <p:nvPr/>
          </p:nvSpPr>
          <p:spPr>
            <a:xfrm>
              <a:off x="1311783" y="3487927"/>
              <a:ext cx="298767" cy="127698"/>
            </a:xfrm>
            <a:custGeom>
              <a:avLst/>
              <a:gdLst>
                <a:gd name="connsiteX0" fmla="*/ 289369 w 298767"/>
                <a:gd name="connsiteY0" fmla="*/ 0 h 127698"/>
                <a:gd name="connsiteX1" fmla="*/ 149416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8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721" y="62548"/>
                    <a:pt x="149416" y="76390"/>
                  </a:cubicBezTo>
                  <a:cubicBezTo>
                    <a:pt x="122110" y="62548"/>
                    <a:pt x="36766" y="11811"/>
                    <a:pt x="9398" y="0"/>
                  </a:cubicBezTo>
                  <a:lnTo>
                    <a:pt x="0" y="1715"/>
                  </a:lnTo>
                  <a:cubicBezTo>
                    <a:pt x="27622" y="23051"/>
                    <a:pt x="122555" y="101918"/>
                    <a:pt x="147066" y="127699"/>
                  </a:cubicBezTo>
                  <a:lnTo>
                    <a:pt x="151638" y="127699"/>
                  </a:lnTo>
                  <a:cubicBezTo>
                    <a:pt x="176149" y="101918"/>
                    <a:pt x="271082" y="23051"/>
                    <a:pt x="298768"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73" name="Volný tvar: obrazec 972">
              <a:extLst>
                <a:ext uri="{FF2B5EF4-FFF2-40B4-BE49-F238E27FC236}">
                  <a16:creationId xmlns:a16="http://schemas.microsoft.com/office/drawing/2014/main" id="{4012C160-DC8A-4C71-970D-2BCC6897A1C6}"/>
                </a:ext>
              </a:extLst>
            </p:cNvPr>
            <p:cNvSpPr/>
            <p:nvPr/>
          </p:nvSpPr>
          <p:spPr>
            <a:xfrm>
              <a:off x="1641030" y="3487927"/>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702 w 298767"/>
                <a:gd name="connsiteY5" fmla="*/ 127699 h 127698"/>
                <a:gd name="connsiteX6" fmla="*/ 298768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593" y="62548"/>
                    <a:pt x="149352" y="76390"/>
                  </a:cubicBezTo>
                  <a:cubicBezTo>
                    <a:pt x="122047" y="62548"/>
                    <a:pt x="36703" y="11811"/>
                    <a:pt x="9398" y="0"/>
                  </a:cubicBezTo>
                  <a:lnTo>
                    <a:pt x="0" y="1715"/>
                  </a:lnTo>
                  <a:cubicBezTo>
                    <a:pt x="27623" y="23051"/>
                    <a:pt x="122555" y="101918"/>
                    <a:pt x="147066" y="127699"/>
                  </a:cubicBezTo>
                  <a:lnTo>
                    <a:pt x="151702" y="127699"/>
                  </a:lnTo>
                  <a:cubicBezTo>
                    <a:pt x="176213" y="101918"/>
                    <a:pt x="271209" y="23051"/>
                    <a:pt x="298768"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74" name="Volný tvar: obrazec 973">
              <a:extLst>
                <a:ext uri="{FF2B5EF4-FFF2-40B4-BE49-F238E27FC236}">
                  <a16:creationId xmlns:a16="http://schemas.microsoft.com/office/drawing/2014/main" id="{CCC05A50-11F2-484D-A893-F37D55F11935}"/>
                </a:ext>
              </a:extLst>
            </p:cNvPr>
            <p:cNvSpPr/>
            <p:nvPr/>
          </p:nvSpPr>
          <p:spPr>
            <a:xfrm>
              <a:off x="1970341" y="3487927"/>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7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2001" y="11811"/>
                    <a:pt x="176657" y="62548"/>
                    <a:pt x="149352" y="76390"/>
                  </a:cubicBezTo>
                  <a:cubicBezTo>
                    <a:pt x="122047" y="62548"/>
                    <a:pt x="36703" y="11811"/>
                    <a:pt x="9398" y="0"/>
                  </a:cubicBezTo>
                  <a:lnTo>
                    <a:pt x="0" y="1715"/>
                  </a:lnTo>
                  <a:cubicBezTo>
                    <a:pt x="27623" y="23051"/>
                    <a:pt x="122618" y="101918"/>
                    <a:pt x="147066" y="127699"/>
                  </a:cubicBezTo>
                  <a:lnTo>
                    <a:pt x="151638" y="127699"/>
                  </a:lnTo>
                  <a:cubicBezTo>
                    <a:pt x="176149" y="101918"/>
                    <a:pt x="271082" y="23051"/>
                    <a:pt x="298767"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75" name="Volný tvar: obrazec 974">
              <a:extLst>
                <a:ext uri="{FF2B5EF4-FFF2-40B4-BE49-F238E27FC236}">
                  <a16:creationId xmlns:a16="http://schemas.microsoft.com/office/drawing/2014/main" id="{DF054974-FBE0-4E53-ABAC-3447EABEB8F0}"/>
                </a:ext>
              </a:extLst>
            </p:cNvPr>
            <p:cNvSpPr/>
            <p:nvPr/>
          </p:nvSpPr>
          <p:spPr>
            <a:xfrm>
              <a:off x="2299398" y="3487927"/>
              <a:ext cx="298704" cy="127698"/>
            </a:xfrm>
            <a:custGeom>
              <a:avLst/>
              <a:gdLst>
                <a:gd name="connsiteX0" fmla="*/ 289433 w 298704"/>
                <a:gd name="connsiteY0" fmla="*/ 0 h 127698"/>
                <a:gd name="connsiteX1" fmla="*/ 149416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433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433" y="0"/>
                  </a:moveTo>
                  <a:cubicBezTo>
                    <a:pt x="262065" y="11811"/>
                    <a:pt x="176721" y="62548"/>
                    <a:pt x="149416" y="76390"/>
                  </a:cubicBezTo>
                  <a:cubicBezTo>
                    <a:pt x="122111" y="62548"/>
                    <a:pt x="36830" y="11811"/>
                    <a:pt x="9398" y="0"/>
                  </a:cubicBezTo>
                  <a:lnTo>
                    <a:pt x="0" y="1715"/>
                  </a:lnTo>
                  <a:cubicBezTo>
                    <a:pt x="27623" y="23051"/>
                    <a:pt x="122555" y="101918"/>
                    <a:pt x="147066" y="127699"/>
                  </a:cubicBezTo>
                  <a:lnTo>
                    <a:pt x="151638" y="127699"/>
                  </a:lnTo>
                  <a:cubicBezTo>
                    <a:pt x="176086" y="101918"/>
                    <a:pt x="271082" y="23051"/>
                    <a:pt x="298704" y="1715"/>
                  </a:cubicBezTo>
                  <a:lnTo>
                    <a:pt x="289433" y="0"/>
                  </a:lnTo>
                  <a:close/>
                </a:path>
              </a:pathLst>
            </a:custGeom>
            <a:solidFill>
              <a:srgbClr val="FFFFFF"/>
            </a:solidFill>
            <a:ln w="6350" cap="flat">
              <a:noFill/>
              <a:prstDash val="solid"/>
              <a:miter/>
            </a:ln>
          </p:spPr>
          <p:txBody>
            <a:bodyPr rtlCol="0" anchor="ctr"/>
            <a:lstStyle/>
            <a:p>
              <a:endParaRPr lang="cs-CZ"/>
            </a:p>
          </p:txBody>
        </p:sp>
        <p:sp>
          <p:nvSpPr>
            <p:cNvPr id="976" name="Volný tvar: obrazec 975">
              <a:extLst>
                <a:ext uri="{FF2B5EF4-FFF2-40B4-BE49-F238E27FC236}">
                  <a16:creationId xmlns:a16="http://schemas.microsoft.com/office/drawing/2014/main" id="{D64F0DB3-E3D7-4360-918B-CEBF0E999A3B}"/>
                </a:ext>
              </a:extLst>
            </p:cNvPr>
            <p:cNvSpPr/>
            <p:nvPr/>
          </p:nvSpPr>
          <p:spPr>
            <a:xfrm>
              <a:off x="2628836" y="3487927"/>
              <a:ext cx="298704" cy="127698"/>
            </a:xfrm>
            <a:custGeom>
              <a:avLst/>
              <a:gdLst>
                <a:gd name="connsiteX0" fmla="*/ 289370 w 298704"/>
                <a:gd name="connsiteY0" fmla="*/ 0 h 127698"/>
                <a:gd name="connsiteX1" fmla="*/ 149416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416" y="76390"/>
                  </a:cubicBezTo>
                  <a:cubicBezTo>
                    <a:pt x="122111" y="62548"/>
                    <a:pt x="36767" y="11811"/>
                    <a:pt x="9398" y="0"/>
                  </a:cubicBezTo>
                  <a:lnTo>
                    <a:pt x="0" y="1715"/>
                  </a:lnTo>
                  <a:cubicBezTo>
                    <a:pt x="27623" y="23051"/>
                    <a:pt x="122555" y="101918"/>
                    <a:pt x="147066" y="127699"/>
                  </a:cubicBezTo>
                  <a:lnTo>
                    <a:pt x="151638" y="127699"/>
                  </a:lnTo>
                  <a:cubicBezTo>
                    <a:pt x="176149"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77" name="Volný tvar: obrazec 976">
              <a:extLst>
                <a:ext uri="{FF2B5EF4-FFF2-40B4-BE49-F238E27FC236}">
                  <a16:creationId xmlns:a16="http://schemas.microsoft.com/office/drawing/2014/main" id="{281E468C-2B67-4AB5-9670-5FF4394E4758}"/>
                </a:ext>
              </a:extLst>
            </p:cNvPr>
            <p:cNvSpPr/>
            <p:nvPr/>
          </p:nvSpPr>
          <p:spPr>
            <a:xfrm>
              <a:off x="2958020" y="3487927"/>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7" y="62548"/>
                    <a:pt x="36703" y="11811"/>
                    <a:pt x="9398" y="0"/>
                  </a:cubicBezTo>
                  <a:lnTo>
                    <a:pt x="0" y="1715"/>
                  </a:lnTo>
                  <a:cubicBezTo>
                    <a:pt x="27623" y="23051"/>
                    <a:pt x="122555" y="101918"/>
                    <a:pt x="147066" y="127699"/>
                  </a:cubicBezTo>
                  <a:lnTo>
                    <a:pt x="151638" y="127699"/>
                  </a:lnTo>
                  <a:cubicBezTo>
                    <a:pt x="176086"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78" name="Volný tvar: obrazec 977">
              <a:extLst>
                <a:ext uri="{FF2B5EF4-FFF2-40B4-BE49-F238E27FC236}">
                  <a16:creationId xmlns:a16="http://schemas.microsoft.com/office/drawing/2014/main" id="{D4E2CA65-8E96-4F6D-9908-2AE804C988E2}"/>
                </a:ext>
              </a:extLst>
            </p:cNvPr>
            <p:cNvSpPr/>
            <p:nvPr/>
          </p:nvSpPr>
          <p:spPr>
            <a:xfrm>
              <a:off x="3287395" y="3487927"/>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2" y="76390"/>
                  </a:cubicBezTo>
                  <a:cubicBezTo>
                    <a:pt x="122047" y="62548"/>
                    <a:pt x="36703" y="11811"/>
                    <a:pt x="9398" y="0"/>
                  </a:cubicBezTo>
                  <a:lnTo>
                    <a:pt x="0" y="1715"/>
                  </a:lnTo>
                  <a:cubicBezTo>
                    <a:pt x="27622" y="23051"/>
                    <a:pt x="122555" y="101918"/>
                    <a:pt x="147066" y="127699"/>
                  </a:cubicBezTo>
                  <a:lnTo>
                    <a:pt x="151638" y="127699"/>
                  </a:lnTo>
                  <a:cubicBezTo>
                    <a:pt x="176149" y="101918"/>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79" name="Volný tvar: obrazec 978">
              <a:extLst>
                <a:ext uri="{FF2B5EF4-FFF2-40B4-BE49-F238E27FC236}">
                  <a16:creationId xmlns:a16="http://schemas.microsoft.com/office/drawing/2014/main" id="{4537EA4E-DDE3-4C18-A7CD-52D49CE7C5AE}"/>
                </a:ext>
              </a:extLst>
            </p:cNvPr>
            <p:cNvSpPr/>
            <p:nvPr/>
          </p:nvSpPr>
          <p:spPr>
            <a:xfrm>
              <a:off x="3616515" y="3487927"/>
              <a:ext cx="298703" cy="127698"/>
            </a:xfrm>
            <a:custGeom>
              <a:avLst/>
              <a:gdLst>
                <a:gd name="connsiteX0" fmla="*/ 289369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657" y="62548"/>
                    <a:pt x="149352" y="76390"/>
                  </a:cubicBezTo>
                  <a:cubicBezTo>
                    <a:pt x="122047" y="62548"/>
                    <a:pt x="36766" y="11811"/>
                    <a:pt x="9398" y="0"/>
                  </a:cubicBezTo>
                  <a:lnTo>
                    <a:pt x="0" y="1715"/>
                  </a:lnTo>
                  <a:cubicBezTo>
                    <a:pt x="27622" y="23051"/>
                    <a:pt x="122555" y="101918"/>
                    <a:pt x="147066" y="127699"/>
                  </a:cubicBezTo>
                  <a:lnTo>
                    <a:pt x="151638" y="127699"/>
                  </a:lnTo>
                  <a:cubicBezTo>
                    <a:pt x="176149" y="101918"/>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80" name="Volný tvar: obrazec 979">
              <a:extLst>
                <a:ext uri="{FF2B5EF4-FFF2-40B4-BE49-F238E27FC236}">
                  <a16:creationId xmlns:a16="http://schemas.microsoft.com/office/drawing/2014/main" id="{EB7173DD-6B45-4D5F-9B0F-7E49D9B90658}"/>
                </a:ext>
              </a:extLst>
            </p:cNvPr>
            <p:cNvSpPr/>
            <p:nvPr/>
          </p:nvSpPr>
          <p:spPr>
            <a:xfrm>
              <a:off x="3945890" y="3487927"/>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2001" y="11811"/>
                    <a:pt x="176657" y="62548"/>
                    <a:pt x="149352" y="76390"/>
                  </a:cubicBezTo>
                  <a:cubicBezTo>
                    <a:pt x="122047" y="62548"/>
                    <a:pt x="36766" y="11811"/>
                    <a:pt x="9398" y="0"/>
                  </a:cubicBezTo>
                  <a:lnTo>
                    <a:pt x="0" y="1715"/>
                  </a:lnTo>
                  <a:cubicBezTo>
                    <a:pt x="27622" y="23051"/>
                    <a:pt x="122555" y="101918"/>
                    <a:pt x="147066" y="127699"/>
                  </a:cubicBezTo>
                  <a:lnTo>
                    <a:pt x="151638" y="127699"/>
                  </a:lnTo>
                  <a:cubicBezTo>
                    <a:pt x="176149" y="101918"/>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81" name="Volný tvar: obrazec 980">
              <a:extLst>
                <a:ext uri="{FF2B5EF4-FFF2-40B4-BE49-F238E27FC236}">
                  <a16:creationId xmlns:a16="http://schemas.microsoft.com/office/drawing/2014/main" id="{7BB73857-DFFE-4575-83E2-3C5ED89F6EB6}"/>
                </a:ext>
              </a:extLst>
            </p:cNvPr>
            <p:cNvSpPr/>
            <p:nvPr/>
          </p:nvSpPr>
          <p:spPr>
            <a:xfrm>
              <a:off x="4275010" y="3487927"/>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7" y="62548"/>
                    <a:pt x="36703" y="11811"/>
                    <a:pt x="9398" y="0"/>
                  </a:cubicBezTo>
                  <a:lnTo>
                    <a:pt x="0" y="1715"/>
                  </a:lnTo>
                  <a:cubicBezTo>
                    <a:pt x="27623" y="23051"/>
                    <a:pt x="122555" y="101918"/>
                    <a:pt x="147066" y="127699"/>
                  </a:cubicBezTo>
                  <a:lnTo>
                    <a:pt x="151638" y="127699"/>
                  </a:lnTo>
                  <a:cubicBezTo>
                    <a:pt x="176149" y="101918"/>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82" name="Volný tvar: obrazec 981">
              <a:extLst>
                <a:ext uri="{FF2B5EF4-FFF2-40B4-BE49-F238E27FC236}">
                  <a16:creationId xmlns:a16="http://schemas.microsoft.com/office/drawing/2014/main" id="{3DF34C29-BA37-4FE7-BD78-AD67E45CC30A}"/>
                </a:ext>
              </a:extLst>
            </p:cNvPr>
            <p:cNvSpPr/>
            <p:nvPr/>
          </p:nvSpPr>
          <p:spPr>
            <a:xfrm>
              <a:off x="4604321" y="3487927"/>
              <a:ext cx="298703" cy="127698"/>
            </a:xfrm>
            <a:custGeom>
              <a:avLst/>
              <a:gdLst>
                <a:gd name="connsiteX0" fmla="*/ 289369 w 298703"/>
                <a:gd name="connsiteY0" fmla="*/ 0 h 127698"/>
                <a:gd name="connsiteX1" fmla="*/ 149415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657" y="62548"/>
                    <a:pt x="149415" y="76390"/>
                  </a:cubicBezTo>
                  <a:cubicBezTo>
                    <a:pt x="122110" y="62548"/>
                    <a:pt x="36830" y="11811"/>
                    <a:pt x="9398" y="0"/>
                  </a:cubicBezTo>
                  <a:lnTo>
                    <a:pt x="0" y="1715"/>
                  </a:lnTo>
                  <a:cubicBezTo>
                    <a:pt x="27622" y="23051"/>
                    <a:pt x="122555" y="101918"/>
                    <a:pt x="147066" y="127699"/>
                  </a:cubicBezTo>
                  <a:lnTo>
                    <a:pt x="151638" y="127699"/>
                  </a:lnTo>
                  <a:cubicBezTo>
                    <a:pt x="176149" y="101918"/>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983" name="Volný tvar: obrazec 982">
              <a:extLst>
                <a:ext uri="{FF2B5EF4-FFF2-40B4-BE49-F238E27FC236}">
                  <a16:creationId xmlns:a16="http://schemas.microsoft.com/office/drawing/2014/main" id="{332937EC-7EF6-45D7-9148-DAB8FB255683}"/>
                </a:ext>
              </a:extLst>
            </p:cNvPr>
            <p:cNvSpPr/>
            <p:nvPr/>
          </p:nvSpPr>
          <p:spPr>
            <a:xfrm>
              <a:off x="4933505" y="3487927"/>
              <a:ext cx="298767" cy="127698"/>
            </a:xfrm>
            <a:custGeom>
              <a:avLst/>
              <a:gdLst>
                <a:gd name="connsiteX0" fmla="*/ 289370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702 w 298767"/>
                <a:gd name="connsiteY5" fmla="*/ 127699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8"/>
                    <a:pt x="149352" y="76390"/>
                  </a:cubicBezTo>
                  <a:cubicBezTo>
                    <a:pt x="122047" y="62548"/>
                    <a:pt x="36766" y="11811"/>
                    <a:pt x="9398" y="0"/>
                  </a:cubicBezTo>
                  <a:lnTo>
                    <a:pt x="0" y="1715"/>
                  </a:lnTo>
                  <a:cubicBezTo>
                    <a:pt x="27623" y="23051"/>
                    <a:pt x="122555" y="101918"/>
                    <a:pt x="147066" y="127699"/>
                  </a:cubicBezTo>
                  <a:lnTo>
                    <a:pt x="151702" y="127699"/>
                  </a:lnTo>
                  <a:cubicBezTo>
                    <a:pt x="176149" y="101918"/>
                    <a:pt x="271145"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84" name="Volný tvar: obrazec 983">
              <a:extLst>
                <a:ext uri="{FF2B5EF4-FFF2-40B4-BE49-F238E27FC236}">
                  <a16:creationId xmlns:a16="http://schemas.microsoft.com/office/drawing/2014/main" id="{7DD09B2A-0E6E-4A68-8BF4-AB68D01CDA51}"/>
                </a:ext>
              </a:extLst>
            </p:cNvPr>
            <p:cNvSpPr/>
            <p:nvPr/>
          </p:nvSpPr>
          <p:spPr>
            <a:xfrm>
              <a:off x="5262753" y="325043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85" name="Volný tvar: obrazec 984">
              <a:extLst>
                <a:ext uri="{FF2B5EF4-FFF2-40B4-BE49-F238E27FC236}">
                  <a16:creationId xmlns:a16="http://schemas.microsoft.com/office/drawing/2014/main" id="{3BE4517E-893A-48DC-B33A-759D2416E618}"/>
                </a:ext>
              </a:extLst>
            </p:cNvPr>
            <p:cNvSpPr/>
            <p:nvPr/>
          </p:nvSpPr>
          <p:spPr>
            <a:xfrm>
              <a:off x="5592000" y="3250437"/>
              <a:ext cx="298703" cy="127635"/>
            </a:xfrm>
            <a:custGeom>
              <a:avLst/>
              <a:gdLst>
                <a:gd name="connsiteX0" fmla="*/ 289370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721" y="62484"/>
                    <a:pt x="149415" y="76327"/>
                  </a:cubicBezTo>
                  <a:cubicBezTo>
                    <a:pt x="122110" y="62484"/>
                    <a:pt x="36766"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86" name="Volný tvar: obrazec 985">
              <a:extLst>
                <a:ext uri="{FF2B5EF4-FFF2-40B4-BE49-F238E27FC236}">
                  <a16:creationId xmlns:a16="http://schemas.microsoft.com/office/drawing/2014/main" id="{AEF6DE4F-5470-4F5B-A5B7-57D5908A5B4A}"/>
                </a:ext>
              </a:extLst>
            </p:cNvPr>
            <p:cNvSpPr/>
            <p:nvPr/>
          </p:nvSpPr>
          <p:spPr>
            <a:xfrm>
              <a:off x="5921184" y="3250437"/>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03" y="11748"/>
                    <a:pt x="9398" y="0"/>
                  </a:cubicBezTo>
                  <a:lnTo>
                    <a:pt x="0" y="1651"/>
                  </a:lnTo>
                  <a:cubicBezTo>
                    <a:pt x="27623"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87" name="Volný tvar: obrazec 986">
              <a:extLst>
                <a:ext uri="{FF2B5EF4-FFF2-40B4-BE49-F238E27FC236}">
                  <a16:creationId xmlns:a16="http://schemas.microsoft.com/office/drawing/2014/main" id="{53F60923-3C12-485D-BCB9-E3A39ED761D9}"/>
                </a:ext>
              </a:extLst>
            </p:cNvPr>
            <p:cNvSpPr/>
            <p:nvPr/>
          </p:nvSpPr>
          <p:spPr>
            <a:xfrm>
              <a:off x="6250559" y="3250437"/>
              <a:ext cx="298767" cy="127635"/>
            </a:xfrm>
            <a:custGeom>
              <a:avLst/>
              <a:gdLst>
                <a:gd name="connsiteX0" fmla="*/ 289370 w 298767"/>
                <a:gd name="connsiteY0" fmla="*/ 0 h 127635"/>
                <a:gd name="connsiteX1" fmla="*/ 149415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0" y="62484"/>
                    <a:pt x="149415" y="76327"/>
                  </a:cubicBezTo>
                  <a:cubicBezTo>
                    <a:pt x="122110" y="62484"/>
                    <a:pt x="36830" y="11748"/>
                    <a:pt x="9398" y="0"/>
                  </a:cubicBezTo>
                  <a:lnTo>
                    <a:pt x="0" y="1651"/>
                  </a:lnTo>
                  <a:cubicBezTo>
                    <a:pt x="27622" y="22987"/>
                    <a:pt x="122618" y="101854"/>
                    <a:pt x="147066" y="127635"/>
                  </a:cubicBezTo>
                  <a:lnTo>
                    <a:pt x="151638" y="127635"/>
                  </a:lnTo>
                  <a:cubicBezTo>
                    <a:pt x="176149" y="101854"/>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88" name="Volný tvar: obrazec 987">
              <a:extLst>
                <a:ext uri="{FF2B5EF4-FFF2-40B4-BE49-F238E27FC236}">
                  <a16:creationId xmlns:a16="http://schemas.microsoft.com/office/drawing/2014/main" id="{D756B390-C44E-4E01-A497-41973BDCB990}"/>
                </a:ext>
              </a:extLst>
            </p:cNvPr>
            <p:cNvSpPr/>
            <p:nvPr/>
          </p:nvSpPr>
          <p:spPr>
            <a:xfrm>
              <a:off x="6579679" y="3250437"/>
              <a:ext cx="298703" cy="127635"/>
            </a:xfrm>
            <a:custGeom>
              <a:avLst/>
              <a:gdLst>
                <a:gd name="connsiteX0" fmla="*/ 289433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433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433" y="0"/>
                  </a:moveTo>
                  <a:cubicBezTo>
                    <a:pt x="262064" y="11811"/>
                    <a:pt x="176720" y="62484"/>
                    <a:pt x="149415" y="76327"/>
                  </a:cubicBezTo>
                  <a:cubicBezTo>
                    <a:pt x="122110" y="62484"/>
                    <a:pt x="36766" y="11748"/>
                    <a:pt x="9398" y="0"/>
                  </a:cubicBezTo>
                  <a:lnTo>
                    <a:pt x="0" y="1651"/>
                  </a:lnTo>
                  <a:cubicBezTo>
                    <a:pt x="27622" y="22987"/>
                    <a:pt x="122555" y="101854"/>
                    <a:pt x="147065" y="127635"/>
                  </a:cubicBezTo>
                  <a:lnTo>
                    <a:pt x="151638" y="127635"/>
                  </a:lnTo>
                  <a:cubicBezTo>
                    <a:pt x="176085" y="101854"/>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989" name="Volný tvar: obrazec 988">
              <a:extLst>
                <a:ext uri="{FF2B5EF4-FFF2-40B4-BE49-F238E27FC236}">
                  <a16:creationId xmlns:a16="http://schemas.microsoft.com/office/drawing/2014/main" id="{15C76A95-97B2-4EFA-ABEE-2AAFDFD2C1F6}"/>
                </a:ext>
              </a:extLst>
            </p:cNvPr>
            <p:cNvSpPr/>
            <p:nvPr/>
          </p:nvSpPr>
          <p:spPr>
            <a:xfrm>
              <a:off x="6909117" y="3250437"/>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1" y="76327"/>
                  </a:cubicBezTo>
                  <a:cubicBezTo>
                    <a:pt x="122047" y="62484"/>
                    <a:pt x="36702" y="11748"/>
                    <a:pt x="9398" y="0"/>
                  </a:cubicBezTo>
                  <a:lnTo>
                    <a:pt x="0" y="1651"/>
                  </a:lnTo>
                  <a:cubicBezTo>
                    <a:pt x="27622" y="22987"/>
                    <a:pt x="122618"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90" name="Volný tvar: obrazec 989">
              <a:extLst>
                <a:ext uri="{FF2B5EF4-FFF2-40B4-BE49-F238E27FC236}">
                  <a16:creationId xmlns:a16="http://schemas.microsoft.com/office/drawing/2014/main" id="{E2F85A12-26F9-4AC8-8088-43DBA9997697}"/>
                </a:ext>
              </a:extLst>
            </p:cNvPr>
            <p:cNvSpPr/>
            <p:nvPr/>
          </p:nvSpPr>
          <p:spPr>
            <a:xfrm>
              <a:off x="7238301" y="325043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085"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91" name="Volný tvar: obrazec 990">
              <a:extLst>
                <a:ext uri="{FF2B5EF4-FFF2-40B4-BE49-F238E27FC236}">
                  <a16:creationId xmlns:a16="http://schemas.microsoft.com/office/drawing/2014/main" id="{3ECA622A-4F15-4DDE-9A33-72A5D1403A8A}"/>
                </a:ext>
              </a:extLst>
            </p:cNvPr>
            <p:cNvSpPr/>
            <p:nvPr/>
          </p:nvSpPr>
          <p:spPr>
            <a:xfrm>
              <a:off x="7567548" y="325043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65" y="11811"/>
                    <a:pt x="176657" y="62484"/>
                    <a:pt x="149416" y="76327"/>
                  </a:cubicBezTo>
                  <a:cubicBezTo>
                    <a:pt x="122110"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92" name="Volný tvar: obrazec 991">
              <a:extLst>
                <a:ext uri="{FF2B5EF4-FFF2-40B4-BE49-F238E27FC236}">
                  <a16:creationId xmlns:a16="http://schemas.microsoft.com/office/drawing/2014/main" id="{6DDA0943-2F1F-484B-91EC-9B070DA84569}"/>
                </a:ext>
              </a:extLst>
            </p:cNvPr>
            <p:cNvSpPr/>
            <p:nvPr/>
          </p:nvSpPr>
          <p:spPr>
            <a:xfrm>
              <a:off x="7896732" y="3250437"/>
              <a:ext cx="298704" cy="127635"/>
            </a:xfrm>
            <a:custGeom>
              <a:avLst/>
              <a:gdLst>
                <a:gd name="connsiteX0" fmla="*/ 289370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8" y="62484"/>
                    <a:pt x="36767" y="11748"/>
                    <a:pt x="9399"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93" name="Volný tvar: obrazec 992">
              <a:extLst>
                <a:ext uri="{FF2B5EF4-FFF2-40B4-BE49-F238E27FC236}">
                  <a16:creationId xmlns:a16="http://schemas.microsoft.com/office/drawing/2014/main" id="{AFC48AF6-7601-4B2E-913B-8B4945617EA8}"/>
                </a:ext>
              </a:extLst>
            </p:cNvPr>
            <p:cNvSpPr/>
            <p:nvPr/>
          </p:nvSpPr>
          <p:spPr>
            <a:xfrm>
              <a:off x="8226107" y="325043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8" y="62484"/>
                    <a:pt x="36767" y="11748"/>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94" name="Volný tvar: obrazec 993">
              <a:extLst>
                <a:ext uri="{FF2B5EF4-FFF2-40B4-BE49-F238E27FC236}">
                  <a16:creationId xmlns:a16="http://schemas.microsoft.com/office/drawing/2014/main" id="{497600CB-1EB9-4056-B1FB-2D16D4DE1E89}"/>
                </a:ext>
              </a:extLst>
            </p:cNvPr>
            <p:cNvSpPr/>
            <p:nvPr/>
          </p:nvSpPr>
          <p:spPr>
            <a:xfrm>
              <a:off x="8884666" y="325043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2" y="76327"/>
                  </a:cubicBezTo>
                  <a:cubicBezTo>
                    <a:pt x="122047" y="62484"/>
                    <a:pt x="36766" y="11748"/>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95" name="Volný tvar: obrazec 994">
              <a:extLst>
                <a:ext uri="{FF2B5EF4-FFF2-40B4-BE49-F238E27FC236}">
                  <a16:creationId xmlns:a16="http://schemas.microsoft.com/office/drawing/2014/main" id="{49F03AAA-168C-43C4-8718-5F08C395B932}"/>
                </a:ext>
              </a:extLst>
            </p:cNvPr>
            <p:cNvSpPr/>
            <p:nvPr/>
          </p:nvSpPr>
          <p:spPr>
            <a:xfrm>
              <a:off x="9213722" y="325043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352" y="76327"/>
                  </a:cubicBezTo>
                  <a:cubicBezTo>
                    <a:pt x="122047" y="62484"/>
                    <a:pt x="36767" y="11748"/>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96" name="Volný tvar: obrazec 995">
              <a:extLst>
                <a:ext uri="{FF2B5EF4-FFF2-40B4-BE49-F238E27FC236}">
                  <a16:creationId xmlns:a16="http://schemas.microsoft.com/office/drawing/2014/main" id="{3A3261AD-8DFF-4E43-954F-385413BD193A}"/>
                </a:ext>
              </a:extLst>
            </p:cNvPr>
            <p:cNvSpPr/>
            <p:nvPr/>
          </p:nvSpPr>
          <p:spPr>
            <a:xfrm>
              <a:off x="5262753" y="3487927"/>
              <a:ext cx="298703" cy="127698"/>
            </a:xfrm>
            <a:custGeom>
              <a:avLst/>
              <a:gdLst>
                <a:gd name="connsiteX0" fmla="*/ 289306 w 298703"/>
                <a:gd name="connsiteY0" fmla="*/ 0 h 127698"/>
                <a:gd name="connsiteX1" fmla="*/ 149352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2" y="76390"/>
                  </a:cubicBezTo>
                  <a:cubicBezTo>
                    <a:pt x="122047" y="62548"/>
                    <a:pt x="36703" y="11811"/>
                    <a:pt x="9398" y="0"/>
                  </a:cubicBezTo>
                  <a:lnTo>
                    <a:pt x="0" y="1715"/>
                  </a:lnTo>
                  <a:cubicBezTo>
                    <a:pt x="27622" y="23051"/>
                    <a:pt x="122555" y="101918"/>
                    <a:pt x="147066" y="127699"/>
                  </a:cubicBezTo>
                  <a:lnTo>
                    <a:pt x="151638" y="127699"/>
                  </a:lnTo>
                  <a:cubicBezTo>
                    <a:pt x="176149" y="101918"/>
                    <a:pt x="271081"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997" name="Volný tvar: obrazec 996">
              <a:extLst>
                <a:ext uri="{FF2B5EF4-FFF2-40B4-BE49-F238E27FC236}">
                  <a16:creationId xmlns:a16="http://schemas.microsoft.com/office/drawing/2014/main" id="{68F5200E-5BF1-4067-8420-F713E7F5F489}"/>
                </a:ext>
              </a:extLst>
            </p:cNvPr>
            <p:cNvSpPr/>
            <p:nvPr/>
          </p:nvSpPr>
          <p:spPr>
            <a:xfrm>
              <a:off x="5592000" y="3487927"/>
              <a:ext cx="298703" cy="127698"/>
            </a:xfrm>
            <a:custGeom>
              <a:avLst/>
              <a:gdLst>
                <a:gd name="connsiteX0" fmla="*/ 289370 w 298703"/>
                <a:gd name="connsiteY0" fmla="*/ 0 h 127698"/>
                <a:gd name="connsiteX1" fmla="*/ 149415 w 298703"/>
                <a:gd name="connsiteY1" fmla="*/ 76390 h 127698"/>
                <a:gd name="connsiteX2" fmla="*/ 9398 w 298703"/>
                <a:gd name="connsiteY2" fmla="*/ 0 h 127698"/>
                <a:gd name="connsiteX3" fmla="*/ 0 w 298703"/>
                <a:gd name="connsiteY3" fmla="*/ 1715 h 127698"/>
                <a:gd name="connsiteX4" fmla="*/ 147066 w 298703"/>
                <a:gd name="connsiteY4" fmla="*/ 127699 h 127698"/>
                <a:gd name="connsiteX5" fmla="*/ 151638 w 298703"/>
                <a:gd name="connsiteY5" fmla="*/ 127699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721" y="62548"/>
                    <a:pt x="149415" y="76390"/>
                  </a:cubicBezTo>
                  <a:cubicBezTo>
                    <a:pt x="122110" y="62548"/>
                    <a:pt x="36766" y="11811"/>
                    <a:pt x="9398" y="0"/>
                  </a:cubicBezTo>
                  <a:lnTo>
                    <a:pt x="0" y="1715"/>
                  </a:lnTo>
                  <a:cubicBezTo>
                    <a:pt x="27622" y="23051"/>
                    <a:pt x="122555" y="101918"/>
                    <a:pt x="147066" y="127699"/>
                  </a:cubicBezTo>
                  <a:lnTo>
                    <a:pt x="151638" y="127699"/>
                  </a:lnTo>
                  <a:cubicBezTo>
                    <a:pt x="176149"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98" name="Volný tvar: obrazec 997">
              <a:extLst>
                <a:ext uri="{FF2B5EF4-FFF2-40B4-BE49-F238E27FC236}">
                  <a16:creationId xmlns:a16="http://schemas.microsoft.com/office/drawing/2014/main" id="{6735119C-8359-4DDD-887D-2BE79B74AD44}"/>
                </a:ext>
              </a:extLst>
            </p:cNvPr>
            <p:cNvSpPr/>
            <p:nvPr/>
          </p:nvSpPr>
          <p:spPr>
            <a:xfrm>
              <a:off x="5921184" y="3487927"/>
              <a:ext cx="298767" cy="127698"/>
            </a:xfrm>
            <a:custGeom>
              <a:avLst/>
              <a:gdLst>
                <a:gd name="connsiteX0" fmla="*/ 289370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702 w 298767"/>
                <a:gd name="connsiteY5" fmla="*/ 127699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8"/>
                    <a:pt x="149352" y="76390"/>
                  </a:cubicBezTo>
                  <a:cubicBezTo>
                    <a:pt x="122047" y="62548"/>
                    <a:pt x="36703" y="11811"/>
                    <a:pt x="9398" y="0"/>
                  </a:cubicBezTo>
                  <a:lnTo>
                    <a:pt x="0" y="1715"/>
                  </a:lnTo>
                  <a:cubicBezTo>
                    <a:pt x="27623" y="23051"/>
                    <a:pt x="122555" y="101918"/>
                    <a:pt x="147066" y="127699"/>
                  </a:cubicBezTo>
                  <a:lnTo>
                    <a:pt x="151702" y="127699"/>
                  </a:lnTo>
                  <a:cubicBezTo>
                    <a:pt x="176213" y="101918"/>
                    <a:pt x="271145"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999" name="Volný tvar: obrazec 998">
              <a:extLst>
                <a:ext uri="{FF2B5EF4-FFF2-40B4-BE49-F238E27FC236}">
                  <a16:creationId xmlns:a16="http://schemas.microsoft.com/office/drawing/2014/main" id="{D5D33FF8-F0C4-4E3C-AF9F-29A1BA3DB871}"/>
                </a:ext>
              </a:extLst>
            </p:cNvPr>
            <p:cNvSpPr/>
            <p:nvPr/>
          </p:nvSpPr>
          <p:spPr>
            <a:xfrm>
              <a:off x="6250559" y="3487927"/>
              <a:ext cx="298767" cy="127698"/>
            </a:xfrm>
            <a:custGeom>
              <a:avLst/>
              <a:gdLst>
                <a:gd name="connsiteX0" fmla="*/ 289370 w 298767"/>
                <a:gd name="connsiteY0" fmla="*/ 0 h 127698"/>
                <a:gd name="connsiteX1" fmla="*/ 149415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720" y="62548"/>
                    <a:pt x="149415" y="76390"/>
                  </a:cubicBezTo>
                  <a:cubicBezTo>
                    <a:pt x="122110" y="62548"/>
                    <a:pt x="36830" y="11811"/>
                    <a:pt x="9398" y="0"/>
                  </a:cubicBezTo>
                  <a:lnTo>
                    <a:pt x="0" y="1715"/>
                  </a:lnTo>
                  <a:cubicBezTo>
                    <a:pt x="27622" y="23051"/>
                    <a:pt x="122618" y="101918"/>
                    <a:pt x="147066" y="127699"/>
                  </a:cubicBezTo>
                  <a:lnTo>
                    <a:pt x="151638" y="127699"/>
                  </a:lnTo>
                  <a:cubicBezTo>
                    <a:pt x="176149" y="101918"/>
                    <a:pt x="271082"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00" name="Volný tvar: obrazec 999">
              <a:extLst>
                <a:ext uri="{FF2B5EF4-FFF2-40B4-BE49-F238E27FC236}">
                  <a16:creationId xmlns:a16="http://schemas.microsoft.com/office/drawing/2014/main" id="{49CAA62F-1CB1-479F-A3FD-A3A796FCECD0}"/>
                </a:ext>
              </a:extLst>
            </p:cNvPr>
            <p:cNvSpPr/>
            <p:nvPr/>
          </p:nvSpPr>
          <p:spPr>
            <a:xfrm>
              <a:off x="6579679" y="3487927"/>
              <a:ext cx="298703" cy="127698"/>
            </a:xfrm>
            <a:custGeom>
              <a:avLst/>
              <a:gdLst>
                <a:gd name="connsiteX0" fmla="*/ 289433 w 298703"/>
                <a:gd name="connsiteY0" fmla="*/ 0 h 127698"/>
                <a:gd name="connsiteX1" fmla="*/ 149415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433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433" y="0"/>
                  </a:moveTo>
                  <a:cubicBezTo>
                    <a:pt x="262064" y="11811"/>
                    <a:pt x="176720" y="62548"/>
                    <a:pt x="149415" y="76390"/>
                  </a:cubicBezTo>
                  <a:cubicBezTo>
                    <a:pt x="122110" y="62548"/>
                    <a:pt x="36766" y="11811"/>
                    <a:pt x="9398" y="0"/>
                  </a:cubicBezTo>
                  <a:lnTo>
                    <a:pt x="0" y="1715"/>
                  </a:lnTo>
                  <a:cubicBezTo>
                    <a:pt x="27622" y="23051"/>
                    <a:pt x="122555" y="101918"/>
                    <a:pt x="147065" y="127699"/>
                  </a:cubicBezTo>
                  <a:lnTo>
                    <a:pt x="151638" y="127699"/>
                  </a:lnTo>
                  <a:cubicBezTo>
                    <a:pt x="176085" y="101918"/>
                    <a:pt x="271081" y="23051"/>
                    <a:pt x="298703" y="1715"/>
                  </a:cubicBezTo>
                  <a:lnTo>
                    <a:pt x="289433" y="0"/>
                  </a:lnTo>
                  <a:close/>
                </a:path>
              </a:pathLst>
            </a:custGeom>
            <a:solidFill>
              <a:srgbClr val="FFFFFF"/>
            </a:solidFill>
            <a:ln w="6350" cap="flat">
              <a:noFill/>
              <a:prstDash val="solid"/>
              <a:miter/>
            </a:ln>
          </p:spPr>
          <p:txBody>
            <a:bodyPr rtlCol="0" anchor="ctr"/>
            <a:lstStyle/>
            <a:p>
              <a:endParaRPr lang="cs-CZ"/>
            </a:p>
          </p:txBody>
        </p:sp>
        <p:sp>
          <p:nvSpPr>
            <p:cNvPr id="1001" name="Volný tvar: obrazec 1000">
              <a:extLst>
                <a:ext uri="{FF2B5EF4-FFF2-40B4-BE49-F238E27FC236}">
                  <a16:creationId xmlns:a16="http://schemas.microsoft.com/office/drawing/2014/main" id="{1ACE0425-7F65-400F-A0AE-228484856183}"/>
                </a:ext>
              </a:extLst>
            </p:cNvPr>
            <p:cNvSpPr/>
            <p:nvPr/>
          </p:nvSpPr>
          <p:spPr>
            <a:xfrm>
              <a:off x="6909117" y="3487927"/>
              <a:ext cx="298703" cy="127698"/>
            </a:xfrm>
            <a:custGeom>
              <a:avLst/>
              <a:gdLst>
                <a:gd name="connsiteX0" fmla="*/ 289306 w 298703"/>
                <a:gd name="connsiteY0" fmla="*/ 0 h 127698"/>
                <a:gd name="connsiteX1" fmla="*/ 149351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8"/>
                    <a:pt x="149351" y="76390"/>
                  </a:cubicBezTo>
                  <a:cubicBezTo>
                    <a:pt x="122047" y="62548"/>
                    <a:pt x="36702" y="11811"/>
                    <a:pt x="9398" y="0"/>
                  </a:cubicBezTo>
                  <a:lnTo>
                    <a:pt x="0" y="1715"/>
                  </a:lnTo>
                  <a:cubicBezTo>
                    <a:pt x="27622" y="23051"/>
                    <a:pt x="122618" y="101918"/>
                    <a:pt x="147065" y="127699"/>
                  </a:cubicBezTo>
                  <a:lnTo>
                    <a:pt x="151638" y="127699"/>
                  </a:lnTo>
                  <a:cubicBezTo>
                    <a:pt x="176085" y="101918"/>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02" name="Volný tvar: obrazec 1001">
              <a:extLst>
                <a:ext uri="{FF2B5EF4-FFF2-40B4-BE49-F238E27FC236}">
                  <a16:creationId xmlns:a16="http://schemas.microsoft.com/office/drawing/2014/main" id="{8D8F06C8-1BEB-4021-B5A3-350231863074}"/>
                </a:ext>
              </a:extLst>
            </p:cNvPr>
            <p:cNvSpPr/>
            <p:nvPr/>
          </p:nvSpPr>
          <p:spPr>
            <a:xfrm>
              <a:off x="7238301" y="3487927"/>
              <a:ext cx="298704" cy="127698"/>
            </a:xfrm>
            <a:custGeom>
              <a:avLst/>
              <a:gdLst>
                <a:gd name="connsiteX0" fmla="*/ 289306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8"/>
                    <a:pt x="149352" y="76390"/>
                  </a:cubicBezTo>
                  <a:cubicBezTo>
                    <a:pt x="122047" y="62548"/>
                    <a:pt x="36703" y="11811"/>
                    <a:pt x="9398" y="0"/>
                  </a:cubicBezTo>
                  <a:lnTo>
                    <a:pt x="0" y="1715"/>
                  </a:lnTo>
                  <a:cubicBezTo>
                    <a:pt x="27622" y="23051"/>
                    <a:pt x="122555" y="101918"/>
                    <a:pt x="147066" y="127699"/>
                  </a:cubicBezTo>
                  <a:lnTo>
                    <a:pt x="151638" y="127699"/>
                  </a:lnTo>
                  <a:cubicBezTo>
                    <a:pt x="176085" y="101918"/>
                    <a:pt x="271081"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03" name="Volný tvar: obrazec 1002">
              <a:extLst>
                <a:ext uri="{FF2B5EF4-FFF2-40B4-BE49-F238E27FC236}">
                  <a16:creationId xmlns:a16="http://schemas.microsoft.com/office/drawing/2014/main" id="{339B889B-0053-45E8-B65B-C4F79749FEAF}"/>
                </a:ext>
              </a:extLst>
            </p:cNvPr>
            <p:cNvSpPr/>
            <p:nvPr/>
          </p:nvSpPr>
          <p:spPr>
            <a:xfrm>
              <a:off x="7567548" y="3487927"/>
              <a:ext cx="298704" cy="127698"/>
            </a:xfrm>
            <a:custGeom>
              <a:avLst/>
              <a:gdLst>
                <a:gd name="connsiteX0" fmla="*/ 289370 w 298704"/>
                <a:gd name="connsiteY0" fmla="*/ 0 h 127698"/>
                <a:gd name="connsiteX1" fmla="*/ 149416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65" y="11811"/>
                    <a:pt x="176657" y="62548"/>
                    <a:pt x="149416" y="76390"/>
                  </a:cubicBezTo>
                  <a:cubicBezTo>
                    <a:pt x="122110" y="62548"/>
                    <a:pt x="36767" y="11811"/>
                    <a:pt x="9398" y="0"/>
                  </a:cubicBezTo>
                  <a:lnTo>
                    <a:pt x="0" y="1715"/>
                  </a:lnTo>
                  <a:cubicBezTo>
                    <a:pt x="27622" y="23051"/>
                    <a:pt x="122555" y="101918"/>
                    <a:pt x="147066" y="127699"/>
                  </a:cubicBezTo>
                  <a:lnTo>
                    <a:pt x="151638" y="127699"/>
                  </a:lnTo>
                  <a:cubicBezTo>
                    <a:pt x="176149"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04" name="Volný tvar: obrazec 1003">
              <a:extLst>
                <a:ext uri="{FF2B5EF4-FFF2-40B4-BE49-F238E27FC236}">
                  <a16:creationId xmlns:a16="http://schemas.microsoft.com/office/drawing/2014/main" id="{82982E52-EC61-40D1-B462-E25E6F2A8FD9}"/>
                </a:ext>
              </a:extLst>
            </p:cNvPr>
            <p:cNvSpPr/>
            <p:nvPr/>
          </p:nvSpPr>
          <p:spPr>
            <a:xfrm>
              <a:off x="7896732" y="3487927"/>
              <a:ext cx="298704" cy="127698"/>
            </a:xfrm>
            <a:custGeom>
              <a:avLst/>
              <a:gdLst>
                <a:gd name="connsiteX0" fmla="*/ 289370 w 298704"/>
                <a:gd name="connsiteY0" fmla="*/ 0 h 127698"/>
                <a:gd name="connsiteX1" fmla="*/ 149352 w 298704"/>
                <a:gd name="connsiteY1" fmla="*/ 76390 h 127698"/>
                <a:gd name="connsiteX2" fmla="*/ 9399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8" y="62548"/>
                    <a:pt x="36767" y="11811"/>
                    <a:pt x="9399" y="0"/>
                  </a:cubicBezTo>
                  <a:lnTo>
                    <a:pt x="0" y="1715"/>
                  </a:lnTo>
                  <a:cubicBezTo>
                    <a:pt x="27623" y="23051"/>
                    <a:pt x="122555" y="101918"/>
                    <a:pt x="147066" y="127699"/>
                  </a:cubicBezTo>
                  <a:lnTo>
                    <a:pt x="151638" y="127699"/>
                  </a:lnTo>
                  <a:cubicBezTo>
                    <a:pt x="176149"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05" name="Volný tvar: obrazec 1004">
              <a:extLst>
                <a:ext uri="{FF2B5EF4-FFF2-40B4-BE49-F238E27FC236}">
                  <a16:creationId xmlns:a16="http://schemas.microsoft.com/office/drawing/2014/main" id="{4331B50C-AC00-4CF4-8FBE-EA003087042B}"/>
                </a:ext>
              </a:extLst>
            </p:cNvPr>
            <p:cNvSpPr/>
            <p:nvPr/>
          </p:nvSpPr>
          <p:spPr>
            <a:xfrm>
              <a:off x="8226107" y="3487927"/>
              <a:ext cx="298704" cy="127698"/>
            </a:xfrm>
            <a:custGeom>
              <a:avLst/>
              <a:gdLst>
                <a:gd name="connsiteX0" fmla="*/ 289306 w 298704"/>
                <a:gd name="connsiteY0" fmla="*/ 0 h 127698"/>
                <a:gd name="connsiteX1" fmla="*/ 149352 w 298704"/>
                <a:gd name="connsiteY1" fmla="*/ 76390 h 127698"/>
                <a:gd name="connsiteX2" fmla="*/ 9399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8"/>
                    <a:pt x="149352" y="76390"/>
                  </a:cubicBezTo>
                  <a:cubicBezTo>
                    <a:pt x="122048" y="62548"/>
                    <a:pt x="36767" y="11811"/>
                    <a:pt x="9399" y="0"/>
                  </a:cubicBezTo>
                  <a:lnTo>
                    <a:pt x="0" y="1715"/>
                  </a:lnTo>
                  <a:cubicBezTo>
                    <a:pt x="27623" y="23051"/>
                    <a:pt x="122555" y="101918"/>
                    <a:pt x="147066" y="127699"/>
                  </a:cubicBezTo>
                  <a:lnTo>
                    <a:pt x="151638" y="127699"/>
                  </a:lnTo>
                  <a:cubicBezTo>
                    <a:pt x="176149" y="101918"/>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06" name="Volný tvar: obrazec 1005">
              <a:extLst>
                <a:ext uri="{FF2B5EF4-FFF2-40B4-BE49-F238E27FC236}">
                  <a16:creationId xmlns:a16="http://schemas.microsoft.com/office/drawing/2014/main" id="{21DBB3ED-1879-4CB1-9D80-FE2C3909999C}"/>
                </a:ext>
              </a:extLst>
            </p:cNvPr>
            <p:cNvSpPr/>
            <p:nvPr/>
          </p:nvSpPr>
          <p:spPr>
            <a:xfrm>
              <a:off x="8555228" y="3487927"/>
              <a:ext cx="298767" cy="127698"/>
            </a:xfrm>
            <a:custGeom>
              <a:avLst/>
              <a:gdLst>
                <a:gd name="connsiteX0" fmla="*/ 289369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5 w 298767"/>
                <a:gd name="connsiteY4" fmla="*/ 127699 h 127698"/>
                <a:gd name="connsiteX5" fmla="*/ 151702 w 298767"/>
                <a:gd name="connsiteY5" fmla="*/ 127699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8"/>
                    <a:pt x="149352" y="76390"/>
                  </a:cubicBezTo>
                  <a:cubicBezTo>
                    <a:pt x="122047" y="62548"/>
                    <a:pt x="36703" y="11811"/>
                    <a:pt x="9398" y="0"/>
                  </a:cubicBezTo>
                  <a:lnTo>
                    <a:pt x="0" y="1715"/>
                  </a:lnTo>
                  <a:cubicBezTo>
                    <a:pt x="27559" y="23051"/>
                    <a:pt x="122555" y="101918"/>
                    <a:pt x="147065" y="127699"/>
                  </a:cubicBezTo>
                  <a:lnTo>
                    <a:pt x="151702" y="127699"/>
                  </a:lnTo>
                  <a:cubicBezTo>
                    <a:pt x="176213" y="101918"/>
                    <a:pt x="271145"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07" name="Volný tvar: obrazec 1006">
              <a:extLst>
                <a:ext uri="{FF2B5EF4-FFF2-40B4-BE49-F238E27FC236}">
                  <a16:creationId xmlns:a16="http://schemas.microsoft.com/office/drawing/2014/main" id="{4C97655B-EE28-42A1-9C40-E15F3EBE0D99}"/>
                </a:ext>
              </a:extLst>
            </p:cNvPr>
            <p:cNvSpPr/>
            <p:nvPr/>
          </p:nvSpPr>
          <p:spPr>
            <a:xfrm>
              <a:off x="9213722" y="3487927"/>
              <a:ext cx="298704" cy="127698"/>
            </a:xfrm>
            <a:custGeom>
              <a:avLst/>
              <a:gdLst>
                <a:gd name="connsiteX0" fmla="*/ 289370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352" y="76390"/>
                  </a:cubicBezTo>
                  <a:cubicBezTo>
                    <a:pt x="122047" y="62548"/>
                    <a:pt x="36767" y="11811"/>
                    <a:pt x="9398" y="0"/>
                  </a:cubicBezTo>
                  <a:lnTo>
                    <a:pt x="0" y="1715"/>
                  </a:lnTo>
                  <a:cubicBezTo>
                    <a:pt x="27622" y="23051"/>
                    <a:pt x="122555" y="101918"/>
                    <a:pt x="147066" y="127699"/>
                  </a:cubicBezTo>
                  <a:lnTo>
                    <a:pt x="151638" y="127699"/>
                  </a:lnTo>
                  <a:cubicBezTo>
                    <a:pt x="176085"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08" name="Volný tvar: obrazec 1007">
              <a:extLst>
                <a:ext uri="{FF2B5EF4-FFF2-40B4-BE49-F238E27FC236}">
                  <a16:creationId xmlns:a16="http://schemas.microsoft.com/office/drawing/2014/main" id="{0F720126-18C7-48A6-ACF5-BCED07433E7A}"/>
                </a:ext>
              </a:extLst>
            </p:cNvPr>
            <p:cNvSpPr/>
            <p:nvPr/>
          </p:nvSpPr>
          <p:spPr>
            <a:xfrm>
              <a:off x="9542906" y="3250437"/>
              <a:ext cx="298704" cy="127635"/>
            </a:xfrm>
            <a:custGeom>
              <a:avLst/>
              <a:gdLst>
                <a:gd name="connsiteX0" fmla="*/ 289370 w 298704"/>
                <a:gd name="connsiteY0" fmla="*/ 0 h 127635"/>
                <a:gd name="connsiteX1" fmla="*/ 149416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8"/>
                    <a:pt x="9399"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09" name="Volný tvar: obrazec 1008">
              <a:extLst>
                <a:ext uri="{FF2B5EF4-FFF2-40B4-BE49-F238E27FC236}">
                  <a16:creationId xmlns:a16="http://schemas.microsoft.com/office/drawing/2014/main" id="{D6DA349F-BA19-463B-B506-27801CB0C33D}"/>
                </a:ext>
              </a:extLst>
            </p:cNvPr>
            <p:cNvSpPr/>
            <p:nvPr/>
          </p:nvSpPr>
          <p:spPr>
            <a:xfrm>
              <a:off x="9872154" y="3250437"/>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1" y="76327"/>
                  </a:cubicBezTo>
                  <a:cubicBezTo>
                    <a:pt x="122047" y="62484"/>
                    <a:pt x="36702" y="11748"/>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10" name="Volný tvar: obrazec 1009">
              <a:extLst>
                <a:ext uri="{FF2B5EF4-FFF2-40B4-BE49-F238E27FC236}">
                  <a16:creationId xmlns:a16="http://schemas.microsoft.com/office/drawing/2014/main" id="{6EC79A20-EFB3-4BE5-99C7-0316095538EA}"/>
                </a:ext>
              </a:extLst>
            </p:cNvPr>
            <p:cNvSpPr/>
            <p:nvPr/>
          </p:nvSpPr>
          <p:spPr>
            <a:xfrm>
              <a:off x="10201402" y="3250437"/>
              <a:ext cx="298767" cy="127635"/>
            </a:xfrm>
            <a:custGeom>
              <a:avLst/>
              <a:gdLst>
                <a:gd name="connsiteX0" fmla="*/ 289369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65" y="11811"/>
                    <a:pt x="176720" y="62484"/>
                    <a:pt x="149416" y="76327"/>
                  </a:cubicBezTo>
                  <a:cubicBezTo>
                    <a:pt x="122110" y="62484"/>
                    <a:pt x="36767" y="11748"/>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11" name="Volný tvar: obrazec 1010">
              <a:extLst>
                <a:ext uri="{FF2B5EF4-FFF2-40B4-BE49-F238E27FC236}">
                  <a16:creationId xmlns:a16="http://schemas.microsoft.com/office/drawing/2014/main" id="{CD4821C7-75A7-4B71-A884-1C3F6D4426A7}"/>
                </a:ext>
              </a:extLst>
            </p:cNvPr>
            <p:cNvSpPr/>
            <p:nvPr/>
          </p:nvSpPr>
          <p:spPr>
            <a:xfrm>
              <a:off x="10860023" y="3250437"/>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484"/>
                    <a:pt x="149352" y="76327"/>
                  </a:cubicBezTo>
                  <a:cubicBezTo>
                    <a:pt x="122047" y="62484"/>
                    <a:pt x="36767" y="11748"/>
                    <a:pt x="9398" y="0"/>
                  </a:cubicBezTo>
                  <a:lnTo>
                    <a:pt x="0" y="1651"/>
                  </a:lnTo>
                  <a:cubicBezTo>
                    <a:pt x="27622" y="22987"/>
                    <a:pt x="122619" y="101854"/>
                    <a:pt x="147066" y="127635"/>
                  </a:cubicBezTo>
                  <a:lnTo>
                    <a:pt x="151638" y="127635"/>
                  </a:lnTo>
                  <a:cubicBezTo>
                    <a:pt x="176149" y="101854"/>
                    <a:pt x="271082"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12" name="Volný tvar: obrazec 1011">
              <a:extLst>
                <a:ext uri="{FF2B5EF4-FFF2-40B4-BE49-F238E27FC236}">
                  <a16:creationId xmlns:a16="http://schemas.microsoft.com/office/drawing/2014/main" id="{98741AB1-2C77-4329-A89C-B5D222D80CA7}"/>
                </a:ext>
              </a:extLst>
            </p:cNvPr>
            <p:cNvSpPr/>
            <p:nvPr/>
          </p:nvSpPr>
          <p:spPr>
            <a:xfrm>
              <a:off x="11189144" y="3250437"/>
              <a:ext cx="298704" cy="127635"/>
            </a:xfrm>
            <a:custGeom>
              <a:avLst/>
              <a:gdLst>
                <a:gd name="connsiteX0" fmla="*/ 289370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8" y="62484"/>
                    <a:pt x="36703" y="11748"/>
                    <a:pt x="9399" y="0"/>
                  </a:cubicBezTo>
                  <a:lnTo>
                    <a:pt x="0" y="1651"/>
                  </a:lnTo>
                  <a:cubicBezTo>
                    <a:pt x="27623" y="22987"/>
                    <a:pt x="122555" y="101854"/>
                    <a:pt x="147066" y="127635"/>
                  </a:cubicBezTo>
                  <a:lnTo>
                    <a:pt x="151638" y="127635"/>
                  </a:lnTo>
                  <a:cubicBezTo>
                    <a:pt x="176150"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13" name="Volný tvar: obrazec 1012">
              <a:extLst>
                <a:ext uri="{FF2B5EF4-FFF2-40B4-BE49-F238E27FC236}">
                  <a16:creationId xmlns:a16="http://schemas.microsoft.com/office/drawing/2014/main" id="{316F9E45-3658-4E48-B044-3B0332DE34F1}"/>
                </a:ext>
              </a:extLst>
            </p:cNvPr>
            <p:cNvSpPr/>
            <p:nvPr/>
          </p:nvSpPr>
          <p:spPr>
            <a:xfrm>
              <a:off x="11518455" y="3250437"/>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0" y="11811"/>
                    <a:pt x="176657" y="62484"/>
                    <a:pt x="149415" y="76327"/>
                  </a:cubicBezTo>
                  <a:cubicBezTo>
                    <a:pt x="122110" y="62484"/>
                    <a:pt x="36830" y="11748"/>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14" name="Volný tvar: obrazec 1013">
              <a:extLst>
                <a:ext uri="{FF2B5EF4-FFF2-40B4-BE49-F238E27FC236}">
                  <a16:creationId xmlns:a16="http://schemas.microsoft.com/office/drawing/2014/main" id="{AD992EDB-190D-4B2F-81C6-1C6B9C964108}"/>
                </a:ext>
              </a:extLst>
            </p:cNvPr>
            <p:cNvSpPr/>
            <p:nvPr/>
          </p:nvSpPr>
          <p:spPr>
            <a:xfrm>
              <a:off x="9542906" y="3487927"/>
              <a:ext cx="298704" cy="127698"/>
            </a:xfrm>
            <a:custGeom>
              <a:avLst/>
              <a:gdLst>
                <a:gd name="connsiteX0" fmla="*/ 289370 w 298704"/>
                <a:gd name="connsiteY0" fmla="*/ 0 h 127698"/>
                <a:gd name="connsiteX1" fmla="*/ 149416 w 298704"/>
                <a:gd name="connsiteY1" fmla="*/ 76390 h 127698"/>
                <a:gd name="connsiteX2" fmla="*/ 9399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8"/>
                    <a:pt x="149416" y="76390"/>
                  </a:cubicBezTo>
                  <a:cubicBezTo>
                    <a:pt x="122111" y="62548"/>
                    <a:pt x="36767" y="11811"/>
                    <a:pt x="9399" y="0"/>
                  </a:cubicBezTo>
                  <a:lnTo>
                    <a:pt x="0" y="1715"/>
                  </a:lnTo>
                  <a:cubicBezTo>
                    <a:pt x="27623" y="23051"/>
                    <a:pt x="122555" y="101918"/>
                    <a:pt x="147066" y="127699"/>
                  </a:cubicBezTo>
                  <a:lnTo>
                    <a:pt x="151638" y="127699"/>
                  </a:lnTo>
                  <a:cubicBezTo>
                    <a:pt x="176086" y="101918"/>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15" name="Volný tvar: obrazec 1014">
              <a:extLst>
                <a:ext uri="{FF2B5EF4-FFF2-40B4-BE49-F238E27FC236}">
                  <a16:creationId xmlns:a16="http://schemas.microsoft.com/office/drawing/2014/main" id="{033913F1-E529-4BED-B3AE-0B59A28F5A61}"/>
                </a:ext>
              </a:extLst>
            </p:cNvPr>
            <p:cNvSpPr/>
            <p:nvPr/>
          </p:nvSpPr>
          <p:spPr>
            <a:xfrm>
              <a:off x="9872154" y="3487927"/>
              <a:ext cx="298703" cy="127698"/>
            </a:xfrm>
            <a:custGeom>
              <a:avLst/>
              <a:gdLst>
                <a:gd name="connsiteX0" fmla="*/ 289306 w 298703"/>
                <a:gd name="connsiteY0" fmla="*/ 0 h 127698"/>
                <a:gd name="connsiteX1" fmla="*/ 149351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1" y="76390"/>
                  </a:cubicBezTo>
                  <a:cubicBezTo>
                    <a:pt x="122047" y="62548"/>
                    <a:pt x="36702" y="11811"/>
                    <a:pt x="9398" y="0"/>
                  </a:cubicBezTo>
                  <a:lnTo>
                    <a:pt x="0" y="1715"/>
                  </a:lnTo>
                  <a:cubicBezTo>
                    <a:pt x="27622" y="23051"/>
                    <a:pt x="122555" y="101918"/>
                    <a:pt x="147065" y="127699"/>
                  </a:cubicBezTo>
                  <a:lnTo>
                    <a:pt x="151638" y="127699"/>
                  </a:lnTo>
                  <a:cubicBezTo>
                    <a:pt x="176149" y="101918"/>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16" name="Volný tvar: obrazec 1015">
              <a:extLst>
                <a:ext uri="{FF2B5EF4-FFF2-40B4-BE49-F238E27FC236}">
                  <a16:creationId xmlns:a16="http://schemas.microsoft.com/office/drawing/2014/main" id="{DC8B7C58-CBAC-45E2-8531-CA3F2D082EAA}"/>
                </a:ext>
              </a:extLst>
            </p:cNvPr>
            <p:cNvSpPr/>
            <p:nvPr/>
          </p:nvSpPr>
          <p:spPr>
            <a:xfrm>
              <a:off x="10530649" y="3487927"/>
              <a:ext cx="298704" cy="127698"/>
            </a:xfrm>
            <a:custGeom>
              <a:avLst/>
              <a:gdLst>
                <a:gd name="connsiteX0" fmla="*/ 289369 w 298704"/>
                <a:gd name="connsiteY0" fmla="*/ 0 h 127698"/>
                <a:gd name="connsiteX1" fmla="*/ 149352 w 298704"/>
                <a:gd name="connsiteY1" fmla="*/ 76390 h 127698"/>
                <a:gd name="connsiteX2" fmla="*/ 9398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8"/>
                    <a:pt x="149352" y="76390"/>
                  </a:cubicBezTo>
                  <a:cubicBezTo>
                    <a:pt x="122047" y="62548"/>
                    <a:pt x="36767" y="11811"/>
                    <a:pt x="9398" y="0"/>
                  </a:cubicBezTo>
                  <a:lnTo>
                    <a:pt x="0" y="1715"/>
                  </a:lnTo>
                  <a:cubicBezTo>
                    <a:pt x="27622" y="23051"/>
                    <a:pt x="122555" y="101918"/>
                    <a:pt x="147066" y="127699"/>
                  </a:cubicBezTo>
                  <a:lnTo>
                    <a:pt x="151638" y="127699"/>
                  </a:lnTo>
                  <a:cubicBezTo>
                    <a:pt x="176149" y="101918"/>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17" name="Volný tvar: obrazec 1016">
              <a:extLst>
                <a:ext uri="{FF2B5EF4-FFF2-40B4-BE49-F238E27FC236}">
                  <a16:creationId xmlns:a16="http://schemas.microsoft.com/office/drawing/2014/main" id="{990A419C-B08B-48A4-83BA-7A07044BA2E6}"/>
                </a:ext>
              </a:extLst>
            </p:cNvPr>
            <p:cNvSpPr/>
            <p:nvPr/>
          </p:nvSpPr>
          <p:spPr>
            <a:xfrm>
              <a:off x="10860023" y="3487927"/>
              <a:ext cx="298767" cy="127698"/>
            </a:xfrm>
            <a:custGeom>
              <a:avLst/>
              <a:gdLst>
                <a:gd name="connsiteX0" fmla="*/ 289306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6 w 298767"/>
                <a:gd name="connsiteY4" fmla="*/ 127699 h 127698"/>
                <a:gd name="connsiteX5" fmla="*/ 151638 w 298767"/>
                <a:gd name="connsiteY5" fmla="*/ 127699 h 127698"/>
                <a:gd name="connsiteX6" fmla="*/ 298768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657" y="62548"/>
                    <a:pt x="149352" y="76390"/>
                  </a:cubicBezTo>
                  <a:cubicBezTo>
                    <a:pt x="122047" y="62548"/>
                    <a:pt x="36767" y="11811"/>
                    <a:pt x="9398" y="0"/>
                  </a:cubicBezTo>
                  <a:lnTo>
                    <a:pt x="0" y="1715"/>
                  </a:lnTo>
                  <a:cubicBezTo>
                    <a:pt x="27622" y="23051"/>
                    <a:pt x="122619" y="101918"/>
                    <a:pt x="147066" y="127699"/>
                  </a:cubicBezTo>
                  <a:lnTo>
                    <a:pt x="151638" y="127699"/>
                  </a:lnTo>
                  <a:cubicBezTo>
                    <a:pt x="176149" y="101918"/>
                    <a:pt x="271082" y="23051"/>
                    <a:pt x="298768"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18" name="Volný tvar: obrazec 1017">
              <a:extLst>
                <a:ext uri="{FF2B5EF4-FFF2-40B4-BE49-F238E27FC236}">
                  <a16:creationId xmlns:a16="http://schemas.microsoft.com/office/drawing/2014/main" id="{61A06848-4937-4CF1-AB9B-242114F2EAC5}"/>
                </a:ext>
              </a:extLst>
            </p:cNvPr>
            <p:cNvSpPr/>
            <p:nvPr/>
          </p:nvSpPr>
          <p:spPr>
            <a:xfrm>
              <a:off x="11189144" y="3487927"/>
              <a:ext cx="298704" cy="127698"/>
            </a:xfrm>
            <a:custGeom>
              <a:avLst/>
              <a:gdLst>
                <a:gd name="connsiteX0" fmla="*/ 289370 w 298704"/>
                <a:gd name="connsiteY0" fmla="*/ 0 h 127698"/>
                <a:gd name="connsiteX1" fmla="*/ 149352 w 298704"/>
                <a:gd name="connsiteY1" fmla="*/ 76390 h 127698"/>
                <a:gd name="connsiteX2" fmla="*/ 9399 w 298704"/>
                <a:gd name="connsiteY2" fmla="*/ 0 h 127698"/>
                <a:gd name="connsiteX3" fmla="*/ 0 w 298704"/>
                <a:gd name="connsiteY3" fmla="*/ 1715 h 127698"/>
                <a:gd name="connsiteX4" fmla="*/ 147066 w 298704"/>
                <a:gd name="connsiteY4" fmla="*/ 127699 h 127698"/>
                <a:gd name="connsiteX5" fmla="*/ 151638 w 298704"/>
                <a:gd name="connsiteY5" fmla="*/ 127699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8"/>
                    <a:pt x="149352" y="76390"/>
                  </a:cubicBezTo>
                  <a:cubicBezTo>
                    <a:pt x="122048" y="62548"/>
                    <a:pt x="36703" y="11811"/>
                    <a:pt x="9399" y="0"/>
                  </a:cubicBezTo>
                  <a:lnTo>
                    <a:pt x="0" y="1715"/>
                  </a:lnTo>
                  <a:cubicBezTo>
                    <a:pt x="27623" y="23051"/>
                    <a:pt x="122555" y="101918"/>
                    <a:pt x="147066" y="127699"/>
                  </a:cubicBezTo>
                  <a:lnTo>
                    <a:pt x="151638" y="127699"/>
                  </a:lnTo>
                  <a:cubicBezTo>
                    <a:pt x="176150" y="101918"/>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19" name="Volný tvar: obrazec 1018">
              <a:extLst>
                <a:ext uri="{FF2B5EF4-FFF2-40B4-BE49-F238E27FC236}">
                  <a16:creationId xmlns:a16="http://schemas.microsoft.com/office/drawing/2014/main" id="{408FAF26-8013-4285-8DF4-FC98F59990E2}"/>
                </a:ext>
              </a:extLst>
            </p:cNvPr>
            <p:cNvSpPr/>
            <p:nvPr/>
          </p:nvSpPr>
          <p:spPr>
            <a:xfrm>
              <a:off x="11518455" y="3487927"/>
              <a:ext cx="298703" cy="127698"/>
            </a:xfrm>
            <a:custGeom>
              <a:avLst/>
              <a:gdLst>
                <a:gd name="connsiteX0" fmla="*/ 289369 w 298703"/>
                <a:gd name="connsiteY0" fmla="*/ 0 h 127698"/>
                <a:gd name="connsiteX1" fmla="*/ 149415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0" y="11811"/>
                    <a:pt x="176657" y="62548"/>
                    <a:pt x="149415" y="76390"/>
                  </a:cubicBezTo>
                  <a:cubicBezTo>
                    <a:pt x="122110" y="62548"/>
                    <a:pt x="36830" y="11811"/>
                    <a:pt x="9398" y="0"/>
                  </a:cubicBezTo>
                  <a:lnTo>
                    <a:pt x="0" y="1715"/>
                  </a:lnTo>
                  <a:cubicBezTo>
                    <a:pt x="27622" y="23051"/>
                    <a:pt x="122555" y="101918"/>
                    <a:pt x="147065" y="127699"/>
                  </a:cubicBezTo>
                  <a:lnTo>
                    <a:pt x="151638" y="127699"/>
                  </a:lnTo>
                  <a:cubicBezTo>
                    <a:pt x="176149" y="101918"/>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21" name="Volný tvar: obrazec 1020">
              <a:extLst>
                <a:ext uri="{FF2B5EF4-FFF2-40B4-BE49-F238E27FC236}">
                  <a16:creationId xmlns:a16="http://schemas.microsoft.com/office/drawing/2014/main" id="{543D0169-5D0B-4A75-A911-8F4F06D8D358}"/>
                </a:ext>
              </a:extLst>
            </p:cNvPr>
            <p:cNvSpPr/>
            <p:nvPr/>
          </p:nvSpPr>
          <p:spPr>
            <a:xfrm>
              <a:off x="982535" y="3010027"/>
              <a:ext cx="298704" cy="127635"/>
            </a:xfrm>
            <a:custGeom>
              <a:avLst/>
              <a:gdLst>
                <a:gd name="connsiteX0" fmla="*/ 289306 w 298704"/>
                <a:gd name="connsiteY0" fmla="*/ 0 h 127635"/>
                <a:gd name="connsiteX1" fmla="*/ 149352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548"/>
                    <a:pt x="149352" y="76391"/>
                  </a:cubicBezTo>
                  <a:cubicBezTo>
                    <a:pt x="122047" y="62548"/>
                    <a:pt x="36703" y="11811"/>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22" name="Volný tvar: obrazec 1021">
              <a:extLst>
                <a:ext uri="{FF2B5EF4-FFF2-40B4-BE49-F238E27FC236}">
                  <a16:creationId xmlns:a16="http://schemas.microsoft.com/office/drawing/2014/main" id="{643F8CF8-36F9-4E1F-B9B0-AD50CD1C68B2}"/>
                </a:ext>
              </a:extLst>
            </p:cNvPr>
            <p:cNvSpPr/>
            <p:nvPr/>
          </p:nvSpPr>
          <p:spPr>
            <a:xfrm>
              <a:off x="1311783" y="3010027"/>
              <a:ext cx="298767" cy="127635"/>
            </a:xfrm>
            <a:custGeom>
              <a:avLst/>
              <a:gdLst>
                <a:gd name="connsiteX0" fmla="*/ 289369 w 298767"/>
                <a:gd name="connsiteY0" fmla="*/ 0 h 127635"/>
                <a:gd name="connsiteX1" fmla="*/ 149416 w 298767"/>
                <a:gd name="connsiteY1" fmla="*/ 76391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721" y="62548"/>
                    <a:pt x="149416" y="76391"/>
                  </a:cubicBezTo>
                  <a:cubicBezTo>
                    <a:pt x="122110" y="62548"/>
                    <a:pt x="36766" y="11811"/>
                    <a:pt x="9398" y="0"/>
                  </a:cubicBezTo>
                  <a:lnTo>
                    <a:pt x="0" y="1651"/>
                  </a:lnTo>
                  <a:cubicBezTo>
                    <a:pt x="27622" y="22987"/>
                    <a:pt x="122555" y="101854"/>
                    <a:pt x="147066" y="127635"/>
                  </a:cubicBezTo>
                  <a:lnTo>
                    <a:pt x="151638" y="127635"/>
                  </a:lnTo>
                  <a:cubicBezTo>
                    <a:pt x="176149" y="101854"/>
                    <a:pt x="271082" y="22987"/>
                    <a:pt x="298768"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23" name="Volný tvar: obrazec 1022">
              <a:extLst>
                <a:ext uri="{FF2B5EF4-FFF2-40B4-BE49-F238E27FC236}">
                  <a16:creationId xmlns:a16="http://schemas.microsoft.com/office/drawing/2014/main" id="{52A7F7F6-4EB6-40CE-8B40-A8E2D245E7BB}"/>
                </a:ext>
              </a:extLst>
            </p:cNvPr>
            <p:cNvSpPr/>
            <p:nvPr/>
          </p:nvSpPr>
          <p:spPr>
            <a:xfrm>
              <a:off x="1641030" y="3010027"/>
              <a:ext cx="298767" cy="127635"/>
            </a:xfrm>
            <a:custGeom>
              <a:avLst/>
              <a:gdLst>
                <a:gd name="connsiteX0" fmla="*/ 289306 w 298767"/>
                <a:gd name="connsiteY0" fmla="*/ 0 h 127635"/>
                <a:gd name="connsiteX1" fmla="*/ 149352 w 298767"/>
                <a:gd name="connsiteY1" fmla="*/ 76391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593" y="62548"/>
                    <a:pt x="149352" y="76391"/>
                  </a:cubicBezTo>
                  <a:cubicBezTo>
                    <a:pt x="122047" y="62548"/>
                    <a:pt x="36703" y="11811"/>
                    <a:pt x="9398" y="0"/>
                  </a:cubicBezTo>
                  <a:lnTo>
                    <a:pt x="0" y="1651"/>
                  </a:lnTo>
                  <a:cubicBezTo>
                    <a:pt x="27623" y="22987"/>
                    <a:pt x="122555" y="101854"/>
                    <a:pt x="147066" y="127635"/>
                  </a:cubicBezTo>
                  <a:lnTo>
                    <a:pt x="151702" y="127635"/>
                  </a:lnTo>
                  <a:cubicBezTo>
                    <a:pt x="176213" y="101854"/>
                    <a:pt x="271209" y="22987"/>
                    <a:pt x="298768"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24" name="Volný tvar: obrazec 1023">
              <a:extLst>
                <a:ext uri="{FF2B5EF4-FFF2-40B4-BE49-F238E27FC236}">
                  <a16:creationId xmlns:a16="http://schemas.microsoft.com/office/drawing/2014/main" id="{D3CEDEA9-132C-4BF1-8EAD-B3FBF2C48F48}"/>
                </a:ext>
              </a:extLst>
            </p:cNvPr>
            <p:cNvSpPr/>
            <p:nvPr/>
          </p:nvSpPr>
          <p:spPr>
            <a:xfrm>
              <a:off x="1970341" y="3010027"/>
              <a:ext cx="298767" cy="127635"/>
            </a:xfrm>
            <a:custGeom>
              <a:avLst/>
              <a:gdLst>
                <a:gd name="connsiteX0" fmla="*/ 289306 w 298767"/>
                <a:gd name="connsiteY0" fmla="*/ 0 h 127635"/>
                <a:gd name="connsiteX1" fmla="*/ 149352 w 298767"/>
                <a:gd name="connsiteY1" fmla="*/ 76391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2001" y="11811"/>
                    <a:pt x="176657" y="62548"/>
                    <a:pt x="149352" y="76391"/>
                  </a:cubicBezTo>
                  <a:cubicBezTo>
                    <a:pt x="122047" y="62548"/>
                    <a:pt x="36703" y="11811"/>
                    <a:pt x="9398" y="0"/>
                  </a:cubicBezTo>
                  <a:lnTo>
                    <a:pt x="0" y="1651"/>
                  </a:lnTo>
                  <a:cubicBezTo>
                    <a:pt x="27623" y="22987"/>
                    <a:pt x="122618" y="101854"/>
                    <a:pt x="147066" y="127635"/>
                  </a:cubicBezTo>
                  <a:lnTo>
                    <a:pt x="151638" y="127635"/>
                  </a:lnTo>
                  <a:cubicBezTo>
                    <a:pt x="176149" y="101854"/>
                    <a:pt x="271082"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25" name="Volný tvar: obrazec 1024">
              <a:extLst>
                <a:ext uri="{FF2B5EF4-FFF2-40B4-BE49-F238E27FC236}">
                  <a16:creationId xmlns:a16="http://schemas.microsoft.com/office/drawing/2014/main" id="{E7E84255-AAC6-4497-9F7D-C5BD5512571C}"/>
                </a:ext>
              </a:extLst>
            </p:cNvPr>
            <p:cNvSpPr/>
            <p:nvPr/>
          </p:nvSpPr>
          <p:spPr>
            <a:xfrm>
              <a:off x="2299398" y="3010027"/>
              <a:ext cx="298704" cy="127635"/>
            </a:xfrm>
            <a:custGeom>
              <a:avLst/>
              <a:gdLst>
                <a:gd name="connsiteX0" fmla="*/ 289433 w 298704"/>
                <a:gd name="connsiteY0" fmla="*/ 0 h 127635"/>
                <a:gd name="connsiteX1" fmla="*/ 149416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3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3" y="0"/>
                  </a:moveTo>
                  <a:cubicBezTo>
                    <a:pt x="262065" y="11811"/>
                    <a:pt x="176721" y="62548"/>
                    <a:pt x="149416" y="76391"/>
                  </a:cubicBezTo>
                  <a:cubicBezTo>
                    <a:pt x="122111" y="62548"/>
                    <a:pt x="36830" y="11811"/>
                    <a:pt x="9398" y="0"/>
                  </a:cubicBezTo>
                  <a:lnTo>
                    <a:pt x="0" y="1651"/>
                  </a:lnTo>
                  <a:cubicBezTo>
                    <a:pt x="27623" y="22987"/>
                    <a:pt x="122555" y="101854"/>
                    <a:pt x="147066" y="127635"/>
                  </a:cubicBezTo>
                  <a:lnTo>
                    <a:pt x="151638" y="127635"/>
                  </a:lnTo>
                  <a:cubicBezTo>
                    <a:pt x="176086" y="101854"/>
                    <a:pt x="271082" y="22987"/>
                    <a:pt x="298704"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1026" name="Volný tvar: obrazec 1025">
              <a:extLst>
                <a:ext uri="{FF2B5EF4-FFF2-40B4-BE49-F238E27FC236}">
                  <a16:creationId xmlns:a16="http://schemas.microsoft.com/office/drawing/2014/main" id="{EE70A41A-5C05-41A1-B49A-C3FBB13B3C2E}"/>
                </a:ext>
              </a:extLst>
            </p:cNvPr>
            <p:cNvSpPr/>
            <p:nvPr/>
          </p:nvSpPr>
          <p:spPr>
            <a:xfrm>
              <a:off x="2628836" y="3010027"/>
              <a:ext cx="298704" cy="127635"/>
            </a:xfrm>
            <a:custGeom>
              <a:avLst/>
              <a:gdLst>
                <a:gd name="connsiteX0" fmla="*/ 289370 w 298704"/>
                <a:gd name="connsiteY0" fmla="*/ 0 h 127635"/>
                <a:gd name="connsiteX1" fmla="*/ 149416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548"/>
                    <a:pt x="149416" y="76391"/>
                  </a:cubicBezTo>
                  <a:cubicBezTo>
                    <a:pt x="122111" y="62548"/>
                    <a:pt x="36767" y="11811"/>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27" name="Volný tvar: obrazec 1026">
              <a:extLst>
                <a:ext uri="{FF2B5EF4-FFF2-40B4-BE49-F238E27FC236}">
                  <a16:creationId xmlns:a16="http://schemas.microsoft.com/office/drawing/2014/main" id="{8536FBAB-86CD-4678-BD97-7E5A2292D215}"/>
                </a:ext>
              </a:extLst>
            </p:cNvPr>
            <p:cNvSpPr/>
            <p:nvPr/>
          </p:nvSpPr>
          <p:spPr>
            <a:xfrm>
              <a:off x="2958020" y="3010027"/>
              <a:ext cx="298704" cy="127635"/>
            </a:xfrm>
            <a:custGeom>
              <a:avLst/>
              <a:gdLst>
                <a:gd name="connsiteX0" fmla="*/ 289370 w 298704"/>
                <a:gd name="connsiteY0" fmla="*/ 0 h 127635"/>
                <a:gd name="connsiteX1" fmla="*/ 149352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1"/>
                  </a:cubicBezTo>
                  <a:cubicBezTo>
                    <a:pt x="122047" y="62548"/>
                    <a:pt x="36703" y="11811"/>
                    <a:pt x="9398" y="0"/>
                  </a:cubicBezTo>
                  <a:lnTo>
                    <a:pt x="0" y="1651"/>
                  </a:lnTo>
                  <a:cubicBezTo>
                    <a:pt x="27623" y="22987"/>
                    <a:pt x="122555" y="101854"/>
                    <a:pt x="147066" y="127635"/>
                  </a:cubicBezTo>
                  <a:lnTo>
                    <a:pt x="151638" y="127635"/>
                  </a:lnTo>
                  <a:cubicBezTo>
                    <a:pt x="176086"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28" name="Volný tvar: obrazec 1027">
              <a:extLst>
                <a:ext uri="{FF2B5EF4-FFF2-40B4-BE49-F238E27FC236}">
                  <a16:creationId xmlns:a16="http://schemas.microsoft.com/office/drawing/2014/main" id="{2BD88115-DD55-44CA-B005-E723D43633BE}"/>
                </a:ext>
              </a:extLst>
            </p:cNvPr>
            <p:cNvSpPr/>
            <p:nvPr/>
          </p:nvSpPr>
          <p:spPr>
            <a:xfrm>
              <a:off x="3287395" y="3010027"/>
              <a:ext cx="298703" cy="127635"/>
            </a:xfrm>
            <a:custGeom>
              <a:avLst/>
              <a:gdLst>
                <a:gd name="connsiteX0" fmla="*/ 289306 w 298703"/>
                <a:gd name="connsiteY0" fmla="*/ 0 h 127635"/>
                <a:gd name="connsiteX1" fmla="*/ 149352 w 298703"/>
                <a:gd name="connsiteY1" fmla="*/ 76391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2" y="76391"/>
                  </a:cubicBezTo>
                  <a:cubicBezTo>
                    <a:pt x="122047" y="62548"/>
                    <a:pt x="36703" y="11811"/>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29" name="Volný tvar: obrazec 1028">
              <a:extLst>
                <a:ext uri="{FF2B5EF4-FFF2-40B4-BE49-F238E27FC236}">
                  <a16:creationId xmlns:a16="http://schemas.microsoft.com/office/drawing/2014/main" id="{BFF94A9E-BCDD-455E-A648-D973FC0BA189}"/>
                </a:ext>
              </a:extLst>
            </p:cNvPr>
            <p:cNvSpPr/>
            <p:nvPr/>
          </p:nvSpPr>
          <p:spPr>
            <a:xfrm>
              <a:off x="3616515" y="3010027"/>
              <a:ext cx="298703" cy="127635"/>
            </a:xfrm>
            <a:custGeom>
              <a:avLst/>
              <a:gdLst>
                <a:gd name="connsiteX0" fmla="*/ 289369 w 298703"/>
                <a:gd name="connsiteY0" fmla="*/ 0 h 127635"/>
                <a:gd name="connsiteX1" fmla="*/ 149352 w 298703"/>
                <a:gd name="connsiteY1" fmla="*/ 76391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548"/>
                    <a:pt x="149352" y="76391"/>
                  </a:cubicBezTo>
                  <a:cubicBezTo>
                    <a:pt x="122047" y="62548"/>
                    <a:pt x="36766" y="11811"/>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30" name="Volný tvar: obrazec 1029">
              <a:extLst>
                <a:ext uri="{FF2B5EF4-FFF2-40B4-BE49-F238E27FC236}">
                  <a16:creationId xmlns:a16="http://schemas.microsoft.com/office/drawing/2014/main" id="{26606008-136D-451F-9D01-435715F3D60F}"/>
                </a:ext>
              </a:extLst>
            </p:cNvPr>
            <p:cNvSpPr/>
            <p:nvPr/>
          </p:nvSpPr>
          <p:spPr>
            <a:xfrm>
              <a:off x="3945890" y="3010027"/>
              <a:ext cx="298703" cy="127635"/>
            </a:xfrm>
            <a:custGeom>
              <a:avLst/>
              <a:gdLst>
                <a:gd name="connsiteX0" fmla="*/ 289306 w 298703"/>
                <a:gd name="connsiteY0" fmla="*/ 0 h 127635"/>
                <a:gd name="connsiteX1" fmla="*/ 149352 w 298703"/>
                <a:gd name="connsiteY1" fmla="*/ 76391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548"/>
                    <a:pt x="149352" y="76391"/>
                  </a:cubicBezTo>
                  <a:cubicBezTo>
                    <a:pt x="122047" y="62548"/>
                    <a:pt x="36766" y="11811"/>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31" name="Volný tvar: obrazec 1030">
              <a:extLst>
                <a:ext uri="{FF2B5EF4-FFF2-40B4-BE49-F238E27FC236}">
                  <a16:creationId xmlns:a16="http://schemas.microsoft.com/office/drawing/2014/main" id="{9D5C1922-4873-408D-8B6F-9CB65EA6D3C3}"/>
                </a:ext>
              </a:extLst>
            </p:cNvPr>
            <p:cNvSpPr/>
            <p:nvPr/>
          </p:nvSpPr>
          <p:spPr>
            <a:xfrm>
              <a:off x="4275010" y="3010027"/>
              <a:ext cx="298704" cy="127635"/>
            </a:xfrm>
            <a:custGeom>
              <a:avLst/>
              <a:gdLst>
                <a:gd name="connsiteX0" fmla="*/ 289370 w 298704"/>
                <a:gd name="connsiteY0" fmla="*/ 0 h 127635"/>
                <a:gd name="connsiteX1" fmla="*/ 149352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1"/>
                  </a:cubicBezTo>
                  <a:cubicBezTo>
                    <a:pt x="122047" y="62548"/>
                    <a:pt x="36703" y="11811"/>
                    <a:pt x="9398" y="0"/>
                  </a:cubicBezTo>
                  <a:lnTo>
                    <a:pt x="0" y="1651"/>
                  </a:lnTo>
                  <a:cubicBezTo>
                    <a:pt x="27623"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32" name="Volný tvar: obrazec 1031">
              <a:extLst>
                <a:ext uri="{FF2B5EF4-FFF2-40B4-BE49-F238E27FC236}">
                  <a16:creationId xmlns:a16="http://schemas.microsoft.com/office/drawing/2014/main" id="{B20AF876-394A-43EA-A77F-C2DEE4F54FBE}"/>
                </a:ext>
              </a:extLst>
            </p:cNvPr>
            <p:cNvSpPr/>
            <p:nvPr/>
          </p:nvSpPr>
          <p:spPr>
            <a:xfrm>
              <a:off x="4604321" y="3010027"/>
              <a:ext cx="298703" cy="127635"/>
            </a:xfrm>
            <a:custGeom>
              <a:avLst/>
              <a:gdLst>
                <a:gd name="connsiteX0" fmla="*/ 289369 w 298703"/>
                <a:gd name="connsiteY0" fmla="*/ 0 h 127635"/>
                <a:gd name="connsiteX1" fmla="*/ 149415 w 298703"/>
                <a:gd name="connsiteY1" fmla="*/ 76391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657" y="62548"/>
                    <a:pt x="149415" y="76391"/>
                  </a:cubicBezTo>
                  <a:cubicBezTo>
                    <a:pt x="122110" y="62548"/>
                    <a:pt x="36830"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33" name="Volný tvar: obrazec 1032">
              <a:extLst>
                <a:ext uri="{FF2B5EF4-FFF2-40B4-BE49-F238E27FC236}">
                  <a16:creationId xmlns:a16="http://schemas.microsoft.com/office/drawing/2014/main" id="{FDDCF57D-ACC2-42D9-A83A-644B8E8936A2}"/>
                </a:ext>
              </a:extLst>
            </p:cNvPr>
            <p:cNvSpPr/>
            <p:nvPr/>
          </p:nvSpPr>
          <p:spPr>
            <a:xfrm>
              <a:off x="4933505" y="3010027"/>
              <a:ext cx="298767" cy="127635"/>
            </a:xfrm>
            <a:custGeom>
              <a:avLst/>
              <a:gdLst>
                <a:gd name="connsiteX0" fmla="*/ 289370 w 298767"/>
                <a:gd name="connsiteY0" fmla="*/ 0 h 127635"/>
                <a:gd name="connsiteX1" fmla="*/ 149352 w 298767"/>
                <a:gd name="connsiteY1" fmla="*/ 76391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548"/>
                    <a:pt x="149352" y="76391"/>
                  </a:cubicBezTo>
                  <a:cubicBezTo>
                    <a:pt x="122047" y="62548"/>
                    <a:pt x="36766" y="11811"/>
                    <a:pt x="9398" y="0"/>
                  </a:cubicBezTo>
                  <a:lnTo>
                    <a:pt x="0" y="1651"/>
                  </a:lnTo>
                  <a:cubicBezTo>
                    <a:pt x="27623" y="22987"/>
                    <a:pt x="122555" y="101854"/>
                    <a:pt x="147066" y="127635"/>
                  </a:cubicBezTo>
                  <a:lnTo>
                    <a:pt x="151702" y="127635"/>
                  </a:lnTo>
                  <a:cubicBezTo>
                    <a:pt x="176149"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34" name="Volný tvar: obrazec 1033">
              <a:extLst>
                <a:ext uri="{FF2B5EF4-FFF2-40B4-BE49-F238E27FC236}">
                  <a16:creationId xmlns:a16="http://schemas.microsoft.com/office/drawing/2014/main" id="{7756046F-8EF6-4412-9689-AF9E8AE02B9E}"/>
                </a:ext>
              </a:extLst>
            </p:cNvPr>
            <p:cNvSpPr/>
            <p:nvPr/>
          </p:nvSpPr>
          <p:spPr>
            <a:xfrm>
              <a:off x="5262753" y="3010027"/>
              <a:ext cx="298703" cy="127635"/>
            </a:xfrm>
            <a:custGeom>
              <a:avLst/>
              <a:gdLst>
                <a:gd name="connsiteX0" fmla="*/ 289306 w 298703"/>
                <a:gd name="connsiteY0" fmla="*/ 0 h 127635"/>
                <a:gd name="connsiteX1" fmla="*/ 149352 w 298703"/>
                <a:gd name="connsiteY1" fmla="*/ 76391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2" y="76391"/>
                  </a:cubicBezTo>
                  <a:cubicBezTo>
                    <a:pt x="122047" y="62548"/>
                    <a:pt x="36703" y="11811"/>
                    <a:pt x="9398" y="0"/>
                  </a:cubicBezTo>
                  <a:lnTo>
                    <a:pt x="0" y="1651"/>
                  </a:lnTo>
                  <a:cubicBezTo>
                    <a:pt x="27622" y="22987"/>
                    <a:pt x="122555" y="101854"/>
                    <a:pt x="147066" y="127635"/>
                  </a:cubicBezTo>
                  <a:lnTo>
                    <a:pt x="151638" y="127635"/>
                  </a:lnTo>
                  <a:cubicBezTo>
                    <a:pt x="176149"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35" name="Volný tvar: obrazec 1034">
              <a:extLst>
                <a:ext uri="{FF2B5EF4-FFF2-40B4-BE49-F238E27FC236}">
                  <a16:creationId xmlns:a16="http://schemas.microsoft.com/office/drawing/2014/main" id="{2EBE86CC-3E77-46AA-8FC4-469A1C0A69BF}"/>
                </a:ext>
              </a:extLst>
            </p:cNvPr>
            <p:cNvSpPr/>
            <p:nvPr/>
          </p:nvSpPr>
          <p:spPr>
            <a:xfrm>
              <a:off x="5592000" y="3010027"/>
              <a:ext cx="298703" cy="127635"/>
            </a:xfrm>
            <a:custGeom>
              <a:avLst/>
              <a:gdLst>
                <a:gd name="connsiteX0" fmla="*/ 289370 w 298703"/>
                <a:gd name="connsiteY0" fmla="*/ 0 h 127635"/>
                <a:gd name="connsiteX1" fmla="*/ 149415 w 298703"/>
                <a:gd name="connsiteY1" fmla="*/ 76391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721" y="62548"/>
                    <a:pt x="149415" y="76391"/>
                  </a:cubicBezTo>
                  <a:cubicBezTo>
                    <a:pt x="122110" y="62548"/>
                    <a:pt x="36766" y="11811"/>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36" name="Volný tvar: obrazec 1035">
              <a:extLst>
                <a:ext uri="{FF2B5EF4-FFF2-40B4-BE49-F238E27FC236}">
                  <a16:creationId xmlns:a16="http://schemas.microsoft.com/office/drawing/2014/main" id="{B63A51AC-5D9A-4DF3-8529-8E4932E4A7C1}"/>
                </a:ext>
              </a:extLst>
            </p:cNvPr>
            <p:cNvSpPr/>
            <p:nvPr/>
          </p:nvSpPr>
          <p:spPr>
            <a:xfrm>
              <a:off x="5921184" y="3010027"/>
              <a:ext cx="298767" cy="127635"/>
            </a:xfrm>
            <a:custGeom>
              <a:avLst/>
              <a:gdLst>
                <a:gd name="connsiteX0" fmla="*/ 289370 w 298767"/>
                <a:gd name="connsiteY0" fmla="*/ 0 h 127635"/>
                <a:gd name="connsiteX1" fmla="*/ 149352 w 298767"/>
                <a:gd name="connsiteY1" fmla="*/ 76391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548"/>
                    <a:pt x="149352" y="76391"/>
                  </a:cubicBezTo>
                  <a:cubicBezTo>
                    <a:pt x="122047" y="62548"/>
                    <a:pt x="36703" y="11811"/>
                    <a:pt x="9398" y="0"/>
                  </a:cubicBezTo>
                  <a:lnTo>
                    <a:pt x="0" y="1651"/>
                  </a:lnTo>
                  <a:cubicBezTo>
                    <a:pt x="27623"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37" name="Volný tvar: obrazec 1036">
              <a:extLst>
                <a:ext uri="{FF2B5EF4-FFF2-40B4-BE49-F238E27FC236}">
                  <a16:creationId xmlns:a16="http://schemas.microsoft.com/office/drawing/2014/main" id="{36BC6894-27FF-414C-9C3E-AD9671D9EE27}"/>
                </a:ext>
              </a:extLst>
            </p:cNvPr>
            <p:cNvSpPr/>
            <p:nvPr/>
          </p:nvSpPr>
          <p:spPr>
            <a:xfrm>
              <a:off x="6250559" y="3010027"/>
              <a:ext cx="298767" cy="127635"/>
            </a:xfrm>
            <a:custGeom>
              <a:avLst/>
              <a:gdLst>
                <a:gd name="connsiteX0" fmla="*/ 289370 w 298767"/>
                <a:gd name="connsiteY0" fmla="*/ 0 h 127635"/>
                <a:gd name="connsiteX1" fmla="*/ 149415 w 298767"/>
                <a:gd name="connsiteY1" fmla="*/ 76391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0" y="62548"/>
                    <a:pt x="149415" y="76391"/>
                  </a:cubicBezTo>
                  <a:cubicBezTo>
                    <a:pt x="122110" y="62548"/>
                    <a:pt x="36830" y="11811"/>
                    <a:pt x="9398" y="0"/>
                  </a:cubicBezTo>
                  <a:lnTo>
                    <a:pt x="0" y="1651"/>
                  </a:lnTo>
                  <a:cubicBezTo>
                    <a:pt x="27622" y="22987"/>
                    <a:pt x="122618" y="101854"/>
                    <a:pt x="147066" y="127635"/>
                  </a:cubicBezTo>
                  <a:lnTo>
                    <a:pt x="151638" y="127635"/>
                  </a:lnTo>
                  <a:cubicBezTo>
                    <a:pt x="176149" y="101854"/>
                    <a:pt x="271082"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38" name="Volný tvar: obrazec 1037">
              <a:extLst>
                <a:ext uri="{FF2B5EF4-FFF2-40B4-BE49-F238E27FC236}">
                  <a16:creationId xmlns:a16="http://schemas.microsoft.com/office/drawing/2014/main" id="{62856E03-1B7D-4000-865D-C15F07E131DA}"/>
                </a:ext>
              </a:extLst>
            </p:cNvPr>
            <p:cNvSpPr/>
            <p:nvPr/>
          </p:nvSpPr>
          <p:spPr>
            <a:xfrm>
              <a:off x="6579679" y="3010027"/>
              <a:ext cx="298703" cy="127635"/>
            </a:xfrm>
            <a:custGeom>
              <a:avLst/>
              <a:gdLst>
                <a:gd name="connsiteX0" fmla="*/ 289433 w 298703"/>
                <a:gd name="connsiteY0" fmla="*/ 0 h 127635"/>
                <a:gd name="connsiteX1" fmla="*/ 149415 w 298703"/>
                <a:gd name="connsiteY1" fmla="*/ 76391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433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433" y="0"/>
                  </a:moveTo>
                  <a:cubicBezTo>
                    <a:pt x="262064" y="11811"/>
                    <a:pt x="176720" y="62548"/>
                    <a:pt x="149415" y="76391"/>
                  </a:cubicBezTo>
                  <a:cubicBezTo>
                    <a:pt x="122110" y="62548"/>
                    <a:pt x="36766" y="11811"/>
                    <a:pt x="9398" y="0"/>
                  </a:cubicBezTo>
                  <a:lnTo>
                    <a:pt x="0" y="1651"/>
                  </a:lnTo>
                  <a:cubicBezTo>
                    <a:pt x="27622" y="22987"/>
                    <a:pt x="122555" y="101854"/>
                    <a:pt x="147065" y="127635"/>
                  </a:cubicBezTo>
                  <a:lnTo>
                    <a:pt x="151638" y="127635"/>
                  </a:lnTo>
                  <a:cubicBezTo>
                    <a:pt x="176085" y="101854"/>
                    <a:pt x="271081" y="22987"/>
                    <a:pt x="298703" y="1651"/>
                  </a:cubicBezTo>
                  <a:lnTo>
                    <a:pt x="289433" y="0"/>
                  </a:lnTo>
                  <a:close/>
                </a:path>
              </a:pathLst>
            </a:custGeom>
            <a:solidFill>
              <a:srgbClr val="FFFFFF"/>
            </a:solidFill>
            <a:ln w="6350" cap="flat">
              <a:noFill/>
              <a:prstDash val="solid"/>
              <a:miter/>
            </a:ln>
          </p:spPr>
          <p:txBody>
            <a:bodyPr rtlCol="0" anchor="ctr"/>
            <a:lstStyle/>
            <a:p>
              <a:endParaRPr lang="cs-CZ"/>
            </a:p>
          </p:txBody>
        </p:sp>
        <p:sp>
          <p:nvSpPr>
            <p:cNvPr id="1039" name="Volný tvar: obrazec 1038">
              <a:extLst>
                <a:ext uri="{FF2B5EF4-FFF2-40B4-BE49-F238E27FC236}">
                  <a16:creationId xmlns:a16="http://schemas.microsoft.com/office/drawing/2014/main" id="{2EBF6728-A17D-4C5F-B975-19C49E6FA0D6}"/>
                </a:ext>
              </a:extLst>
            </p:cNvPr>
            <p:cNvSpPr/>
            <p:nvPr/>
          </p:nvSpPr>
          <p:spPr>
            <a:xfrm>
              <a:off x="6909117" y="3010027"/>
              <a:ext cx="298703" cy="127635"/>
            </a:xfrm>
            <a:custGeom>
              <a:avLst/>
              <a:gdLst>
                <a:gd name="connsiteX0" fmla="*/ 289306 w 298703"/>
                <a:gd name="connsiteY0" fmla="*/ 0 h 127635"/>
                <a:gd name="connsiteX1" fmla="*/ 149351 w 298703"/>
                <a:gd name="connsiteY1" fmla="*/ 76391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548"/>
                    <a:pt x="149351" y="76391"/>
                  </a:cubicBezTo>
                  <a:cubicBezTo>
                    <a:pt x="122047" y="62548"/>
                    <a:pt x="36702" y="11811"/>
                    <a:pt x="9398" y="0"/>
                  </a:cubicBezTo>
                  <a:lnTo>
                    <a:pt x="0" y="1651"/>
                  </a:lnTo>
                  <a:cubicBezTo>
                    <a:pt x="27622" y="22987"/>
                    <a:pt x="122618"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40" name="Volný tvar: obrazec 1039">
              <a:extLst>
                <a:ext uri="{FF2B5EF4-FFF2-40B4-BE49-F238E27FC236}">
                  <a16:creationId xmlns:a16="http://schemas.microsoft.com/office/drawing/2014/main" id="{D44619C9-7056-40C5-AAD7-8CB65D0EE563}"/>
                </a:ext>
              </a:extLst>
            </p:cNvPr>
            <p:cNvSpPr/>
            <p:nvPr/>
          </p:nvSpPr>
          <p:spPr>
            <a:xfrm>
              <a:off x="7238301" y="3010027"/>
              <a:ext cx="298704" cy="127635"/>
            </a:xfrm>
            <a:custGeom>
              <a:avLst/>
              <a:gdLst>
                <a:gd name="connsiteX0" fmla="*/ 289306 w 298704"/>
                <a:gd name="connsiteY0" fmla="*/ 0 h 127635"/>
                <a:gd name="connsiteX1" fmla="*/ 149352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548"/>
                    <a:pt x="149352" y="76391"/>
                  </a:cubicBezTo>
                  <a:cubicBezTo>
                    <a:pt x="122047" y="62548"/>
                    <a:pt x="36703" y="11811"/>
                    <a:pt x="9398" y="0"/>
                  </a:cubicBezTo>
                  <a:lnTo>
                    <a:pt x="0" y="1651"/>
                  </a:lnTo>
                  <a:cubicBezTo>
                    <a:pt x="27622" y="22987"/>
                    <a:pt x="122555" y="101854"/>
                    <a:pt x="147066" y="127635"/>
                  </a:cubicBezTo>
                  <a:lnTo>
                    <a:pt x="151638" y="127635"/>
                  </a:lnTo>
                  <a:cubicBezTo>
                    <a:pt x="176085" y="101854"/>
                    <a:pt x="271081"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41" name="Volný tvar: obrazec 1040">
              <a:extLst>
                <a:ext uri="{FF2B5EF4-FFF2-40B4-BE49-F238E27FC236}">
                  <a16:creationId xmlns:a16="http://schemas.microsoft.com/office/drawing/2014/main" id="{DF24E0DE-43CA-4C4E-90E2-835C10F22669}"/>
                </a:ext>
              </a:extLst>
            </p:cNvPr>
            <p:cNvSpPr/>
            <p:nvPr/>
          </p:nvSpPr>
          <p:spPr>
            <a:xfrm>
              <a:off x="7567548" y="3010027"/>
              <a:ext cx="298704" cy="127635"/>
            </a:xfrm>
            <a:custGeom>
              <a:avLst/>
              <a:gdLst>
                <a:gd name="connsiteX0" fmla="*/ 289370 w 298704"/>
                <a:gd name="connsiteY0" fmla="*/ 0 h 127635"/>
                <a:gd name="connsiteX1" fmla="*/ 149416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65" y="11811"/>
                    <a:pt x="176657" y="62548"/>
                    <a:pt x="149416" y="76391"/>
                  </a:cubicBezTo>
                  <a:cubicBezTo>
                    <a:pt x="122110" y="62548"/>
                    <a:pt x="36767" y="11811"/>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42" name="Volný tvar: obrazec 1041">
              <a:extLst>
                <a:ext uri="{FF2B5EF4-FFF2-40B4-BE49-F238E27FC236}">
                  <a16:creationId xmlns:a16="http://schemas.microsoft.com/office/drawing/2014/main" id="{7A5ABA84-ADF2-4A2C-88F4-23BE519ACACE}"/>
                </a:ext>
              </a:extLst>
            </p:cNvPr>
            <p:cNvSpPr/>
            <p:nvPr/>
          </p:nvSpPr>
          <p:spPr>
            <a:xfrm>
              <a:off x="7896732" y="3010027"/>
              <a:ext cx="298704" cy="127635"/>
            </a:xfrm>
            <a:custGeom>
              <a:avLst/>
              <a:gdLst>
                <a:gd name="connsiteX0" fmla="*/ 289370 w 298704"/>
                <a:gd name="connsiteY0" fmla="*/ 0 h 127635"/>
                <a:gd name="connsiteX1" fmla="*/ 149352 w 298704"/>
                <a:gd name="connsiteY1" fmla="*/ 76391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1"/>
                  </a:cubicBezTo>
                  <a:cubicBezTo>
                    <a:pt x="122048" y="62548"/>
                    <a:pt x="36767" y="11811"/>
                    <a:pt x="9399"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43" name="Volný tvar: obrazec 1042">
              <a:extLst>
                <a:ext uri="{FF2B5EF4-FFF2-40B4-BE49-F238E27FC236}">
                  <a16:creationId xmlns:a16="http://schemas.microsoft.com/office/drawing/2014/main" id="{996FE98B-040A-41CA-8BFA-03F7F8F61FC8}"/>
                </a:ext>
              </a:extLst>
            </p:cNvPr>
            <p:cNvSpPr/>
            <p:nvPr/>
          </p:nvSpPr>
          <p:spPr>
            <a:xfrm>
              <a:off x="8555228" y="3010027"/>
              <a:ext cx="298767" cy="127635"/>
            </a:xfrm>
            <a:custGeom>
              <a:avLst/>
              <a:gdLst>
                <a:gd name="connsiteX0" fmla="*/ 289369 w 298767"/>
                <a:gd name="connsiteY0" fmla="*/ 0 h 127635"/>
                <a:gd name="connsiteX1" fmla="*/ 149352 w 298767"/>
                <a:gd name="connsiteY1" fmla="*/ 76391 h 127635"/>
                <a:gd name="connsiteX2" fmla="*/ 9398 w 298767"/>
                <a:gd name="connsiteY2" fmla="*/ 0 h 127635"/>
                <a:gd name="connsiteX3" fmla="*/ 0 w 298767"/>
                <a:gd name="connsiteY3" fmla="*/ 1651 h 127635"/>
                <a:gd name="connsiteX4" fmla="*/ 147065 w 298767"/>
                <a:gd name="connsiteY4" fmla="*/ 127635 h 127635"/>
                <a:gd name="connsiteX5" fmla="*/ 151702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548"/>
                    <a:pt x="149352" y="76391"/>
                  </a:cubicBezTo>
                  <a:cubicBezTo>
                    <a:pt x="122047" y="62548"/>
                    <a:pt x="36703" y="11811"/>
                    <a:pt x="9398" y="0"/>
                  </a:cubicBezTo>
                  <a:lnTo>
                    <a:pt x="0" y="1651"/>
                  </a:lnTo>
                  <a:cubicBezTo>
                    <a:pt x="27559" y="22987"/>
                    <a:pt x="122555" y="101854"/>
                    <a:pt x="147065" y="127635"/>
                  </a:cubicBezTo>
                  <a:lnTo>
                    <a:pt x="151702" y="127635"/>
                  </a:lnTo>
                  <a:cubicBezTo>
                    <a:pt x="176213"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44" name="Volný tvar: obrazec 1043">
              <a:extLst>
                <a:ext uri="{FF2B5EF4-FFF2-40B4-BE49-F238E27FC236}">
                  <a16:creationId xmlns:a16="http://schemas.microsoft.com/office/drawing/2014/main" id="{8630BEBE-6845-4162-8771-2B376ADF1B6C}"/>
                </a:ext>
              </a:extLst>
            </p:cNvPr>
            <p:cNvSpPr/>
            <p:nvPr/>
          </p:nvSpPr>
          <p:spPr>
            <a:xfrm>
              <a:off x="8884666" y="3010027"/>
              <a:ext cx="298703" cy="127635"/>
            </a:xfrm>
            <a:custGeom>
              <a:avLst/>
              <a:gdLst>
                <a:gd name="connsiteX0" fmla="*/ 289306 w 298703"/>
                <a:gd name="connsiteY0" fmla="*/ 0 h 127635"/>
                <a:gd name="connsiteX1" fmla="*/ 149352 w 298703"/>
                <a:gd name="connsiteY1" fmla="*/ 76391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548"/>
                    <a:pt x="149352" y="76391"/>
                  </a:cubicBezTo>
                  <a:cubicBezTo>
                    <a:pt x="122047" y="62548"/>
                    <a:pt x="36766" y="11811"/>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45" name="Volný tvar: obrazec 1044">
              <a:extLst>
                <a:ext uri="{FF2B5EF4-FFF2-40B4-BE49-F238E27FC236}">
                  <a16:creationId xmlns:a16="http://schemas.microsoft.com/office/drawing/2014/main" id="{44898495-881A-4DF2-999B-3DDC502E65DC}"/>
                </a:ext>
              </a:extLst>
            </p:cNvPr>
            <p:cNvSpPr/>
            <p:nvPr/>
          </p:nvSpPr>
          <p:spPr>
            <a:xfrm>
              <a:off x="9213722" y="3010027"/>
              <a:ext cx="298704" cy="127635"/>
            </a:xfrm>
            <a:custGeom>
              <a:avLst/>
              <a:gdLst>
                <a:gd name="connsiteX0" fmla="*/ 289370 w 298704"/>
                <a:gd name="connsiteY0" fmla="*/ 0 h 127635"/>
                <a:gd name="connsiteX1" fmla="*/ 149352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548"/>
                    <a:pt x="149352" y="76391"/>
                  </a:cubicBezTo>
                  <a:cubicBezTo>
                    <a:pt x="122047" y="62548"/>
                    <a:pt x="36767" y="11811"/>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46" name="Volný tvar: obrazec 1045">
              <a:extLst>
                <a:ext uri="{FF2B5EF4-FFF2-40B4-BE49-F238E27FC236}">
                  <a16:creationId xmlns:a16="http://schemas.microsoft.com/office/drawing/2014/main" id="{D71A16B1-2DEB-41CA-975C-F6FF8E59D9EA}"/>
                </a:ext>
              </a:extLst>
            </p:cNvPr>
            <p:cNvSpPr/>
            <p:nvPr/>
          </p:nvSpPr>
          <p:spPr>
            <a:xfrm>
              <a:off x="9542906" y="3010027"/>
              <a:ext cx="298704" cy="127635"/>
            </a:xfrm>
            <a:custGeom>
              <a:avLst/>
              <a:gdLst>
                <a:gd name="connsiteX0" fmla="*/ 149416 w 298704"/>
                <a:gd name="connsiteY0" fmla="*/ 76391 h 127635"/>
                <a:gd name="connsiteX1" fmla="*/ 9399 w 298704"/>
                <a:gd name="connsiteY1" fmla="*/ 0 h 127635"/>
                <a:gd name="connsiteX2" fmla="*/ 0 w 298704"/>
                <a:gd name="connsiteY2" fmla="*/ 1651 h 127635"/>
                <a:gd name="connsiteX3" fmla="*/ 147066 w 298704"/>
                <a:gd name="connsiteY3" fmla="*/ 127635 h 127635"/>
                <a:gd name="connsiteX4" fmla="*/ 151638 w 298704"/>
                <a:gd name="connsiteY4" fmla="*/ 127635 h 127635"/>
                <a:gd name="connsiteX5" fmla="*/ 298704 w 298704"/>
                <a:gd name="connsiteY5" fmla="*/ 1651 h 127635"/>
                <a:gd name="connsiteX6" fmla="*/ 289306 w 298704"/>
                <a:gd name="connsiteY6"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 h="127635">
                  <a:moveTo>
                    <a:pt x="149416" y="76391"/>
                  </a:moveTo>
                  <a:cubicBezTo>
                    <a:pt x="122111" y="62548"/>
                    <a:pt x="36767" y="11811"/>
                    <a:pt x="9399" y="0"/>
                  </a:cubicBezTo>
                  <a:lnTo>
                    <a:pt x="0" y="1651"/>
                  </a:lnTo>
                  <a:cubicBezTo>
                    <a:pt x="27623" y="22987"/>
                    <a:pt x="122555" y="101854"/>
                    <a:pt x="147066" y="127635"/>
                  </a:cubicBezTo>
                  <a:lnTo>
                    <a:pt x="151638" y="127635"/>
                  </a:lnTo>
                  <a:cubicBezTo>
                    <a:pt x="176086" y="101854"/>
                    <a:pt x="271082" y="22987"/>
                    <a:pt x="298704" y="1651"/>
                  </a:cubicBezTo>
                  <a:lnTo>
                    <a:pt x="289306" y="0"/>
                  </a:lnTo>
                </a:path>
              </a:pathLst>
            </a:custGeom>
            <a:solidFill>
              <a:srgbClr val="FFFFFF"/>
            </a:solidFill>
            <a:ln w="6350" cap="flat">
              <a:noFill/>
              <a:prstDash val="solid"/>
              <a:miter/>
            </a:ln>
          </p:spPr>
          <p:txBody>
            <a:bodyPr rtlCol="0" anchor="ctr"/>
            <a:lstStyle/>
            <a:p>
              <a:endParaRPr lang="cs-CZ"/>
            </a:p>
          </p:txBody>
        </p:sp>
        <p:sp>
          <p:nvSpPr>
            <p:cNvPr id="1047" name="Volný tvar: obrazec 1046">
              <a:extLst>
                <a:ext uri="{FF2B5EF4-FFF2-40B4-BE49-F238E27FC236}">
                  <a16:creationId xmlns:a16="http://schemas.microsoft.com/office/drawing/2014/main" id="{047C2051-2A7E-499E-93AF-5FD21996308C}"/>
                </a:ext>
              </a:extLst>
            </p:cNvPr>
            <p:cNvSpPr/>
            <p:nvPr/>
          </p:nvSpPr>
          <p:spPr>
            <a:xfrm>
              <a:off x="9872154" y="3010027"/>
              <a:ext cx="298703" cy="127635"/>
            </a:xfrm>
            <a:custGeom>
              <a:avLst/>
              <a:gdLst>
                <a:gd name="connsiteX0" fmla="*/ 289306 w 298703"/>
                <a:gd name="connsiteY0" fmla="*/ 0 h 127635"/>
                <a:gd name="connsiteX1" fmla="*/ 149351 w 298703"/>
                <a:gd name="connsiteY1" fmla="*/ 76391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548"/>
                    <a:pt x="149351" y="76391"/>
                  </a:cubicBezTo>
                  <a:cubicBezTo>
                    <a:pt x="122047" y="62548"/>
                    <a:pt x="36702" y="11811"/>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1048" name="Volný tvar: obrazec 1047">
              <a:extLst>
                <a:ext uri="{FF2B5EF4-FFF2-40B4-BE49-F238E27FC236}">
                  <a16:creationId xmlns:a16="http://schemas.microsoft.com/office/drawing/2014/main" id="{F9707833-432D-482B-B61F-EEF4DE6C1109}"/>
                </a:ext>
              </a:extLst>
            </p:cNvPr>
            <p:cNvSpPr/>
            <p:nvPr/>
          </p:nvSpPr>
          <p:spPr>
            <a:xfrm>
              <a:off x="10201402" y="3010027"/>
              <a:ext cx="298767" cy="127635"/>
            </a:xfrm>
            <a:custGeom>
              <a:avLst/>
              <a:gdLst>
                <a:gd name="connsiteX0" fmla="*/ 289369 w 298767"/>
                <a:gd name="connsiteY0" fmla="*/ 0 h 127635"/>
                <a:gd name="connsiteX1" fmla="*/ 149416 w 298767"/>
                <a:gd name="connsiteY1" fmla="*/ 76391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65" y="11811"/>
                    <a:pt x="176720" y="62548"/>
                    <a:pt x="149416" y="76391"/>
                  </a:cubicBezTo>
                  <a:cubicBezTo>
                    <a:pt x="122110" y="62548"/>
                    <a:pt x="36767" y="11811"/>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49" name="Volný tvar: obrazec 1048">
              <a:extLst>
                <a:ext uri="{FF2B5EF4-FFF2-40B4-BE49-F238E27FC236}">
                  <a16:creationId xmlns:a16="http://schemas.microsoft.com/office/drawing/2014/main" id="{F99705D7-172D-4559-8DF2-1A96443BB893}"/>
                </a:ext>
              </a:extLst>
            </p:cNvPr>
            <p:cNvSpPr/>
            <p:nvPr/>
          </p:nvSpPr>
          <p:spPr>
            <a:xfrm>
              <a:off x="10530649" y="3010027"/>
              <a:ext cx="298704" cy="127635"/>
            </a:xfrm>
            <a:custGeom>
              <a:avLst/>
              <a:gdLst>
                <a:gd name="connsiteX0" fmla="*/ 289369 w 298704"/>
                <a:gd name="connsiteY0" fmla="*/ 0 h 127635"/>
                <a:gd name="connsiteX1" fmla="*/ 149352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548"/>
                    <a:pt x="149352" y="76391"/>
                  </a:cubicBezTo>
                  <a:cubicBezTo>
                    <a:pt x="122047" y="62548"/>
                    <a:pt x="36767"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1050" name="Volný tvar: obrazec 1049">
              <a:extLst>
                <a:ext uri="{FF2B5EF4-FFF2-40B4-BE49-F238E27FC236}">
                  <a16:creationId xmlns:a16="http://schemas.microsoft.com/office/drawing/2014/main" id="{B2F25F47-D6DD-4F0C-8D72-B1848708B284}"/>
                </a:ext>
              </a:extLst>
            </p:cNvPr>
            <p:cNvSpPr/>
            <p:nvPr/>
          </p:nvSpPr>
          <p:spPr>
            <a:xfrm>
              <a:off x="11189144" y="3010027"/>
              <a:ext cx="298704" cy="127635"/>
            </a:xfrm>
            <a:custGeom>
              <a:avLst/>
              <a:gdLst>
                <a:gd name="connsiteX0" fmla="*/ 289370 w 298704"/>
                <a:gd name="connsiteY0" fmla="*/ 0 h 127635"/>
                <a:gd name="connsiteX1" fmla="*/ 149352 w 298704"/>
                <a:gd name="connsiteY1" fmla="*/ 76391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548"/>
                    <a:pt x="149352" y="76391"/>
                  </a:cubicBezTo>
                  <a:cubicBezTo>
                    <a:pt x="122048" y="62548"/>
                    <a:pt x="36703" y="11811"/>
                    <a:pt x="9399" y="0"/>
                  </a:cubicBezTo>
                  <a:lnTo>
                    <a:pt x="0" y="1651"/>
                  </a:lnTo>
                  <a:cubicBezTo>
                    <a:pt x="27623" y="22987"/>
                    <a:pt x="122555" y="101854"/>
                    <a:pt x="147066" y="127635"/>
                  </a:cubicBezTo>
                  <a:lnTo>
                    <a:pt x="151638" y="127635"/>
                  </a:lnTo>
                  <a:cubicBezTo>
                    <a:pt x="176150"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1051" name="Volný tvar: obrazec 1050">
              <a:extLst>
                <a:ext uri="{FF2B5EF4-FFF2-40B4-BE49-F238E27FC236}">
                  <a16:creationId xmlns:a16="http://schemas.microsoft.com/office/drawing/2014/main" id="{1F0ABE7D-2F2B-4B3D-A82B-DC06A94C2F9D}"/>
                </a:ext>
              </a:extLst>
            </p:cNvPr>
            <p:cNvSpPr/>
            <p:nvPr/>
          </p:nvSpPr>
          <p:spPr>
            <a:xfrm>
              <a:off x="11518455" y="3010027"/>
              <a:ext cx="298703" cy="127635"/>
            </a:xfrm>
            <a:custGeom>
              <a:avLst/>
              <a:gdLst>
                <a:gd name="connsiteX0" fmla="*/ 289369 w 298703"/>
                <a:gd name="connsiteY0" fmla="*/ 0 h 127635"/>
                <a:gd name="connsiteX1" fmla="*/ 149415 w 298703"/>
                <a:gd name="connsiteY1" fmla="*/ 76391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0" y="11811"/>
                    <a:pt x="176657" y="62548"/>
                    <a:pt x="149415" y="76391"/>
                  </a:cubicBezTo>
                  <a:cubicBezTo>
                    <a:pt x="122110" y="62548"/>
                    <a:pt x="36830" y="11811"/>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19" name="Volný tvar: obrazec 1042">
              <a:extLst>
                <a:ext uri="{FF2B5EF4-FFF2-40B4-BE49-F238E27FC236}">
                  <a16:creationId xmlns:a16="http://schemas.microsoft.com/office/drawing/2014/main" id="{BE27015E-C368-4C3C-B247-5570E8743CD6}"/>
                </a:ext>
              </a:extLst>
            </p:cNvPr>
            <p:cNvSpPr/>
            <p:nvPr userDrawn="1"/>
          </p:nvSpPr>
          <p:spPr>
            <a:xfrm>
              <a:off x="8226075" y="3010027"/>
              <a:ext cx="298767" cy="127635"/>
            </a:xfrm>
            <a:custGeom>
              <a:avLst/>
              <a:gdLst>
                <a:gd name="connsiteX0" fmla="*/ 289369 w 298767"/>
                <a:gd name="connsiteY0" fmla="*/ 0 h 127635"/>
                <a:gd name="connsiteX1" fmla="*/ 149352 w 298767"/>
                <a:gd name="connsiteY1" fmla="*/ 76391 h 127635"/>
                <a:gd name="connsiteX2" fmla="*/ 9398 w 298767"/>
                <a:gd name="connsiteY2" fmla="*/ 0 h 127635"/>
                <a:gd name="connsiteX3" fmla="*/ 0 w 298767"/>
                <a:gd name="connsiteY3" fmla="*/ 1651 h 127635"/>
                <a:gd name="connsiteX4" fmla="*/ 147065 w 298767"/>
                <a:gd name="connsiteY4" fmla="*/ 127635 h 127635"/>
                <a:gd name="connsiteX5" fmla="*/ 151702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548"/>
                    <a:pt x="149352" y="76391"/>
                  </a:cubicBezTo>
                  <a:cubicBezTo>
                    <a:pt x="122047" y="62548"/>
                    <a:pt x="36703" y="11811"/>
                    <a:pt x="9398" y="0"/>
                  </a:cubicBezTo>
                  <a:lnTo>
                    <a:pt x="0" y="1651"/>
                  </a:lnTo>
                  <a:cubicBezTo>
                    <a:pt x="27559" y="22987"/>
                    <a:pt x="122555" y="101854"/>
                    <a:pt x="147065" y="127635"/>
                  </a:cubicBezTo>
                  <a:lnTo>
                    <a:pt x="151702" y="127635"/>
                  </a:lnTo>
                  <a:cubicBezTo>
                    <a:pt x="176213"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20" name="Volný tvar: obrazec 993">
              <a:extLst>
                <a:ext uri="{FF2B5EF4-FFF2-40B4-BE49-F238E27FC236}">
                  <a16:creationId xmlns:a16="http://schemas.microsoft.com/office/drawing/2014/main" id="{D470E747-2B99-4159-9EF2-1650EF452671}"/>
                </a:ext>
              </a:extLst>
            </p:cNvPr>
            <p:cNvSpPr/>
            <p:nvPr userDrawn="1"/>
          </p:nvSpPr>
          <p:spPr>
            <a:xfrm>
              <a:off x="8555163" y="325043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2" y="76327"/>
                  </a:cubicBezTo>
                  <a:cubicBezTo>
                    <a:pt x="122047" y="62484"/>
                    <a:pt x="36766" y="11748"/>
                    <a:pt x="9398" y="0"/>
                  </a:cubicBezTo>
                  <a:lnTo>
                    <a:pt x="0" y="1651"/>
                  </a:lnTo>
                  <a:cubicBezTo>
                    <a:pt x="27622" y="22987"/>
                    <a:pt x="122555" y="101854"/>
                    <a:pt x="147065" y="127635"/>
                  </a:cubicBezTo>
                  <a:lnTo>
                    <a:pt x="151638"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21" name="Volný tvar: obrazec 1005">
              <a:extLst>
                <a:ext uri="{FF2B5EF4-FFF2-40B4-BE49-F238E27FC236}">
                  <a16:creationId xmlns:a16="http://schemas.microsoft.com/office/drawing/2014/main" id="{AB10526C-E717-4A98-A52A-507B20030ED1}"/>
                </a:ext>
              </a:extLst>
            </p:cNvPr>
            <p:cNvSpPr/>
            <p:nvPr userDrawn="1"/>
          </p:nvSpPr>
          <p:spPr>
            <a:xfrm>
              <a:off x="8884633" y="3487927"/>
              <a:ext cx="298767" cy="127698"/>
            </a:xfrm>
            <a:custGeom>
              <a:avLst/>
              <a:gdLst>
                <a:gd name="connsiteX0" fmla="*/ 289369 w 298767"/>
                <a:gd name="connsiteY0" fmla="*/ 0 h 127698"/>
                <a:gd name="connsiteX1" fmla="*/ 149352 w 298767"/>
                <a:gd name="connsiteY1" fmla="*/ 76390 h 127698"/>
                <a:gd name="connsiteX2" fmla="*/ 9398 w 298767"/>
                <a:gd name="connsiteY2" fmla="*/ 0 h 127698"/>
                <a:gd name="connsiteX3" fmla="*/ 0 w 298767"/>
                <a:gd name="connsiteY3" fmla="*/ 1715 h 127698"/>
                <a:gd name="connsiteX4" fmla="*/ 147065 w 298767"/>
                <a:gd name="connsiteY4" fmla="*/ 127699 h 127698"/>
                <a:gd name="connsiteX5" fmla="*/ 151702 w 298767"/>
                <a:gd name="connsiteY5" fmla="*/ 127699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8"/>
                    <a:pt x="149352" y="76390"/>
                  </a:cubicBezTo>
                  <a:cubicBezTo>
                    <a:pt x="122047" y="62548"/>
                    <a:pt x="36703" y="11811"/>
                    <a:pt x="9398" y="0"/>
                  </a:cubicBezTo>
                  <a:lnTo>
                    <a:pt x="0" y="1715"/>
                  </a:lnTo>
                  <a:cubicBezTo>
                    <a:pt x="27559" y="23051"/>
                    <a:pt x="122555" y="101918"/>
                    <a:pt x="147065" y="127699"/>
                  </a:cubicBezTo>
                  <a:lnTo>
                    <a:pt x="151702" y="127699"/>
                  </a:lnTo>
                  <a:cubicBezTo>
                    <a:pt x="176213" y="101918"/>
                    <a:pt x="271145"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22" name="Volný tvar: obrazec 1048">
              <a:extLst>
                <a:ext uri="{FF2B5EF4-FFF2-40B4-BE49-F238E27FC236}">
                  <a16:creationId xmlns:a16="http://schemas.microsoft.com/office/drawing/2014/main" id="{1431B714-D115-45EA-B515-6D26E094BB51}"/>
                </a:ext>
              </a:extLst>
            </p:cNvPr>
            <p:cNvSpPr/>
            <p:nvPr userDrawn="1"/>
          </p:nvSpPr>
          <p:spPr>
            <a:xfrm>
              <a:off x="10860054" y="3010027"/>
              <a:ext cx="298704" cy="127635"/>
            </a:xfrm>
            <a:custGeom>
              <a:avLst/>
              <a:gdLst>
                <a:gd name="connsiteX0" fmla="*/ 289369 w 298704"/>
                <a:gd name="connsiteY0" fmla="*/ 0 h 127635"/>
                <a:gd name="connsiteX1" fmla="*/ 149352 w 298704"/>
                <a:gd name="connsiteY1" fmla="*/ 76391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548"/>
                    <a:pt x="149352" y="76391"/>
                  </a:cubicBezTo>
                  <a:cubicBezTo>
                    <a:pt x="122047" y="62548"/>
                    <a:pt x="36767" y="11811"/>
                    <a:pt x="9398" y="0"/>
                  </a:cubicBezTo>
                  <a:lnTo>
                    <a:pt x="0" y="1651"/>
                  </a:lnTo>
                  <a:cubicBezTo>
                    <a:pt x="27622" y="22987"/>
                    <a:pt x="122555" y="101854"/>
                    <a:pt x="147066" y="127635"/>
                  </a:cubicBezTo>
                  <a:lnTo>
                    <a:pt x="151638" y="127635"/>
                  </a:lnTo>
                  <a:cubicBezTo>
                    <a:pt x="176149"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23" name="Volný tvar: obrazec 1009">
              <a:extLst>
                <a:ext uri="{FF2B5EF4-FFF2-40B4-BE49-F238E27FC236}">
                  <a16:creationId xmlns:a16="http://schemas.microsoft.com/office/drawing/2014/main" id="{1EE8D7FE-0F89-4DE8-8533-44C00B3E2CFA}"/>
                </a:ext>
              </a:extLst>
            </p:cNvPr>
            <p:cNvSpPr/>
            <p:nvPr userDrawn="1"/>
          </p:nvSpPr>
          <p:spPr>
            <a:xfrm>
              <a:off x="10530586" y="3250437"/>
              <a:ext cx="298767" cy="127635"/>
            </a:xfrm>
            <a:custGeom>
              <a:avLst/>
              <a:gdLst>
                <a:gd name="connsiteX0" fmla="*/ 289369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65" y="11811"/>
                    <a:pt x="176720" y="62484"/>
                    <a:pt x="149416" y="76327"/>
                  </a:cubicBezTo>
                  <a:cubicBezTo>
                    <a:pt x="122110" y="62484"/>
                    <a:pt x="36767" y="11748"/>
                    <a:pt x="9398" y="0"/>
                  </a:cubicBezTo>
                  <a:lnTo>
                    <a:pt x="0" y="1651"/>
                  </a:lnTo>
                  <a:cubicBezTo>
                    <a:pt x="27622" y="22987"/>
                    <a:pt x="122555" y="101854"/>
                    <a:pt x="147066" y="127635"/>
                  </a:cubicBezTo>
                  <a:lnTo>
                    <a:pt x="151638" y="127635"/>
                  </a:lnTo>
                  <a:cubicBezTo>
                    <a:pt x="176149" y="101854"/>
                    <a:pt x="271081"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524" name="Volný tvar: obrazec 1014">
              <a:extLst>
                <a:ext uri="{FF2B5EF4-FFF2-40B4-BE49-F238E27FC236}">
                  <a16:creationId xmlns:a16="http://schemas.microsoft.com/office/drawing/2014/main" id="{9BDBD3B0-7810-4FDA-93E2-1414C16C95F3}"/>
                </a:ext>
              </a:extLst>
            </p:cNvPr>
            <p:cNvSpPr/>
            <p:nvPr userDrawn="1"/>
          </p:nvSpPr>
          <p:spPr>
            <a:xfrm>
              <a:off x="10201433" y="3487927"/>
              <a:ext cx="298703" cy="127698"/>
            </a:xfrm>
            <a:custGeom>
              <a:avLst/>
              <a:gdLst>
                <a:gd name="connsiteX0" fmla="*/ 289306 w 298703"/>
                <a:gd name="connsiteY0" fmla="*/ 0 h 127698"/>
                <a:gd name="connsiteX1" fmla="*/ 149351 w 298703"/>
                <a:gd name="connsiteY1" fmla="*/ 76390 h 127698"/>
                <a:gd name="connsiteX2" fmla="*/ 9398 w 298703"/>
                <a:gd name="connsiteY2" fmla="*/ 0 h 127698"/>
                <a:gd name="connsiteX3" fmla="*/ 0 w 298703"/>
                <a:gd name="connsiteY3" fmla="*/ 1715 h 127698"/>
                <a:gd name="connsiteX4" fmla="*/ 147065 w 298703"/>
                <a:gd name="connsiteY4" fmla="*/ 127699 h 127698"/>
                <a:gd name="connsiteX5" fmla="*/ 151638 w 298703"/>
                <a:gd name="connsiteY5" fmla="*/ 127699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8"/>
                    <a:pt x="149351" y="76390"/>
                  </a:cubicBezTo>
                  <a:cubicBezTo>
                    <a:pt x="122047" y="62548"/>
                    <a:pt x="36702" y="11811"/>
                    <a:pt x="9398" y="0"/>
                  </a:cubicBezTo>
                  <a:lnTo>
                    <a:pt x="0" y="1715"/>
                  </a:lnTo>
                  <a:cubicBezTo>
                    <a:pt x="27622" y="23051"/>
                    <a:pt x="122555" y="101918"/>
                    <a:pt x="147065" y="127699"/>
                  </a:cubicBezTo>
                  <a:lnTo>
                    <a:pt x="151638" y="127699"/>
                  </a:lnTo>
                  <a:cubicBezTo>
                    <a:pt x="176149" y="101918"/>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25" name="Volný tvar: obrazec 930">
              <a:extLst>
                <a:ext uri="{FF2B5EF4-FFF2-40B4-BE49-F238E27FC236}">
                  <a16:creationId xmlns:a16="http://schemas.microsoft.com/office/drawing/2014/main" id="{6698AC9F-354B-48D2-AD9A-877A9EE13CA0}"/>
                </a:ext>
              </a:extLst>
            </p:cNvPr>
            <p:cNvSpPr/>
            <p:nvPr userDrawn="1"/>
          </p:nvSpPr>
          <p:spPr>
            <a:xfrm>
              <a:off x="9213722" y="3728402"/>
              <a:ext cx="298703" cy="127635"/>
            </a:xfrm>
            <a:custGeom>
              <a:avLst/>
              <a:gdLst>
                <a:gd name="connsiteX0" fmla="*/ 289306 w 298703"/>
                <a:gd name="connsiteY0" fmla="*/ 0 h 127635"/>
                <a:gd name="connsiteX1" fmla="*/ 149352 w 298703"/>
                <a:gd name="connsiteY1" fmla="*/ 76390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2" y="76390"/>
                  </a:cubicBezTo>
                  <a:cubicBezTo>
                    <a:pt x="122047" y="62548"/>
                    <a:pt x="36766" y="11811"/>
                    <a:pt x="9398" y="0"/>
                  </a:cubicBezTo>
                  <a:lnTo>
                    <a:pt x="0" y="1651"/>
                  </a:lnTo>
                  <a:cubicBezTo>
                    <a:pt x="27622" y="22987"/>
                    <a:pt x="122555" y="101854"/>
                    <a:pt x="147065" y="127635"/>
                  </a:cubicBezTo>
                  <a:lnTo>
                    <a:pt x="151638" y="127635"/>
                  </a:lnTo>
                  <a:cubicBezTo>
                    <a:pt x="176149" y="101918"/>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526" name="Volný tvar: obrazec 944">
              <a:extLst>
                <a:ext uri="{FF2B5EF4-FFF2-40B4-BE49-F238E27FC236}">
                  <a16:creationId xmlns:a16="http://schemas.microsoft.com/office/drawing/2014/main" id="{2283AE03-4255-495E-995F-0914571757B1}"/>
                </a:ext>
              </a:extLst>
            </p:cNvPr>
            <p:cNvSpPr/>
            <p:nvPr userDrawn="1"/>
          </p:nvSpPr>
          <p:spPr>
            <a:xfrm>
              <a:off x="9872154" y="3728402"/>
              <a:ext cx="298704" cy="127635"/>
            </a:xfrm>
            <a:custGeom>
              <a:avLst/>
              <a:gdLst>
                <a:gd name="connsiteX0" fmla="*/ 289370 w 298704"/>
                <a:gd name="connsiteY0" fmla="*/ 0 h 127635"/>
                <a:gd name="connsiteX1" fmla="*/ 149416 w 298704"/>
                <a:gd name="connsiteY1" fmla="*/ 76390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90"/>
                  </a:cubicBezTo>
                  <a:cubicBezTo>
                    <a:pt x="122111" y="62548"/>
                    <a:pt x="36767" y="11811"/>
                    <a:pt x="9399" y="0"/>
                  </a:cubicBezTo>
                  <a:lnTo>
                    <a:pt x="0" y="1651"/>
                  </a:lnTo>
                  <a:cubicBezTo>
                    <a:pt x="27623" y="22987"/>
                    <a:pt x="122555" y="101854"/>
                    <a:pt x="147066" y="127635"/>
                  </a:cubicBezTo>
                  <a:lnTo>
                    <a:pt x="151638" y="127635"/>
                  </a:lnTo>
                  <a:cubicBezTo>
                    <a:pt x="176086" y="101918"/>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527" name="Volný tvar: obrazec 943">
              <a:extLst>
                <a:ext uri="{FF2B5EF4-FFF2-40B4-BE49-F238E27FC236}">
                  <a16:creationId xmlns:a16="http://schemas.microsoft.com/office/drawing/2014/main" id="{7B8B0ADF-5C2C-40D5-92EC-2F37A4894532}"/>
                </a:ext>
              </a:extLst>
            </p:cNvPr>
            <p:cNvSpPr/>
            <p:nvPr userDrawn="1"/>
          </p:nvSpPr>
          <p:spPr>
            <a:xfrm>
              <a:off x="9542780" y="3965892"/>
              <a:ext cx="298704" cy="127634"/>
            </a:xfrm>
            <a:custGeom>
              <a:avLst/>
              <a:gdLst>
                <a:gd name="connsiteX0" fmla="*/ 289370 w 298704"/>
                <a:gd name="connsiteY0" fmla="*/ 0 h 127634"/>
                <a:gd name="connsiteX1" fmla="*/ 149352 w 298704"/>
                <a:gd name="connsiteY1" fmla="*/ 76390 h 127634"/>
                <a:gd name="connsiteX2" fmla="*/ 9398 w 298704"/>
                <a:gd name="connsiteY2" fmla="*/ 0 h 127634"/>
                <a:gd name="connsiteX3" fmla="*/ 0 w 298704"/>
                <a:gd name="connsiteY3" fmla="*/ 1651 h 127634"/>
                <a:gd name="connsiteX4" fmla="*/ 147066 w 298704"/>
                <a:gd name="connsiteY4" fmla="*/ 127635 h 127634"/>
                <a:gd name="connsiteX5" fmla="*/ 151638 w 298704"/>
                <a:gd name="connsiteY5" fmla="*/ 127635 h 127634"/>
                <a:gd name="connsiteX6" fmla="*/ 298704 w 298704"/>
                <a:gd name="connsiteY6" fmla="*/ 1651 h 127634"/>
                <a:gd name="connsiteX7" fmla="*/ 289370 w 298704"/>
                <a:gd name="connsiteY7"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4">
                  <a:moveTo>
                    <a:pt x="289370" y="0"/>
                  </a:moveTo>
                  <a:cubicBezTo>
                    <a:pt x="262001" y="11811"/>
                    <a:pt x="176721" y="62547"/>
                    <a:pt x="149352" y="76390"/>
                  </a:cubicBezTo>
                  <a:cubicBezTo>
                    <a:pt x="122047" y="62547"/>
                    <a:pt x="36767" y="11811"/>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grpSp>
    </p:spTree>
    <p:extLst>
      <p:ext uri="{BB962C8B-B14F-4D97-AF65-F5344CB8AC3E}">
        <p14:creationId xmlns:p14="http://schemas.microsoft.com/office/powerpoint/2010/main" val="38038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5753B2-7120-4931-B4BD-A1BB1BC684B8}"/>
              </a:ext>
            </a:extLst>
          </p:cNvPr>
          <p:cNvSpPr>
            <a:spLocks noGrp="1"/>
          </p:cNvSpPr>
          <p:nvPr>
            <p:ph type="title"/>
          </p:nvPr>
        </p:nvSpPr>
        <p:spPr/>
        <p:txBody>
          <a:bodyPr/>
          <a:lstStyle/>
          <a:p>
            <a:r>
              <a:rPr lang="cs-CZ"/>
              <a:t>Kliknutím lze upravit styl.</a:t>
            </a:r>
            <a:endParaRPr lang="cs-CZ" dirty="0"/>
          </a:p>
        </p:txBody>
      </p:sp>
    </p:spTree>
    <p:extLst>
      <p:ext uri="{BB962C8B-B14F-4D97-AF65-F5344CB8AC3E}">
        <p14:creationId xmlns:p14="http://schemas.microsoft.com/office/powerpoint/2010/main" val="91848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76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311F37-3D6D-40D0-9708-9A9E398A69E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5C95A07-1B5A-4B2F-B096-FC6B33FD0A28}"/>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01885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Záhlaví části">
    <p:spTree>
      <p:nvGrpSpPr>
        <p:cNvPr id="1" name=""/>
        <p:cNvGrpSpPr/>
        <p:nvPr/>
      </p:nvGrpSpPr>
      <p:grpSpPr>
        <a:xfrm>
          <a:off x="0" y="0"/>
          <a:ext cx="0" cy="0"/>
          <a:chOff x="0" y="0"/>
          <a:chExt cx="0" cy="0"/>
        </a:xfrm>
      </p:grpSpPr>
      <p:sp>
        <p:nvSpPr>
          <p:cNvPr id="329" name="Volný tvar: obrazec 328">
            <a:extLst>
              <a:ext uri="{FF2B5EF4-FFF2-40B4-BE49-F238E27FC236}">
                <a16:creationId xmlns:a16="http://schemas.microsoft.com/office/drawing/2014/main" id="{412E7E7C-D51D-491F-9FFC-1502327DC48B}"/>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gradFill flip="none" rotWithShape="1">
            <a:gsLst>
              <a:gs pos="0">
                <a:schemeClr val="tx2"/>
              </a:gs>
              <a:gs pos="100000">
                <a:srgbClr val="053053"/>
              </a:gs>
            </a:gsLst>
            <a:lin ang="0" scaled="1"/>
            <a:tileRect/>
          </a:gradFill>
          <a:ln w="6350" cap="flat">
            <a:noFill/>
            <a:prstDash val="solid"/>
            <a:miter/>
          </a:ln>
        </p:spPr>
        <p:txBody>
          <a:bodyPr rtlCol="0" anchor="ctr"/>
          <a:lstStyle/>
          <a:p>
            <a:endParaRPr lang="cs-CZ" dirty="0"/>
          </a:p>
        </p:txBody>
      </p:sp>
      <p:sp>
        <p:nvSpPr>
          <p:cNvPr id="2" name="Nadpis 1">
            <a:extLst>
              <a:ext uri="{FF2B5EF4-FFF2-40B4-BE49-F238E27FC236}">
                <a16:creationId xmlns:a16="http://schemas.microsoft.com/office/drawing/2014/main" id="{BB779A12-BBED-4324-8296-0461B2EE078B}"/>
              </a:ext>
            </a:extLst>
          </p:cNvPr>
          <p:cNvSpPr>
            <a:spLocks noGrp="1"/>
          </p:cNvSpPr>
          <p:nvPr>
            <p:ph type="title" hasCustomPrompt="1"/>
          </p:nvPr>
        </p:nvSpPr>
        <p:spPr>
          <a:xfrm>
            <a:off x="2597528" y="1230856"/>
            <a:ext cx="9222995" cy="1218795"/>
          </a:xfrm>
          <a:noFill/>
        </p:spPr>
        <p:txBody>
          <a:bodyPr wrap="square" lIns="0" tIns="0" rIns="0" bIns="0" anchor="b">
            <a:spAutoFit/>
          </a:bodyPr>
          <a:lstStyle>
            <a:lvl1pPr>
              <a:defRPr sz="4400">
                <a:solidFill>
                  <a:schemeClr val="bg1"/>
                </a:solidFill>
              </a:defRPr>
            </a:lvl1pPr>
          </a:lstStyle>
          <a:p>
            <a:r>
              <a:rPr lang="cs-CZ" dirty="0"/>
              <a:t>Předělový slajd</a:t>
            </a:r>
            <a:br>
              <a:rPr lang="cs-CZ" dirty="0"/>
            </a:br>
            <a:r>
              <a:rPr lang="cs-CZ" dirty="0"/>
              <a:t>na dva řádky</a:t>
            </a:r>
          </a:p>
        </p:txBody>
      </p:sp>
      <p:sp>
        <p:nvSpPr>
          <p:cNvPr id="336" name="Volný tvar: obrazec 335">
            <a:extLst>
              <a:ext uri="{FF2B5EF4-FFF2-40B4-BE49-F238E27FC236}">
                <a16:creationId xmlns:a16="http://schemas.microsoft.com/office/drawing/2014/main" id="{8F017BCA-1F96-47C9-9A57-64C76903AA19}"/>
              </a:ext>
            </a:extLst>
          </p:cNvPr>
          <p:cNvSpPr/>
          <p:nvPr/>
        </p:nvSpPr>
        <p:spPr>
          <a:xfrm>
            <a:off x="2628201" y="6118097"/>
            <a:ext cx="298703" cy="127635"/>
          </a:xfrm>
          <a:custGeom>
            <a:avLst/>
            <a:gdLst>
              <a:gd name="connsiteX0" fmla="*/ 289369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01" y="11811"/>
                  <a:pt x="176720"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37" name="Volný tvar: obrazec 336">
            <a:extLst>
              <a:ext uri="{FF2B5EF4-FFF2-40B4-BE49-F238E27FC236}">
                <a16:creationId xmlns:a16="http://schemas.microsoft.com/office/drawing/2014/main" id="{66FD04EB-B5D3-4A56-8973-98427C5AC2FE}"/>
              </a:ext>
            </a:extLst>
          </p:cNvPr>
          <p:cNvSpPr/>
          <p:nvPr/>
        </p:nvSpPr>
        <p:spPr>
          <a:xfrm>
            <a:off x="2957385"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085" y="101854"/>
                  <a:pt x="271082"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38" name="Volný tvar: obrazec 337">
            <a:extLst>
              <a:ext uri="{FF2B5EF4-FFF2-40B4-BE49-F238E27FC236}">
                <a16:creationId xmlns:a16="http://schemas.microsoft.com/office/drawing/2014/main" id="{EB87863D-27EF-4ABD-9233-54FB008F903F}"/>
              </a:ext>
            </a:extLst>
          </p:cNvPr>
          <p:cNvSpPr/>
          <p:nvPr/>
        </p:nvSpPr>
        <p:spPr>
          <a:xfrm>
            <a:off x="3286759" y="611809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3" y="62484"/>
                  <a:pt x="149352" y="76327"/>
                </a:cubicBezTo>
                <a:cubicBezTo>
                  <a:pt x="122047" y="62484"/>
                  <a:pt x="36703" y="11748"/>
                  <a:pt x="9398"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39" name="Volný tvar: obrazec 338">
            <a:extLst>
              <a:ext uri="{FF2B5EF4-FFF2-40B4-BE49-F238E27FC236}">
                <a16:creationId xmlns:a16="http://schemas.microsoft.com/office/drawing/2014/main" id="{8509DDD2-7D41-49D4-90C2-DE12F8196337}"/>
              </a:ext>
            </a:extLst>
          </p:cNvPr>
          <p:cNvSpPr/>
          <p:nvPr/>
        </p:nvSpPr>
        <p:spPr>
          <a:xfrm>
            <a:off x="3615880" y="6118097"/>
            <a:ext cx="298703" cy="127635"/>
          </a:xfrm>
          <a:custGeom>
            <a:avLst/>
            <a:gdLst>
              <a:gd name="connsiteX0" fmla="*/ 289370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352" y="76327"/>
                </a:cubicBezTo>
                <a:cubicBezTo>
                  <a:pt x="122047" y="62484"/>
                  <a:pt x="36766"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0" name="Volný tvar: obrazec 339">
            <a:extLst>
              <a:ext uri="{FF2B5EF4-FFF2-40B4-BE49-F238E27FC236}">
                <a16:creationId xmlns:a16="http://schemas.microsoft.com/office/drawing/2014/main" id="{CFFEDB2E-CC74-47CB-AA91-4F6EEB4641F3}"/>
              </a:ext>
            </a:extLst>
          </p:cNvPr>
          <p:cNvSpPr/>
          <p:nvPr/>
        </p:nvSpPr>
        <p:spPr>
          <a:xfrm>
            <a:off x="3945318"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41" name="Volný tvar: obrazec 340">
            <a:extLst>
              <a:ext uri="{FF2B5EF4-FFF2-40B4-BE49-F238E27FC236}">
                <a16:creationId xmlns:a16="http://schemas.microsoft.com/office/drawing/2014/main" id="{44B48B0F-27D3-4FB4-B90C-72740C2A6EF8}"/>
              </a:ext>
            </a:extLst>
          </p:cNvPr>
          <p:cNvSpPr/>
          <p:nvPr/>
        </p:nvSpPr>
        <p:spPr>
          <a:xfrm>
            <a:off x="4274439" y="6118097"/>
            <a:ext cx="298703" cy="127635"/>
          </a:xfrm>
          <a:custGeom>
            <a:avLst/>
            <a:gdLst>
              <a:gd name="connsiteX0" fmla="*/ 289370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2" name="Volný tvar: obrazec 341">
            <a:extLst>
              <a:ext uri="{FF2B5EF4-FFF2-40B4-BE49-F238E27FC236}">
                <a16:creationId xmlns:a16="http://schemas.microsoft.com/office/drawing/2014/main" id="{F76806EF-9697-4565-805E-6F733DAEA901}"/>
              </a:ext>
            </a:extLst>
          </p:cNvPr>
          <p:cNvSpPr/>
          <p:nvPr/>
        </p:nvSpPr>
        <p:spPr>
          <a:xfrm>
            <a:off x="4603750" y="6118097"/>
            <a:ext cx="298703" cy="127635"/>
          </a:xfrm>
          <a:custGeom>
            <a:avLst/>
            <a:gdLst>
              <a:gd name="connsiteX0" fmla="*/ 289370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70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70" y="0"/>
                </a:moveTo>
                <a:cubicBezTo>
                  <a:pt x="262001" y="11811"/>
                  <a:pt x="176657" y="62484"/>
                  <a:pt x="149416"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43" name="Volný tvar: obrazec 342">
            <a:extLst>
              <a:ext uri="{FF2B5EF4-FFF2-40B4-BE49-F238E27FC236}">
                <a16:creationId xmlns:a16="http://schemas.microsoft.com/office/drawing/2014/main" id="{90E7CE06-A2A9-496E-AD0B-BF4740967C34}"/>
              </a:ext>
            </a:extLst>
          </p:cNvPr>
          <p:cNvSpPr/>
          <p:nvPr/>
        </p:nvSpPr>
        <p:spPr>
          <a:xfrm>
            <a:off x="4932934" y="6118097"/>
            <a:ext cx="298767" cy="127635"/>
          </a:xfrm>
          <a:custGeom>
            <a:avLst/>
            <a:gdLst>
              <a:gd name="connsiteX0" fmla="*/ 289369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1 w 298767"/>
              <a:gd name="connsiteY5" fmla="*/ 127635 h 127635"/>
              <a:gd name="connsiteX6" fmla="*/ 298767 w 298767"/>
              <a:gd name="connsiteY6" fmla="*/ 1651 h 127635"/>
              <a:gd name="connsiteX7" fmla="*/ 289369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69" y="0"/>
                </a:moveTo>
                <a:cubicBezTo>
                  <a:pt x="262001" y="11811"/>
                  <a:pt x="176657" y="62484"/>
                  <a:pt x="149352" y="76327"/>
                </a:cubicBezTo>
                <a:cubicBezTo>
                  <a:pt x="122047" y="62484"/>
                  <a:pt x="36766" y="11748"/>
                  <a:pt x="9398" y="0"/>
                </a:cubicBezTo>
                <a:lnTo>
                  <a:pt x="0" y="1651"/>
                </a:lnTo>
                <a:cubicBezTo>
                  <a:pt x="27622" y="22987"/>
                  <a:pt x="122555" y="101854"/>
                  <a:pt x="147066" y="127635"/>
                </a:cubicBezTo>
                <a:lnTo>
                  <a:pt x="151701" y="127635"/>
                </a:lnTo>
                <a:cubicBezTo>
                  <a:pt x="176149" y="101854"/>
                  <a:pt x="271145" y="22987"/>
                  <a:pt x="298767"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49" name="Volný tvar: obrazec 348">
            <a:extLst>
              <a:ext uri="{FF2B5EF4-FFF2-40B4-BE49-F238E27FC236}">
                <a16:creationId xmlns:a16="http://schemas.microsoft.com/office/drawing/2014/main" id="{3809D372-FC7B-4424-8FB6-4E9D74C138BA}"/>
              </a:ext>
            </a:extLst>
          </p:cNvPr>
          <p:cNvSpPr/>
          <p:nvPr/>
        </p:nvSpPr>
        <p:spPr>
          <a:xfrm>
            <a:off x="2628201" y="6355524"/>
            <a:ext cx="298703" cy="127698"/>
          </a:xfrm>
          <a:custGeom>
            <a:avLst/>
            <a:gdLst>
              <a:gd name="connsiteX0" fmla="*/ 289369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01" y="11811"/>
                  <a:pt x="176720" y="62547"/>
                  <a:pt x="149416" y="76391"/>
                </a:cubicBezTo>
                <a:cubicBezTo>
                  <a:pt x="122110" y="62547"/>
                  <a:pt x="36766"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0" name="Volný tvar: obrazec 349">
            <a:extLst>
              <a:ext uri="{FF2B5EF4-FFF2-40B4-BE49-F238E27FC236}">
                <a16:creationId xmlns:a16="http://schemas.microsoft.com/office/drawing/2014/main" id="{476E31A6-4B2F-4AB7-BFDE-A78D3472A34D}"/>
              </a:ext>
            </a:extLst>
          </p:cNvPr>
          <p:cNvSpPr/>
          <p:nvPr/>
        </p:nvSpPr>
        <p:spPr>
          <a:xfrm>
            <a:off x="2957385"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085" y="101917"/>
                  <a:pt x="271082"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1" name="Volný tvar: obrazec 350">
            <a:extLst>
              <a:ext uri="{FF2B5EF4-FFF2-40B4-BE49-F238E27FC236}">
                <a16:creationId xmlns:a16="http://schemas.microsoft.com/office/drawing/2014/main" id="{84D11637-8402-47A5-8189-C7AC9CC34AC1}"/>
              </a:ext>
            </a:extLst>
          </p:cNvPr>
          <p:cNvSpPr/>
          <p:nvPr/>
        </p:nvSpPr>
        <p:spPr>
          <a:xfrm>
            <a:off x="3286759" y="6355524"/>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3" y="62547"/>
                  <a:pt x="149352" y="76391"/>
                </a:cubicBezTo>
                <a:cubicBezTo>
                  <a:pt x="122047" y="62547"/>
                  <a:pt x="36703" y="11811"/>
                  <a:pt x="9398"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2" name="Volný tvar: obrazec 351">
            <a:extLst>
              <a:ext uri="{FF2B5EF4-FFF2-40B4-BE49-F238E27FC236}">
                <a16:creationId xmlns:a16="http://schemas.microsoft.com/office/drawing/2014/main" id="{83CA27D8-B525-4102-8D46-D07D462A6BC1}"/>
              </a:ext>
            </a:extLst>
          </p:cNvPr>
          <p:cNvSpPr/>
          <p:nvPr/>
        </p:nvSpPr>
        <p:spPr>
          <a:xfrm>
            <a:off x="3615880" y="6355524"/>
            <a:ext cx="298703" cy="127698"/>
          </a:xfrm>
          <a:custGeom>
            <a:avLst/>
            <a:gdLst>
              <a:gd name="connsiteX0" fmla="*/ 289370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352" y="76391"/>
                </a:cubicBezTo>
                <a:cubicBezTo>
                  <a:pt x="122047" y="62547"/>
                  <a:pt x="36766"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3" name="Volný tvar: obrazec 352">
            <a:extLst>
              <a:ext uri="{FF2B5EF4-FFF2-40B4-BE49-F238E27FC236}">
                <a16:creationId xmlns:a16="http://schemas.microsoft.com/office/drawing/2014/main" id="{6DC86A98-01B8-4257-8363-FC56E4C3C509}"/>
              </a:ext>
            </a:extLst>
          </p:cNvPr>
          <p:cNvSpPr/>
          <p:nvPr/>
        </p:nvSpPr>
        <p:spPr>
          <a:xfrm>
            <a:off x="3945318"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2001" y="11811"/>
                  <a:pt x="176657" y="62547"/>
                  <a:pt x="149352" y="76391"/>
                </a:cubicBezTo>
                <a:cubicBezTo>
                  <a:pt x="122047" y="62547"/>
                  <a:pt x="36766"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4" name="Volný tvar: obrazec 353">
            <a:extLst>
              <a:ext uri="{FF2B5EF4-FFF2-40B4-BE49-F238E27FC236}">
                <a16:creationId xmlns:a16="http://schemas.microsoft.com/office/drawing/2014/main" id="{F138AF7D-E0D0-46C0-8D1F-A24D46D433FA}"/>
              </a:ext>
            </a:extLst>
          </p:cNvPr>
          <p:cNvSpPr/>
          <p:nvPr/>
        </p:nvSpPr>
        <p:spPr>
          <a:xfrm>
            <a:off x="4274439" y="6355524"/>
            <a:ext cx="298703" cy="127698"/>
          </a:xfrm>
          <a:custGeom>
            <a:avLst/>
            <a:gdLst>
              <a:gd name="connsiteX0" fmla="*/ 289370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5" name="Volný tvar: obrazec 354">
            <a:extLst>
              <a:ext uri="{FF2B5EF4-FFF2-40B4-BE49-F238E27FC236}">
                <a16:creationId xmlns:a16="http://schemas.microsoft.com/office/drawing/2014/main" id="{E53AD394-0CEE-48C9-BD29-7D1F6B60676A}"/>
              </a:ext>
            </a:extLst>
          </p:cNvPr>
          <p:cNvSpPr/>
          <p:nvPr/>
        </p:nvSpPr>
        <p:spPr>
          <a:xfrm>
            <a:off x="4603750" y="6355524"/>
            <a:ext cx="298703" cy="127698"/>
          </a:xfrm>
          <a:custGeom>
            <a:avLst/>
            <a:gdLst>
              <a:gd name="connsiteX0" fmla="*/ 289370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70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70" y="0"/>
                </a:moveTo>
                <a:cubicBezTo>
                  <a:pt x="262001" y="11811"/>
                  <a:pt x="176657" y="62547"/>
                  <a:pt x="149416" y="76391"/>
                </a:cubicBezTo>
                <a:cubicBezTo>
                  <a:pt x="122110" y="62547"/>
                  <a:pt x="36830"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6" name="Volný tvar: obrazec 355">
            <a:extLst>
              <a:ext uri="{FF2B5EF4-FFF2-40B4-BE49-F238E27FC236}">
                <a16:creationId xmlns:a16="http://schemas.microsoft.com/office/drawing/2014/main" id="{7C3363B5-446A-49F0-98EB-95DA2FBB0154}"/>
              </a:ext>
            </a:extLst>
          </p:cNvPr>
          <p:cNvSpPr/>
          <p:nvPr/>
        </p:nvSpPr>
        <p:spPr>
          <a:xfrm>
            <a:off x="4932934" y="6355524"/>
            <a:ext cx="298767" cy="127698"/>
          </a:xfrm>
          <a:custGeom>
            <a:avLst/>
            <a:gdLst>
              <a:gd name="connsiteX0" fmla="*/ 289369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1 w 298767"/>
              <a:gd name="connsiteY5" fmla="*/ 127698 h 127698"/>
              <a:gd name="connsiteX6" fmla="*/ 298767 w 298767"/>
              <a:gd name="connsiteY6" fmla="*/ 1715 h 127698"/>
              <a:gd name="connsiteX7" fmla="*/ 289369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69" y="0"/>
                </a:moveTo>
                <a:cubicBezTo>
                  <a:pt x="262001" y="11811"/>
                  <a:pt x="176657" y="62547"/>
                  <a:pt x="149352" y="76391"/>
                </a:cubicBezTo>
                <a:cubicBezTo>
                  <a:pt x="122047" y="62547"/>
                  <a:pt x="36766" y="11811"/>
                  <a:pt x="9398" y="0"/>
                </a:cubicBezTo>
                <a:lnTo>
                  <a:pt x="0" y="1715"/>
                </a:lnTo>
                <a:cubicBezTo>
                  <a:pt x="27622" y="23051"/>
                  <a:pt x="122555" y="101917"/>
                  <a:pt x="147066" y="127698"/>
                </a:cubicBezTo>
                <a:lnTo>
                  <a:pt x="151701" y="127698"/>
                </a:lnTo>
                <a:cubicBezTo>
                  <a:pt x="176149" y="101917"/>
                  <a:pt x="271145" y="23051"/>
                  <a:pt x="298767"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57" name="Volný tvar: obrazec 356">
            <a:extLst>
              <a:ext uri="{FF2B5EF4-FFF2-40B4-BE49-F238E27FC236}">
                <a16:creationId xmlns:a16="http://schemas.microsoft.com/office/drawing/2014/main" id="{B6650EB8-E61A-4974-AFAF-F3C45163EF96}"/>
              </a:ext>
            </a:extLst>
          </p:cNvPr>
          <p:cNvSpPr/>
          <p:nvPr/>
        </p:nvSpPr>
        <p:spPr>
          <a:xfrm>
            <a:off x="5262181"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4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58" name="Volný tvar: obrazec 357">
            <a:extLst>
              <a:ext uri="{FF2B5EF4-FFF2-40B4-BE49-F238E27FC236}">
                <a16:creationId xmlns:a16="http://schemas.microsoft.com/office/drawing/2014/main" id="{E708B9AD-65B8-43E5-93E2-564F51DAD140}"/>
              </a:ext>
            </a:extLst>
          </p:cNvPr>
          <p:cNvSpPr/>
          <p:nvPr/>
        </p:nvSpPr>
        <p:spPr>
          <a:xfrm>
            <a:off x="5591428"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1" y="62484"/>
                  <a:pt x="36767" y="11748"/>
                  <a:pt x="9398" y="0"/>
                </a:cubicBezTo>
                <a:lnTo>
                  <a:pt x="0" y="1651"/>
                </a:lnTo>
                <a:cubicBezTo>
                  <a:pt x="27623"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59" name="Volný tvar: obrazec 358">
            <a:extLst>
              <a:ext uri="{FF2B5EF4-FFF2-40B4-BE49-F238E27FC236}">
                <a16:creationId xmlns:a16="http://schemas.microsoft.com/office/drawing/2014/main" id="{386450CE-85AA-4AF8-9787-35DFE9549A53}"/>
              </a:ext>
            </a:extLst>
          </p:cNvPr>
          <p:cNvSpPr/>
          <p:nvPr/>
        </p:nvSpPr>
        <p:spPr>
          <a:xfrm>
            <a:off x="5920613" y="6118097"/>
            <a:ext cx="298767" cy="127635"/>
          </a:xfrm>
          <a:custGeom>
            <a:avLst/>
            <a:gdLst>
              <a:gd name="connsiteX0" fmla="*/ 289370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7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702" y="127635"/>
                </a:lnTo>
                <a:cubicBezTo>
                  <a:pt x="176213" y="101854"/>
                  <a:pt x="271145" y="22987"/>
                  <a:pt x="298767"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0" name="Volný tvar: obrazec 359">
            <a:extLst>
              <a:ext uri="{FF2B5EF4-FFF2-40B4-BE49-F238E27FC236}">
                <a16:creationId xmlns:a16="http://schemas.microsoft.com/office/drawing/2014/main" id="{84CC3179-038A-4078-9703-53D5D405F4C6}"/>
              </a:ext>
            </a:extLst>
          </p:cNvPr>
          <p:cNvSpPr/>
          <p:nvPr/>
        </p:nvSpPr>
        <p:spPr>
          <a:xfrm>
            <a:off x="6249923" y="6118097"/>
            <a:ext cx="298767" cy="127635"/>
          </a:xfrm>
          <a:custGeom>
            <a:avLst/>
            <a:gdLst>
              <a:gd name="connsiteX0" fmla="*/ 289370 w 298767"/>
              <a:gd name="connsiteY0" fmla="*/ 0 h 127635"/>
              <a:gd name="connsiteX1" fmla="*/ 149416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721" y="62484"/>
                  <a:pt x="149416" y="76327"/>
                </a:cubicBezTo>
                <a:cubicBezTo>
                  <a:pt x="122110" y="62484"/>
                  <a:pt x="36830" y="11748"/>
                  <a:pt x="9398" y="0"/>
                </a:cubicBezTo>
                <a:lnTo>
                  <a:pt x="0" y="1651"/>
                </a:lnTo>
                <a:cubicBezTo>
                  <a:pt x="27623" y="22987"/>
                  <a:pt x="122618" y="101854"/>
                  <a:pt x="147066" y="127635"/>
                </a:cubicBezTo>
                <a:lnTo>
                  <a:pt x="151638" y="127635"/>
                </a:lnTo>
                <a:cubicBezTo>
                  <a:pt x="176149" y="101854"/>
                  <a:pt x="271082"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1" name="Volný tvar: obrazec 360">
            <a:extLst>
              <a:ext uri="{FF2B5EF4-FFF2-40B4-BE49-F238E27FC236}">
                <a16:creationId xmlns:a16="http://schemas.microsoft.com/office/drawing/2014/main" id="{30A0F958-B9B0-4431-96B5-76624FEF9681}"/>
              </a:ext>
            </a:extLst>
          </p:cNvPr>
          <p:cNvSpPr/>
          <p:nvPr/>
        </p:nvSpPr>
        <p:spPr>
          <a:xfrm>
            <a:off x="6579044" y="6118097"/>
            <a:ext cx="298704" cy="127635"/>
          </a:xfrm>
          <a:custGeom>
            <a:avLst/>
            <a:gdLst>
              <a:gd name="connsiteX0" fmla="*/ 289434 w 298704"/>
              <a:gd name="connsiteY0" fmla="*/ 0 h 127635"/>
              <a:gd name="connsiteX1" fmla="*/ 149416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434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434" y="0"/>
                </a:moveTo>
                <a:cubicBezTo>
                  <a:pt x="262065" y="11811"/>
                  <a:pt x="176721" y="62484"/>
                  <a:pt x="149416" y="76327"/>
                </a:cubicBezTo>
                <a:cubicBezTo>
                  <a:pt x="122111" y="62484"/>
                  <a:pt x="36767" y="11748"/>
                  <a:pt x="9399" y="0"/>
                </a:cubicBezTo>
                <a:lnTo>
                  <a:pt x="0" y="1651"/>
                </a:lnTo>
                <a:cubicBezTo>
                  <a:pt x="27623" y="22987"/>
                  <a:pt x="122555" y="101854"/>
                  <a:pt x="147066" y="127635"/>
                </a:cubicBezTo>
                <a:lnTo>
                  <a:pt x="151638" y="127635"/>
                </a:lnTo>
                <a:cubicBezTo>
                  <a:pt x="176086" y="101854"/>
                  <a:pt x="271082" y="22987"/>
                  <a:pt x="298704" y="1651"/>
                </a:cubicBezTo>
                <a:lnTo>
                  <a:pt x="289434" y="0"/>
                </a:lnTo>
                <a:close/>
              </a:path>
            </a:pathLst>
          </a:custGeom>
          <a:solidFill>
            <a:srgbClr val="FFFFFF"/>
          </a:solidFill>
          <a:ln w="6350" cap="flat">
            <a:noFill/>
            <a:prstDash val="solid"/>
            <a:miter/>
          </a:ln>
        </p:spPr>
        <p:txBody>
          <a:bodyPr rtlCol="0" anchor="ctr"/>
          <a:lstStyle/>
          <a:p>
            <a:endParaRPr lang="cs-CZ"/>
          </a:p>
        </p:txBody>
      </p:sp>
      <p:sp>
        <p:nvSpPr>
          <p:cNvPr id="362" name="Volný tvar: obrazec 361">
            <a:extLst>
              <a:ext uri="{FF2B5EF4-FFF2-40B4-BE49-F238E27FC236}">
                <a16:creationId xmlns:a16="http://schemas.microsoft.com/office/drawing/2014/main" id="{4FB79074-1CCC-4529-A9B6-182066E23D64}"/>
              </a:ext>
            </a:extLst>
          </p:cNvPr>
          <p:cNvSpPr/>
          <p:nvPr/>
        </p:nvSpPr>
        <p:spPr>
          <a:xfrm>
            <a:off x="6908482" y="611809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8" y="62484"/>
                  <a:pt x="36703" y="11748"/>
                  <a:pt x="9399" y="0"/>
                </a:cubicBezTo>
                <a:lnTo>
                  <a:pt x="0" y="1651"/>
                </a:lnTo>
                <a:cubicBezTo>
                  <a:pt x="27623" y="22987"/>
                  <a:pt x="122619" y="101854"/>
                  <a:pt x="147066" y="127635"/>
                </a:cubicBezTo>
                <a:lnTo>
                  <a:pt x="151638" y="127635"/>
                </a:lnTo>
                <a:cubicBezTo>
                  <a:pt x="176086"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3" name="Volný tvar: obrazec 362">
            <a:extLst>
              <a:ext uri="{FF2B5EF4-FFF2-40B4-BE49-F238E27FC236}">
                <a16:creationId xmlns:a16="http://schemas.microsoft.com/office/drawing/2014/main" id="{CE238A31-1557-44AC-91A4-F099B352BB9F}"/>
              </a:ext>
            </a:extLst>
          </p:cNvPr>
          <p:cNvSpPr/>
          <p:nvPr/>
        </p:nvSpPr>
        <p:spPr>
          <a:xfrm>
            <a:off x="7237666" y="6118097"/>
            <a:ext cx="298703" cy="127635"/>
          </a:xfrm>
          <a:custGeom>
            <a:avLst/>
            <a:gdLst>
              <a:gd name="connsiteX0" fmla="*/ 289306 w 298703"/>
              <a:gd name="connsiteY0" fmla="*/ 0 h 127635"/>
              <a:gd name="connsiteX1" fmla="*/ 149352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593" y="62484"/>
                  <a:pt x="149352" y="76327"/>
                </a:cubicBezTo>
                <a:cubicBezTo>
                  <a:pt x="122047" y="62484"/>
                  <a:pt x="36702" y="11748"/>
                  <a:pt x="9398" y="0"/>
                </a:cubicBezTo>
                <a:lnTo>
                  <a:pt x="0" y="1651"/>
                </a:lnTo>
                <a:cubicBezTo>
                  <a:pt x="27622" y="22987"/>
                  <a:pt x="122555" y="101854"/>
                  <a:pt x="147065" y="127635"/>
                </a:cubicBezTo>
                <a:lnTo>
                  <a:pt x="151638" y="127635"/>
                </a:lnTo>
                <a:cubicBezTo>
                  <a:pt x="176085"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4" name="Volný tvar: obrazec 363">
            <a:extLst>
              <a:ext uri="{FF2B5EF4-FFF2-40B4-BE49-F238E27FC236}">
                <a16:creationId xmlns:a16="http://schemas.microsoft.com/office/drawing/2014/main" id="{5157F3F9-604F-4C18-99F0-85741B3215F7}"/>
              </a:ext>
            </a:extLst>
          </p:cNvPr>
          <p:cNvSpPr/>
          <p:nvPr/>
        </p:nvSpPr>
        <p:spPr>
          <a:xfrm>
            <a:off x="7566977" y="6118097"/>
            <a:ext cx="298703" cy="127635"/>
          </a:xfrm>
          <a:custGeom>
            <a:avLst/>
            <a:gdLst>
              <a:gd name="connsiteX0" fmla="*/ 289369 w 298703"/>
              <a:gd name="connsiteY0" fmla="*/ 0 h 127635"/>
              <a:gd name="connsiteX1" fmla="*/ 149416 w 298703"/>
              <a:gd name="connsiteY1" fmla="*/ 76327 h 127635"/>
              <a:gd name="connsiteX2" fmla="*/ 9398 w 298703"/>
              <a:gd name="connsiteY2" fmla="*/ 0 h 127635"/>
              <a:gd name="connsiteX3" fmla="*/ 0 w 298703"/>
              <a:gd name="connsiteY3" fmla="*/ 1651 h 127635"/>
              <a:gd name="connsiteX4" fmla="*/ 147066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65" y="11811"/>
                  <a:pt x="176720" y="62484"/>
                  <a:pt x="149416" y="76327"/>
                </a:cubicBezTo>
                <a:cubicBezTo>
                  <a:pt x="122110" y="62484"/>
                  <a:pt x="36766" y="11748"/>
                  <a:pt x="9398" y="0"/>
                </a:cubicBezTo>
                <a:lnTo>
                  <a:pt x="0" y="1651"/>
                </a:lnTo>
                <a:cubicBezTo>
                  <a:pt x="27622" y="22987"/>
                  <a:pt x="122555" y="101854"/>
                  <a:pt x="147066"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65" name="Volný tvar: obrazec 364">
            <a:extLst>
              <a:ext uri="{FF2B5EF4-FFF2-40B4-BE49-F238E27FC236}">
                <a16:creationId xmlns:a16="http://schemas.microsoft.com/office/drawing/2014/main" id="{5A61183E-4E97-4661-962E-49835636A44D}"/>
              </a:ext>
            </a:extLst>
          </p:cNvPr>
          <p:cNvSpPr/>
          <p:nvPr/>
        </p:nvSpPr>
        <p:spPr>
          <a:xfrm>
            <a:off x="7896161" y="611809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6" name="Volný tvar: obrazec 365">
            <a:extLst>
              <a:ext uri="{FF2B5EF4-FFF2-40B4-BE49-F238E27FC236}">
                <a16:creationId xmlns:a16="http://schemas.microsoft.com/office/drawing/2014/main" id="{274775D2-CE3B-47E7-B890-4EC74676D4A7}"/>
              </a:ext>
            </a:extLst>
          </p:cNvPr>
          <p:cNvSpPr/>
          <p:nvPr/>
        </p:nvSpPr>
        <p:spPr>
          <a:xfrm>
            <a:off x="8225535" y="6118097"/>
            <a:ext cx="298704" cy="127635"/>
          </a:xfrm>
          <a:custGeom>
            <a:avLst/>
            <a:gdLst>
              <a:gd name="connsiteX0" fmla="*/ 289306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7" name="Volný tvar: obrazec 366">
            <a:extLst>
              <a:ext uri="{FF2B5EF4-FFF2-40B4-BE49-F238E27FC236}">
                <a16:creationId xmlns:a16="http://schemas.microsoft.com/office/drawing/2014/main" id="{24C768B1-4876-43A9-8FDC-89D0C7917380}"/>
              </a:ext>
            </a:extLst>
          </p:cNvPr>
          <p:cNvSpPr/>
          <p:nvPr/>
        </p:nvSpPr>
        <p:spPr>
          <a:xfrm>
            <a:off x="8554656" y="6118097"/>
            <a:ext cx="298767" cy="127635"/>
          </a:xfrm>
          <a:custGeom>
            <a:avLst/>
            <a:gdLst>
              <a:gd name="connsiteX0" fmla="*/ 289370 w 298767"/>
              <a:gd name="connsiteY0" fmla="*/ 0 h 127635"/>
              <a:gd name="connsiteX1" fmla="*/ 149352 w 298767"/>
              <a:gd name="connsiteY1" fmla="*/ 76327 h 127635"/>
              <a:gd name="connsiteX2" fmla="*/ 9399 w 298767"/>
              <a:gd name="connsiteY2" fmla="*/ 0 h 127635"/>
              <a:gd name="connsiteX3" fmla="*/ 0 w 298767"/>
              <a:gd name="connsiteY3" fmla="*/ 1651 h 127635"/>
              <a:gd name="connsiteX4" fmla="*/ 147066 w 298767"/>
              <a:gd name="connsiteY4" fmla="*/ 127635 h 127635"/>
              <a:gd name="connsiteX5" fmla="*/ 151702 w 298767"/>
              <a:gd name="connsiteY5" fmla="*/ 127635 h 127635"/>
              <a:gd name="connsiteX6" fmla="*/ 298768 w 298767"/>
              <a:gd name="connsiteY6" fmla="*/ 1651 h 127635"/>
              <a:gd name="connsiteX7" fmla="*/ 289370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70" y="0"/>
                </a:moveTo>
                <a:cubicBezTo>
                  <a:pt x="262001" y="11811"/>
                  <a:pt x="176657" y="62484"/>
                  <a:pt x="149352" y="76327"/>
                </a:cubicBezTo>
                <a:cubicBezTo>
                  <a:pt x="122048" y="62484"/>
                  <a:pt x="36703" y="11748"/>
                  <a:pt x="9399" y="0"/>
                </a:cubicBezTo>
                <a:lnTo>
                  <a:pt x="0" y="1651"/>
                </a:lnTo>
                <a:cubicBezTo>
                  <a:pt x="27560" y="22987"/>
                  <a:pt x="122555" y="101854"/>
                  <a:pt x="147066" y="127635"/>
                </a:cubicBezTo>
                <a:lnTo>
                  <a:pt x="151702" y="127635"/>
                </a:lnTo>
                <a:cubicBezTo>
                  <a:pt x="176213" y="101854"/>
                  <a:pt x="271145" y="22987"/>
                  <a:pt x="298768"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68" name="Volný tvar: obrazec 367">
            <a:extLst>
              <a:ext uri="{FF2B5EF4-FFF2-40B4-BE49-F238E27FC236}">
                <a16:creationId xmlns:a16="http://schemas.microsoft.com/office/drawing/2014/main" id="{74FFD924-F6A8-459E-9C7F-0D1F4533D0C3}"/>
              </a:ext>
            </a:extLst>
          </p:cNvPr>
          <p:cNvSpPr/>
          <p:nvPr/>
        </p:nvSpPr>
        <p:spPr>
          <a:xfrm>
            <a:off x="8884031" y="6118097"/>
            <a:ext cx="298703" cy="127635"/>
          </a:xfrm>
          <a:custGeom>
            <a:avLst/>
            <a:gdLst>
              <a:gd name="connsiteX0" fmla="*/ 289306 w 298703"/>
              <a:gd name="connsiteY0" fmla="*/ 0 h 127635"/>
              <a:gd name="connsiteX1" fmla="*/ 149351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7 w 298703"/>
              <a:gd name="connsiteY5" fmla="*/ 127635 h 127635"/>
              <a:gd name="connsiteX6" fmla="*/ 298703 w 298703"/>
              <a:gd name="connsiteY6" fmla="*/ 1651 h 127635"/>
              <a:gd name="connsiteX7" fmla="*/ 289306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06" y="0"/>
                </a:moveTo>
                <a:cubicBezTo>
                  <a:pt x="261938" y="11811"/>
                  <a:pt x="176657" y="62484"/>
                  <a:pt x="149351" y="76327"/>
                </a:cubicBezTo>
                <a:cubicBezTo>
                  <a:pt x="122047" y="62484"/>
                  <a:pt x="36766" y="11748"/>
                  <a:pt x="9398" y="0"/>
                </a:cubicBezTo>
                <a:lnTo>
                  <a:pt x="0" y="1651"/>
                </a:lnTo>
                <a:cubicBezTo>
                  <a:pt x="27622" y="22987"/>
                  <a:pt x="122555" y="101854"/>
                  <a:pt x="147065" y="127635"/>
                </a:cubicBezTo>
                <a:lnTo>
                  <a:pt x="151637" y="127635"/>
                </a:lnTo>
                <a:cubicBezTo>
                  <a:pt x="176149" y="101854"/>
                  <a:pt x="271081" y="22987"/>
                  <a:pt x="298703"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69" name="Volný tvar: obrazec 368">
            <a:extLst>
              <a:ext uri="{FF2B5EF4-FFF2-40B4-BE49-F238E27FC236}">
                <a16:creationId xmlns:a16="http://schemas.microsoft.com/office/drawing/2014/main" id="{181C4B5E-7DD1-44E8-8342-0B221A478B90}"/>
              </a:ext>
            </a:extLst>
          </p:cNvPr>
          <p:cNvSpPr/>
          <p:nvPr/>
        </p:nvSpPr>
        <p:spPr>
          <a:xfrm>
            <a:off x="9213151"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720" y="62484"/>
                  <a:pt x="149352" y="76327"/>
                </a:cubicBezTo>
                <a:cubicBezTo>
                  <a:pt x="122047" y="62484"/>
                  <a:pt x="36767" y="11748"/>
                  <a:pt x="9398" y="0"/>
                </a:cubicBezTo>
                <a:lnTo>
                  <a:pt x="0" y="1651"/>
                </a:lnTo>
                <a:cubicBezTo>
                  <a:pt x="27622" y="22987"/>
                  <a:pt x="122555" y="101854"/>
                  <a:pt x="147066" y="127635"/>
                </a:cubicBezTo>
                <a:lnTo>
                  <a:pt x="151638" y="127635"/>
                </a:lnTo>
                <a:cubicBezTo>
                  <a:pt x="176085"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70" name="Volný tvar: obrazec 369">
            <a:extLst>
              <a:ext uri="{FF2B5EF4-FFF2-40B4-BE49-F238E27FC236}">
                <a16:creationId xmlns:a16="http://schemas.microsoft.com/office/drawing/2014/main" id="{5BCBAE9B-8761-4989-8F4C-20B8DD5E30D6}"/>
              </a:ext>
            </a:extLst>
          </p:cNvPr>
          <p:cNvSpPr/>
          <p:nvPr/>
        </p:nvSpPr>
        <p:spPr>
          <a:xfrm>
            <a:off x="5262181"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4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1" name="Volný tvar: obrazec 370">
            <a:extLst>
              <a:ext uri="{FF2B5EF4-FFF2-40B4-BE49-F238E27FC236}">
                <a16:creationId xmlns:a16="http://schemas.microsoft.com/office/drawing/2014/main" id="{A6FD8648-9FD6-4474-9624-C1BDC0BE232D}"/>
              </a:ext>
            </a:extLst>
          </p:cNvPr>
          <p:cNvSpPr/>
          <p:nvPr/>
        </p:nvSpPr>
        <p:spPr>
          <a:xfrm>
            <a:off x="5591428"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7"/>
                  <a:pt x="149416" y="76391"/>
                </a:cubicBezTo>
                <a:cubicBezTo>
                  <a:pt x="122111" y="62547"/>
                  <a:pt x="36767" y="11811"/>
                  <a:pt x="9398" y="0"/>
                </a:cubicBezTo>
                <a:lnTo>
                  <a:pt x="0" y="1715"/>
                </a:lnTo>
                <a:cubicBezTo>
                  <a:pt x="27623"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2" name="Volný tvar: obrazec 371">
            <a:extLst>
              <a:ext uri="{FF2B5EF4-FFF2-40B4-BE49-F238E27FC236}">
                <a16:creationId xmlns:a16="http://schemas.microsoft.com/office/drawing/2014/main" id="{5EFDB3A0-79EB-41B2-BC63-877AA65103CF}"/>
              </a:ext>
            </a:extLst>
          </p:cNvPr>
          <p:cNvSpPr/>
          <p:nvPr/>
        </p:nvSpPr>
        <p:spPr>
          <a:xfrm>
            <a:off x="5920613" y="6355524"/>
            <a:ext cx="298767" cy="127698"/>
          </a:xfrm>
          <a:custGeom>
            <a:avLst/>
            <a:gdLst>
              <a:gd name="connsiteX0" fmla="*/ 289370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7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702" y="127698"/>
                </a:lnTo>
                <a:cubicBezTo>
                  <a:pt x="176213" y="101917"/>
                  <a:pt x="271145" y="23051"/>
                  <a:pt x="298767"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3" name="Volný tvar: obrazec 372">
            <a:extLst>
              <a:ext uri="{FF2B5EF4-FFF2-40B4-BE49-F238E27FC236}">
                <a16:creationId xmlns:a16="http://schemas.microsoft.com/office/drawing/2014/main" id="{656F3947-3B2C-4CA6-9FCC-6864108DD97D}"/>
              </a:ext>
            </a:extLst>
          </p:cNvPr>
          <p:cNvSpPr/>
          <p:nvPr/>
        </p:nvSpPr>
        <p:spPr>
          <a:xfrm>
            <a:off x="6249923" y="6355524"/>
            <a:ext cx="298767" cy="127698"/>
          </a:xfrm>
          <a:custGeom>
            <a:avLst/>
            <a:gdLst>
              <a:gd name="connsiteX0" fmla="*/ 289370 w 298767"/>
              <a:gd name="connsiteY0" fmla="*/ 0 h 127698"/>
              <a:gd name="connsiteX1" fmla="*/ 149416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721" y="62547"/>
                  <a:pt x="149416" y="76391"/>
                </a:cubicBezTo>
                <a:cubicBezTo>
                  <a:pt x="122110" y="62547"/>
                  <a:pt x="36830" y="11811"/>
                  <a:pt x="9398" y="0"/>
                </a:cubicBezTo>
                <a:lnTo>
                  <a:pt x="0" y="1715"/>
                </a:lnTo>
                <a:cubicBezTo>
                  <a:pt x="27623" y="23051"/>
                  <a:pt x="122618" y="101917"/>
                  <a:pt x="147066" y="127698"/>
                </a:cubicBezTo>
                <a:lnTo>
                  <a:pt x="151638" y="127698"/>
                </a:lnTo>
                <a:cubicBezTo>
                  <a:pt x="176149" y="101917"/>
                  <a:pt x="271082"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4" name="Volný tvar: obrazec 373">
            <a:extLst>
              <a:ext uri="{FF2B5EF4-FFF2-40B4-BE49-F238E27FC236}">
                <a16:creationId xmlns:a16="http://schemas.microsoft.com/office/drawing/2014/main" id="{067550D1-DF67-4866-AE57-1A735C2EEDA3}"/>
              </a:ext>
            </a:extLst>
          </p:cNvPr>
          <p:cNvSpPr/>
          <p:nvPr/>
        </p:nvSpPr>
        <p:spPr>
          <a:xfrm>
            <a:off x="6579044" y="6355524"/>
            <a:ext cx="298704" cy="127698"/>
          </a:xfrm>
          <a:custGeom>
            <a:avLst/>
            <a:gdLst>
              <a:gd name="connsiteX0" fmla="*/ 289434 w 298704"/>
              <a:gd name="connsiteY0" fmla="*/ 0 h 127698"/>
              <a:gd name="connsiteX1" fmla="*/ 149416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434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434" y="0"/>
                </a:moveTo>
                <a:cubicBezTo>
                  <a:pt x="262065" y="11811"/>
                  <a:pt x="176721" y="62547"/>
                  <a:pt x="149416" y="76391"/>
                </a:cubicBezTo>
                <a:cubicBezTo>
                  <a:pt x="122111" y="62547"/>
                  <a:pt x="36767" y="11811"/>
                  <a:pt x="9399" y="0"/>
                </a:cubicBezTo>
                <a:lnTo>
                  <a:pt x="0" y="1715"/>
                </a:lnTo>
                <a:cubicBezTo>
                  <a:pt x="27623" y="23051"/>
                  <a:pt x="122555" y="101917"/>
                  <a:pt x="147066" y="127698"/>
                </a:cubicBezTo>
                <a:lnTo>
                  <a:pt x="151638" y="127698"/>
                </a:lnTo>
                <a:cubicBezTo>
                  <a:pt x="176086" y="101917"/>
                  <a:pt x="271082" y="23051"/>
                  <a:pt x="298704" y="1715"/>
                </a:cubicBezTo>
                <a:lnTo>
                  <a:pt x="289434" y="0"/>
                </a:lnTo>
                <a:close/>
              </a:path>
            </a:pathLst>
          </a:custGeom>
          <a:solidFill>
            <a:srgbClr val="FFFFFF"/>
          </a:solidFill>
          <a:ln w="6350" cap="flat">
            <a:noFill/>
            <a:prstDash val="solid"/>
            <a:miter/>
          </a:ln>
        </p:spPr>
        <p:txBody>
          <a:bodyPr rtlCol="0" anchor="ctr"/>
          <a:lstStyle/>
          <a:p>
            <a:endParaRPr lang="cs-CZ"/>
          </a:p>
        </p:txBody>
      </p:sp>
      <p:sp>
        <p:nvSpPr>
          <p:cNvPr id="375" name="Volný tvar: obrazec 374">
            <a:extLst>
              <a:ext uri="{FF2B5EF4-FFF2-40B4-BE49-F238E27FC236}">
                <a16:creationId xmlns:a16="http://schemas.microsoft.com/office/drawing/2014/main" id="{6DC8E42F-B5C6-41C3-A5B0-28F0D457A76F}"/>
              </a:ext>
            </a:extLst>
          </p:cNvPr>
          <p:cNvSpPr/>
          <p:nvPr/>
        </p:nvSpPr>
        <p:spPr>
          <a:xfrm>
            <a:off x="6908482" y="6355524"/>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7"/>
                  <a:pt x="149352" y="76391"/>
                </a:cubicBezTo>
                <a:cubicBezTo>
                  <a:pt x="122048" y="62547"/>
                  <a:pt x="36703" y="11811"/>
                  <a:pt x="9399" y="0"/>
                </a:cubicBezTo>
                <a:lnTo>
                  <a:pt x="0" y="1715"/>
                </a:lnTo>
                <a:cubicBezTo>
                  <a:pt x="27623" y="23051"/>
                  <a:pt x="122619" y="101917"/>
                  <a:pt x="147066" y="127698"/>
                </a:cubicBezTo>
                <a:lnTo>
                  <a:pt x="151638" y="127698"/>
                </a:lnTo>
                <a:cubicBezTo>
                  <a:pt x="176086"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6" name="Volný tvar: obrazec 375">
            <a:extLst>
              <a:ext uri="{FF2B5EF4-FFF2-40B4-BE49-F238E27FC236}">
                <a16:creationId xmlns:a16="http://schemas.microsoft.com/office/drawing/2014/main" id="{846D5270-C013-46FA-82F8-E422D65F1541}"/>
              </a:ext>
            </a:extLst>
          </p:cNvPr>
          <p:cNvSpPr/>
          <p:nvPr/>
        </p:nvSpPr>
        <p:spPr>
          <a:xfrm>
            <a:off x="7237666" y="6355524"/>
            <a:ext cx="298703" cy="127698"/>
          </a:xfrm>
          <a:custGeom>
            <a:avLst/>
            <a:gdLst>
              <a:gd name="connsiteX0" fmla="*/ 289306 w 298703"/>
              <a:gd name="connsiteY0" fmla="*/ 0 h 127698"/>
              <a:gd name="connsiteX1" fmla="*/ 149352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593" y="62547"/>
                  <a:pt x="149352" y="76391"/>
                </a:cubicBezTo>
                <a:cubicBezTo>
                  <a:pt x="122047" y="62547"/>
                  <a:pt x="36702" y="11811"/>
                  <a:pt x="9398" y="0"/>
                </a:cubicBezTo>
                <a:lnTo>
                  <a:pt x="0" y="1715"/>
                </a:lnTo>
                <a:cubicBezTo>
                  <a:pt x="27622" y="23051"/>
                  <a:pt x="122555" y="101917"/>
                  <a:pt x="147065" y="127698"/>
                </a:cubicBezTo>
                <a:lnTo>
                  <a:pt x="151638" y="127698"/>
                </a:lnTo>
                <a:cubicBezTo>
                  <a:pt x="176085"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77" name="Volný tvar: obrazec 376">
            <a:extLst>
              <a:ext uri="{FF2B5EF4-FFF2-40B4-BE49-F238E27FC236}">
                <a16:creationId xmlns:a16="http://schemas.microsoft.com/office/drawing/2014/main" id="{7CC703F4-10A3-45C0-BD4A-C5EB7DC7FAB5}"/>
              </a:ext>
            </a:extLst>
          </p:cNvPr>
          <p:cNvSpPr/>
          <p:nvPr/>
        </p:nvSpPr>
        <p:spPr>
          <a:xfrm>
            <a:off x="7566977" y="6355524"/>
            <a:ext cx="298703" cy="127698"/>
          </a:xfrm>
          <a:custGeom>
            <a:avLst/>
            <a:gdLst>
              <a:gd name="connsiteX0" fmla="*/ 289369 w 298703"/>
              <a:gd name="connsiteY0" fmla="*/ 0 h 127698"/>
              <a:gd name="connsiteX1" fmla="*/ 149416 w 298703"/>
              <a:gd name="connsiteY1" fmla="*/ 76391 h 127698"/>
              <a:gd name="connsiteX2" fmla="*/ 9398 w 298703"/>
              <a:gd name="connsiteY2" fmla="*/ 0 h 127698"/>
              <a:gd name="connsiteX3" fmla="*/ 0 w 298703"/>
              <a:gd name="connsiteY3" fmla="*/ 1715 h 127698"/>
              <a:gd name="connsiteX4" fmla="*/ 147066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65" y="11811"/>
                  <a:pt x="176720" y="62547"/>
                  <a:pt x="149416" y="76391"/>
                </a:cubicBezTo>
                <a:cubicBezTo>
                  <a:pt x="122110" y="62547"/>
                  <a:pt x="36766" y="11811"/>
                  <a:pt x="9398" y="0"/>
                </a:cubicBezTo>
                <a:lnTo>
                  <a:pt x="0" y="1715"/>
                </a:lnTo>
                <a:cubicBezTo>
                  <a:pt x="27622" y="23051"/>
                  <a:pt x="122555" y="101917"/>
                  <a:pt x="147066"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78" name="Volný tvar: obrazec 377">
            <a:extLst>
              <a:ext uri="{FF2B5EF4-FFF2-40B4-BE49-F238E27FC236}">
                <a16:creationId xmlns:a16="http://schemas.microsoft.com/office/drawing/2014/main" id="{2A34A900-5A31-4602-A060-1494C3ED0B17}"/>
              </a:ext>
            </a:extLst>
          </p:cNvPr>
          <p:cNvSpPr/>
          <p:nvPr/>
        </p:nvSpPr>
        <p:spPr>
          <a:xfrm>
            <a:off x="7896161" y="6355524"/>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79" name="Volný tvar: obrazec 378">
            <a:extLst>
              <a:ext uri="{FF2B5EF4-FFF2-40B4-BE49-F238E27FC236}">
                <a16:creationId xmlns:a16="http://schemas.microsoft.com/office/drawing/2014/main" id="{FCB4A70F-008F-489B-B197-E9A5E4D249FA}"/>
              </a:ext>
            </a:extLst>
          </p:cNvPr>
          <p:cNvSpPr/>
          <p:nvPr/>
        </p:nvSpPr>
        <p:spPr>
          <a:xfrm>
            <a:off x="8225535" y="6355524"/>
            <a:ext cx="298704" cy="127698"/>
          </a:xfrm>
          <a:custGeom>
            <a:avLst/>
            <a:gdLst>
              <a:gd name="connsiteX0" fmla="*/ 289306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0" name="Volný tvar: obrazec 379">
            <a:extLst>
              <a:ext uri="{FF2B5EF4-FFF2-40B4-BE49-F238E27FC236}">
                <a16:creationId xmlns:a16="http://schemas.microsoft.com/office/drawing/2014/main" id="{33B6606B-6C4F-4D67-90CD-6AE1859518F2}"/>
              </a:ext>
            </a:extLst>
          </p:cNvPr>
          <p:cNvSpPr/>
          <p:nvPr/>
        </p:nvSpPr>
        <p:spPr>
          <a:xfrm>
            <a:off x="8554656" y="6355524"/>
            <a:ext cx="298767" cy="127698"/>
          </a:xfrm>
          <a:custGeom>
            <a:avLst/>
            <a:gdLst>
              <a:gd name="connsiteX0" fmla="*/ 289370 w 298767"/>
              <a:gd name="connsiteY0" fmla="*/ 0 h 127698"/>
              <a:gd name="connsiteX1" fmla="*/ 149352 w 298767"/>
              <a:gd name="connsiteY1" fmla="*/ 76391 h 127698"/>
              <a:gd name="connsiteX2" fmla="*/ 9399 w 298767"/>
              <a:gd name="connsiteY2" fmla="*/ 0 h 127698"/>
              <a:gd name="connsiteX3" fmla="*/ 0 w 298767"/>
              <a:gd name="connsiteY3" fmla="*/ 1715 h 127698"/>
              <a:gd name="connsiteX4" fmla="*/ 147066 w 298767"/>
              <a:gd name="connsiteY4" fmla="*/ 127698 h 127698"/>
              <a:gd name="connsiteX5" fmla="*/ 151702 w 298767"/>
              <a:gd name="connsiteY5" fmla="*/ 127698 h 127698"/>
              <a:gd name="connsiteX6" fmla="*/ 298768 w 298767"/>
              <a:gd name="connsiteY6" fmla="*/ 1715 h 127698"/>
              <a:gd name="connsiteX7" fmla="*/ 289370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70" y="0"/>
                </a:moveTo>
                <a:cubicBezTo>
                  <a:pt x="262001" y="11811"/>
                  <a:pt x="176657" y="62547"/>
                  <a:pt x="149352" y="76391"/>
                </a:cubicBezTo>
                <a:cubicBezTo>
                  <a:pt x="122048" y="62547"/>
                  <a:pt x="36703" y="11811"/>
                  <a:pt x="9399" y="0"/>
                </a:cubicBezTo>
                <a:lnTo>
                  <a:pt x="0" y="1715"/>
                </a:lnTo>
                <a:cubicBezTo>
                  <a:pt x="27560" y="23051"/>
                  <a:pt x="122555" y="101917"/>
                  <a:pt x="147066" y="127698"/>
                </a:cubicBezTo>
                <a:lnTo>
                  <a:pt x="151702" y="127698"/>
                </a:lnTo>
                <a:cubicBezTo>
                  <a:pt x="176213" y="101917"/>
                  <a:pt x="271145" y="23051"/>
                  <a:pt x="298768"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1" name="Volný tvar: obrazec 380">
            <a:extLst>
              <a:ext uri="{FF2B5EF4-FFF2-40B4-BE49-F238E27FC236}">
                <a16:creationId xmlns:a16="http://schemas.microsoft.com/office/drawing/2014/main" id="{3E5B8101-E015-4B06-A7E3-5D139886BBB2}"/>
              </a:ext>
            </a:extLst>
          </p:cNvPr>
          <p:cNvSpPr/>
          <p:nvPr/>
        </p:nvSpPr>
        <p:spPr>
          <a:xfrm>
            <a:off x="8884031" y="6355524"/>
            <a:ext cx="298703" cy="127698"/>
          </a:xfrm>
          <a:custGeom>
            <a:avLst/>
            <a:gdLst>
              <a:gd name="connsiteX0" fmla="*/ 289306 w 298703"/>
              <a:gd name="connsiteY0" fmla="*/ 0 h 127698"/>
              <a:gd name="connsiteX1" fmla="*/ 149351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7 w 298703"/>
              <a:gd name="connsiteY5" fmla="*/ 127698 h 127698"/>
              <a:gd name="connsiteX6" fmla="*/ 298703 w 298703"/>
              <a:gd name="connsiteY6" fmla="*/ 1715 h 127698"/>
              <a:gd name="connsiteX7" fmla="*/ 289306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06" y="0"/>
                </a:moveTo>
                <a:cubicBezTo>
                  <a:pt x="261938" y="11811"/>
                  <a:pt x="176657" y="62547"/>
                  <a:pt x="149351" y="76391"/>
                </a:cubicBezTo>
                <a:cubicBezTo>
                  <a:pt x="122047" y="62547"/>
                  <a:pt x="36766" y="11811"/>
                  <a:pt x="9398" y="0"/>
                </a:cubicBezTo>
                <a:lnTo>
                  <a:pt x="0" y="1715"/>
                </a:lnTo>
                <a:cubicBezTo>
                  <a:pt x="27622" y="23051"/>
                  <a:pt x="122555" y="101917"/>
                  <a:pt x="147065" y="127698"/>
                </a:cubicBezTo>
                <a:lnTo>
                  <a:pt x="151637" y="127698"/>
                </a:lnTo>
                <a:cubicBezTo>
                  <a:pt x="176149" y="101917"/>
                  <a:pt x="271081" y="23051"/>
                  <a:pt x="298703"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2" name="Volný tvar: obrazec 381">
            <a:extLst>
              <a:ext uri="{FF2B5EF4-FFF2-40B4-BE49-F238E27FC236}">
                <a16:creationId xmlns:a16="http://schemas.microsoft.com/office/drawing/2014/main" id="{A2599489-D4EE-4293-A35F-8FA335D179EA}"/>
              </a:ext>
            </a:extLst>
          </p:cNvPr>
          <p:cNvSpPr/>
          <p:nvPr/>
        </p:nvSpPr>
        <p:spPr>
          <a:xfrm>
            <a:off x="9213151"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720" y="62547"/>
                  <a:pt x="149352" y="76391"/>
                </a:cubicBezTo>
                <a:cubicBezTo>
                  <a:pt x="122047" y="62547"/>
                  <a:pt x="36767" y="11811"/>
                  <a:pt x="9398" y="0"/>
                </a:cubicBezTo>
                <a:lnTo>
                  <a:pt x="0" y="1715"/>
                </a:lnTo>
                <a:cubicBezTo>
                  <a:pt x="27622" y="23051"/>
                  <a:pt x="122555" y="101917"/>
                  <a:pt x="147066" y="127698"/>
                </a:cubicBezTo>
                <a:lnTo>
                  <a:pt x="151638" y="127698"/>
                </a:lnTo>
                <a:cubicBezTo>
                  <a:pt x="176085"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3" name="Volný tvar: obrazec 382">
            <a:extLst>
              <a:ext uri="{FF2B5EF4-FFF2-40B4-BE49-F238E27FC236}">
                <a16:creationId xmlns:a16="http://schemas.microsoft.com/office/drawing/2014/main" id="{901AB671-FBA9-480F-8940-671B32120214}"/>
              </a:ext>
            </a:extLst>
          </p:cNvPr>
          <p:cNvSpPr/>
          <p:nvPr/>
        </p:nvSpPr>
        <p:spPr>
          <a:xfrm>
            <a:off x="9542335"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721" y="62484"/>
                  <a:pt x="149416" y="76327"/>
                </a:cubicBezTo>
                <a:cubicBezTo>
                  <a:pt x="122110" y="62484"/>
                  <a:pt x="36767" y="11748"/>
                  <a:pt x="9398" y="0"/>
                </a:cubicBezTo>
                <a:lnTo>
                  <a:pt x="0" y="1651"/>
                </a:lnTo>
                <a:cubicBezTo>
                  <a:pt x="27622" y="22987"/>
                  <a:pt x="122555" y="101854"/>
                  <a:pt x="147066" y="127635"/>
                </a:cubicBezTo>
                <a:lnTo>
                  <a:pt x="151638" y="127635"/>
                </a:lnTo>
                <a:cubicBezTo>
                  <a:pt x="176085"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4" name="Volný tvar: obrazec 383">
            <a:extLst>
              <a:ext uri="{FF2B5EF4-FFF2-40B4-BE49-F238E27FC236}">
                <a16:creationId xmlns:a16="http://schemas.microsoft.com/office/drawing/2014/main" id="{8DEDBA69-EF37-4F76-890E-E9A41EBD70FA}"/>
              </a:ext>
            </a:extLst>
          </p:cNvPr>
          <p:cNvSpPr/>
          <p:nvPr/>
        </p:nvSpPr>
        <p:spPr>
          <a:xfrm>
            <a:off x="9871582" y="6118097"/>
            <a:ext cx="298704" cy="127635"/>
          </a:xfrm>
          <a:custGeom>
            <a:avLst/>
            <a:gdLst>
              <a:gd name="connsiteX0" fmla="*/ 289306 w 298704"/>
              <a:gd name="connsiteY0" fmla="*/ 0 h 127635"/>
              <a:gd name="connsiteX1" fmla="*/ 149352 w 298704"/>
              <a:gd name="connsiteY1" fmla="*/ 76327 h 127635"/>
              <a:gd name="connsiteX2" fmla="*/ 9399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06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06" y="0"/>
                </a:moveTo>
                <a:cubicBezTo>
                  <a:pt x="261938" y="11811"/>
                  <a:pt x="176594" y="62484"/>
                  <a:pt x="149352" y="76327"/>
                </a:cubicBezTo>
                <a:cubicBezTo>
                  <a:pt x="122048" y="62484"/>
                  <a:pt x="36703" y="11748"/>
                  <a:pt x="9399" y="0"/>
                </a:cubicBezTo>
                <a:lnTo>
                  <a:pt x="0" y="1651"/>
                </a:lnTo>
                <a:cubicBezTo>
                  <a:pt x="27623" y="22987"/>
                  <a:pt x="122555" y="101854"/>
                  <a:pt x="147066" y="127635"/>
                </a:cubicBezTo>
                <a:lnTo>
                  <a:pt x="151638" y="127635"/>
                </a:lnTo>
                <a:cubicBezTo>
                  <a:pt x="176149" y="101854"/>
                  <a:pt x="271082" y="22987"/>
                  <a:pt x="298704"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5" name="Volný tvar: obrazec 384">
            <a:extLst>
              <a:ext uri="{FF2B5EF4-FFF2-40B4-BE49-F238E27FC236}">
                <a16:creationId xmlns:a16="http://schemas.microsoft.com/office/drawing/2014/main" id="{01B0D578-CD46-4B62-9888-EC4931BFDD46}"/>
              </a:ext>
            </a:extLst>
          </p:cNvPr>
          <p:cNvSpPr/>
          <p:nvPr/>
        </p:nvSpPr>
        <p:spPr>
          <a:xfrm>
            <a:off x="10200830" y="6118097"/>
            <a:ext cx="298703" cy="127635"/>
          </a:xfrm>
          <a:custGeom>
            <a:avLst/>
            <a:gdLst>
              <a:gd name="connsiteX0" fmla="*/ 289369 w 298703"/>
              <a:gd name="connsiteY0" fmla="*/ 0 h 127635"/>
              <a:gd name="connsiteX1" fmla="*/ 149415 w 298703"/>
              <a:gd name="connsiteY1" fmla="*/ 76327 h 127635"/>
              <a:gd name="connsiteX2" fmla="*/ 9398 w 298703"/>
              <a:gd name="connsiteY2" fmla="*/ 0 h 127635"/>
              <a:gd name="connsiteX3" fmla="*/ 0 w 298703"/>
              <a:gd name="connsiteY3" fmla="*/ 1651 h 127635"/>
              <a:gd name="connsiteX4" fmla="*/ 147065 w 298703"/>
              <a:gd name="connsiteY4" fmla="*/ 127635 h 127635"/>
              <a:gd name="connsiteX5" fmla="*/ 151638 w 298703"/>
              <a:gd name="connsiteY5" fmla="*/ 127635 h 127635"/>
              <a:gd name="connsiteX6" fmla="*/ 298703 w 298703"/>
              <a:gd name="connsiteY6" fmla="*/ 1651 h 127635"/>
              <a:gd name="connsiteX7" fmla="*/ 289369 w 298703"/>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35">
                <a:moveTo>
                  <a:pt x="289369" y="0"/>
                </a:moveTo>
                <a:cubicBezTo>
                  <a:pt x="262064" y="11811"/>
                  <a:pt x="176720" y="62484"/>
                  <a:pt x="149415" y="76327"/>
                </a:cubicBezTo>
                <a:cubicBezTo>
                  <a:pt x="122110" y="62484"/>
                  <a:pt x="36766" y="11748"/>
                  <a:pt x="9398" y="0"/>
                </a:cubicBezTo>
                <a:lnTo>
                  <a:pt x="0" y="1651"/>
                </a:lnTo>
                <a:cubicBezTo>
                  <a:pt x="27622" y="22987"/>
                  <a:pt x="122555" y="101854"/>
                  <a:pt x="147065" y="127635"/>
                </a:cubicBezTo>
                <a:lnTo>
                  <a:pt x="151638" y="127635"/>
                </a:lnTo>
                <a:cubicBezTo>
                  <a:pt x="176149" y="101854"/>
                  <a:pt x="271081" y="22987"/>
                  <a:pt x="298703"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6" name="Volný tvar: obrazec 385">
            <a:extLst>
              <a:ext uri="{FF2B5EF4-FFF2-40B4-BE49-F238E27FC236}">
                <a16:creationId xmlns:a16="http://schemas.microsoft.com/office/drawing/2014/main" id="{E4D85535-684D-4F9D-A8A9-83F5629DFC31}"/>
              </a:ext>
            </a:extLst>
          </p:cNvPr>
          <p:cNvSpPr/>
          <p:nvPr/>
        </p:nvSpPr>
        <p:spPr>
          <a:xfrm>
            <a:off x="10530014" y="6118097"/>
            <a:ext cx="298704" cy="127635"/>
          </a:xfrm>
          <a:custGeom>
            <a:avLst/>
            <a:gdLst>
              <a:gd name="connsiteX0" fmla="*/ 289369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69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69" y="0"/>
                </a:moveTo>
                <a:cubicBezTo>
                  <a:pt x="262001" y="11811"/>
                  <a:pt x="176657" y="62484"/>
                  <a:pt x="149352" y="76327"/>
                </a:cubicBezTo>
                <a:cubicBezTo>
                  <a:pt x="122047" y="62484"/>
                  <a:pt x="36767" y="11748"/>
                  <a:pt x="9398" y="0"/>
                </a:cubicBezTo>
                <a:lnTo>
                  <a:pt x="0" y="1651"/>
                </a:lnTo>
                <a:cubicBezTo>
                  <a:pt x="27622" y="22987"/>
                  <a:pt x="122555" y="101854"/>
                  <a:pt x="147066" y="127635"/>
                </a:cubicBezTo>
                <a:lnTo>
                  <a:pt x="151638" y="127635"/>
                </a:lnTo>
                <a:cubicBezTo>
                  <a:pt x="176149" y="101854"/>
                  <a:pt x="271081" y="22987"/>
                  <a:pt x="298704" y="1651"/>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87" name="Volný tvar: obrazec 386">
            <a:extLst>
              <a:ext uri="{FF2B5EF4-FFF2-40B4-BE49-F238E27FC236}">
                <a16:creationId xmlns:a16="http://schemas.microsoft.com/office/drawing/2014/main" id="{0458C5F0-3434-43C0-8B82-DD9844BEEBB2}"/>
              </a:ext>
            </a:extLst>
          </p:cNvPr>
          <p:cNvSpPr/>
          <p:nvPr/>
        </p:nvSpPr>
        <p:spPr>
          <a:xfrm>
            <a:off x="10859389" y="6118097"/>
            <a:ext cx="298767" cy="127635"/>
          </a:xfrm>
          <a:custGeom>
            <a:avLst/>
            <a:gdLst>
              <a:gd name="connsiteX0" fmla="*/ 289306 w 298767"/>
              <a:gd name="connsiteY0" fmla="*/ 0 h 127635"/>
              <a:gd name="connsiteX1" fmla="*/ 149352 w 298767"/>
              <a:gd name="connsiteY1" fmla="*/ 76327 h 127635"/>
              <a:gd name="connsiteX2" fmla="*/ 9398 w 298767"/>
              <a:gd name="connsiteY2" fmla="*/ 0 h 127635"/>
              <a:gd name="connsiteX3" fmla="*/ 0 w 298767"/>
              <a:gd name="connsiteY3" fmla="*/ 1651 h 127635"/>
              <a:gd name="connsiteX4" fmla="*/ 147066 w 298767"/>
              <a:gd name="connsiteY4" fmla="*/ 127635 h 127635"/>
              <a:gd name="connsiteX5" fmla="*/ 151638 w 298767"/>
              <a:gd name="connsiteY5" fmla="*/ 127635 h 127635"/>
              <a:gd name="connsiteX6" fmla="*/ 298767 w 298767"/>
              <a:gd name="connsiteY6" fmla="*/ 1651 h 127635"/>
              <a:gd name="connsiteX7" fmla="*/ 289306 w 298767"/>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35">
                <a:moveTo>
                  <a:pt x="289306" y="0"/>
                </a:moveTo>
                <a:cubicBezTo>
                  <a:pt x="261938" y="11811"/>
                  <a:pt x="176657" y="62484"/>
                  <a:pt x="149352" y="76327"/>
                </a:cubicBezTo>
                <a:cubicBezTo>
                  <a:pt x="122047" y="62484"/>
                  <a:pt x="36767" y="11748"/>
                  <a:pt x="9398" y="0"/>
                </a:cubicBezTo>
                <a:lnTo>
                  <a:pt x="0" y="1651"/>
                </a:lnTo>
                <a:cubicBezTo>
                  <a:pt x="27622" y="22987"/>
                  <a:pt x="122618" y="101854"/>
                  <a:pt x="147066" y="127635"/>
                </a:cubicBezTo>
                <a:lnTo>
                  <a:pt x="151638" y="127635"/>
                </a:lnTo>
                <a:cubicBezTo>
                  <a:pt x="176149" y="101854"/>
                  <a:pt x="271081" y="22987"/>
                  <a:pt x="298767" y="1651"/>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88" name="Volný tvar: obrazec 387">
            <a:extLst>
              <a:ext uri="{FF2B5EF4-FFF2-40B4-BE49-F238E27FC236}">
                <a16:creationId xmlns:a16="http://schemas.microsoft.com/office/drawing/2014/main" id="{39057BBA-F741-450A-89A9-92E1A9B79B1E}"/>
              </a:ext>
            </a:extLst>
          </p:cNvPr>
          <p:cNvSpPr/>
          <p:nvPr/>
        </p:nvSpPr>
        <p:spPr>
          <a:xfrm>
            <a:off x="11188509" y="6118097"/>
            <a:ext cx="298704" cy="127635"/>
          </a:xfrm>
          <a:custGeom>
            <a:avLst/>
            <a:gdLst>
              <a:gd name="connsiteX0" fmla="*/ 289370 w 298704"/>
              <a:gd name="connsiteY0" fmla="*/ 0 h 127635"/>
              <a:gd name="connsiteX1" fmla="*/ 149352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352" y="76327"/>
                </a:cubicBezTo>
                <a:cubicBezTo>
                  <a:pt x="122047" y="62484"/>
                  <a:pt x="36703" y="11748"/>
                  <a:pt x="9398" y="0"/>
                </a:cubicBezTo>
                <a:lnTo>
                  <a:pt x="0" y="1651"/>
                </a:lnTo>
                <a:cubicBezTo>
                  <a:pt x="27622" y="22987"/>
                  <a:pt x="122555" y="101854"/>
                  <a:pt x="147066" y="127635"/>
                </a:cubicBezTo>
                <a:lnTo>
                  <a:pt x="151638" y="127635"/>
                </a:lnTo>
                <a:cubicBezTo>
                  <a:pt x="176149" y="101854"/>
                  <a:pt x="271145"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89" name="Volný tvar: obrazec 388">
            <a:extLst>
              <a:ext uri="{FF2B5EF4-FFF2-40B4-BE49-F238E27FC236}">
                <a16:creationId xmlns:a16="http://schemas.microsoft.com/office/drawing/2014/main" id="{2B3313A6-957C-4ADA-BD21-D0C8740E4109}"/>
              </a:ext>
            </a:extLst>
          </p:cNvPr>
          <p:cNvSpPr/>
          <p:nvPr/>
        </p:nvSpPr>
        <p:spPr>
          <a:xfrm>
            <a:off x="11517883" y="6118097"/>
            <a:ext cx="298704" cy="127635"/>
          </a:xfrm>
          <a:custGeom>
            <a:avLst/>
            <a:gdLst>
              <a:gd name="connsiteX0" fmla="*/ 289370 w 298704"/>
              <a:gd name="connsiteY0" fmla="*/ 0 h 127635"/>
              <a:gd name="connsiteX1" fmla="*/ 149416 w 298704"/>
              <a:gd name="connsiteY1" fmla="*/ 76327 h 127635"/>
              <a:gd name="connsiteX2" fmla="*/ 9398 w 298704"/>
              <a:gd name="connsiteY2" fmla="*/ 0 h 127635"/>
              <a:gd name="connsiteX3" fmla="*/ 0 w 298704"/>
              <a:gd name="connsiteY3" fmla="*/ 1651 h 127635"/>
              <a:gd name="connsiteX4" fmla="*/ 147066 w 298704"/>
              <a:gd name="connsiteY4" fmla="*/ 127635 h 127635"/>
              <a:gd name="connsiteX5" fmla="*/ 151638 w 298704"/>
              <a:gd name="connsiteY5" fmla="*/ 127635 h 127635"/>
              <a:gd name="connsiteX6" fmla="*/ 298704 w 298704"/>
              <a:gd name="connsiteY6" fmla="*/ 1651 h 127635"/>
              <a:gd name="connsiteX7" fmla="*/ 289370 w 298704"/>
              <a:gd name="connsiteY7" fmla="*/ 0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35">
                <a:moveTo>
                  <a:pt x="289370" y="0"/>
                </a:moveTo>
                <a:cubicBezTo>
                  <a:pt x="262001" y="11811"/>
                  <a:pt x="176657" y="62484"/>
                  <a:pt x="149416" y="76327"/>
                </a:cubicBezTo>
                <a:cubicBezTo>
                  <a:pt x="122110" y="62484"/>
                  <a:pt x="36830" y="11748"/>
                  <a:pt x="9398" y="0"/>
                </a:cubicBezTo>
                <a:lnTo>
                  <a:pt x="0" y="1651"/>
                </a:lnTo>
                <a:cubicBezTo>
                  <a:pt x="27622" y="22987"/>
                  <a:pt x="122555" y="101854"/>
                  <a:pt x="147066" y="127635"/>
                </a:cubicBezTo>
                <a:lnTo>
                  <a:pt x="151638" y="127635"/>
                </a:lnTo>
                <a:cubicBezTo>
                  <a:pt x="176149" y="101854"/>
                  <a:pt x="271082" y="22987"/>
                  <a:pt x="298704" y="1651"/>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0" name="Volný tvar: obrazec 389">
            <a:extLst>
              <a:ext uri="{FF2B5EF4-FFF2-40B4-BE49-F238E27FC236}">
                <a16:creationId xmlns:a16="http://schemas.microsoft.com/office/drawing/2014/main" id="{BC1DEFBB-5E7F-4C5A-BF80-C8BCE0DEAAFB}"/>
              </a:ext>
            </a:extLst>
          </p:cNvPr>
          <p:cNvSpPr/>
          <p:nvPr/>
        </p:nvSpPr>
        <p:spPr>
          <a:xfrm>
            <a:off x="9542335"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721" y="62547"/>
                  <a:pt x="149416" y="76391"/>
                </a:cubicBezTo>
                <a:cubicBezTo>
                  <a:pt x="122110" y="62547"/>
                  <a:pt x="36767" y="11811"/>
                  <a:pt x="9398" y="0"/>
                </a:cubicBezTo>
                <a:lnTo>
                  <a:pt x="0" y="1715"/>
                </a:lnTo>
                <a:cubicBezTo>
                  <a:pt x="27622" y="23051"/>
                  <a:pt x="122555" y="101917"/>
                  <a:pt x="147066" y="127698"/>
                </a:cubicBezTo>
                <a:lnTo>
                  <a:pt x="151638" y="127698"/>
                </a:lnTo>
                <a:cubicBezTo>
                  <a:pt x="176085"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1" name="Volný tvar: obrazec 390">
            <a:extLst>
              <a:ext uri="{FF2B5EF4-FFF2-40B4-BE49-F238E27FC236}">
                <a16:creationId xmlns:a16="http://schemas.microsoft.com/office/drawing/2014/main" id="{EA091F80-DE7F-465B-8153-2A36559B7464}"/>
              </a:ext>
            </a:extLst>
          </p:cNvPr>
          <p:cNvSpPr/>
          <p:nvPr/>
        </p:nvSpPr>
        <p:spPr>
          <a:xfrm>
            <a:off x="9871582" y="6355524"/>
            <a:ext cx="298704" cy="127698"/>
          </a:xfrm>
          <a:custGeom>
            <a:avLst/>
            <a:gdLst>
              <a:gd name="connsiteX0" fmla="*/ 289306 w 298704"/>
              <a:gd name="connsiteY0" fmla="*/ 0 h 127698"/>
              <a:gd name="connsiteX1" fmla="*/ 149352 w 298704"/>
              <a:gd name="connsiteY1" fmla="*/ 76391 h 127698"/>
              <a:gd name="connsiteX2" fmla="*/ 9399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06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06" y="0"/>
                </a:moveTo>
                <a:cubicBezTo>
                  <a:pt x="261938" y="11811"/>
                  <a:pt x="176594" y="62547"/>
                  <a:pt x="149352" y="76391"/>
                </a:cubicBezTo>
                <a:cubicBezTo>
                  <a:pt x="122048" y="62547"/>
                  <a:pt x="36703" y="11811"/>
                  <a:pt x="9399" y="0"/>
                </a:cubicBezTo>
                <a:lnTo>
                  <a:pt x="0" y="1715"/>
                </a:lnTo>
                <a:cubicBezTo>
                  <a:pt x="27623" y="23051"/>
                  <a:pt x="122555" y="101917"/>
                  <a:pt x="147066" y="127698"/>
                </a:cubicBezTo>
                <a:lnTo>
                  <a:pt x="151638" y="127698"/>
                </a:lnTo>
                <a:cubicBezTo>
                  <a:pt x="176149" y="101917"/>
                  <a:pt x="271082" y="23051"/>
                  <a:pt x="298704"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92" name="Volný tvar: obrazec 391">
            <a:extLst>
              <a:ext uri="{FF2B5EF4-FFF2-40B4-BE49-F238E27FC236}">
                <a16:creationId xmlns:a16="http://schemas.microsoft.com/office/drawing/2014/main" id="{D1FB2512-DB65-4B77-8BC7-CF13477891E3}"/>
              </a:ext>
            </a:extLst>
          </p:cNvPr>
          <p:cNvSpPr/>
          <p:nvPr/>
        </p:nvSpPr>
        <p:spPr>
          <a:xfrm>
            <a:off x="10200830" y="6355524"/>
            <a:ext cx="298703" cy="127698"/>
          </a:xfrm>
          <a:custGeom>
            <a:avLst/>
            <a:gdLst>
              <a:gd name="connsiteX0" fmla="*/ 289369 w 298703"/>
              <a:gd name="connsiteY0" fmla="*/ 0 h 127698"/>
              <a:gd name="connsiteX1" fmla="*/ 149415 w 298703"/>
              <a:gd name="connsiteY1" fmla="*/ 76391 h 127698"/>
              <a:gd name="connsiteX2" fmla="*/ 9398 w 298703"/>
              <a:gd name="connsiteY2" fmla="*/ 0 h 127698"/>
              <a:gd name="connsiteX3" fmla="*/ 0 w 298703"/>
              <a:gd name="connsiteY3" fmla="*/ 1715 h 127698"/>
              <a:gd name="connsiteX4" fmla="*/ 147065 w 298703"/>
              <a:gd name="connsiteY4" fmla="*/ 127698 h 127698"/>
              <a:gd name="connsiteX5" fmla="*/ 151638 w 298703"/>
              <a:gd name="connsiteY5" fmla="*/ 127698 h 127698"/>
              <a:gd name="connsiteX6" fmla="*/ 298703 w 298703"/>
              <a:gd name="connsiteY6" fmla="*/ 1715 h 127698"/>
              <a:gd name="connsiteX7" fmla="*/ 289369 w 298703"/>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3" h="127698">
                <a:moveTo>
                  <a:pt x="289369" y="0"/>
                </a:moveTo>
                <a:cubicBezTo>
                  <a:pt x="262064" y="11811"/>
                  <a:pt x="176720" y="62547"/>
                  <a:pt x="149415" y="76391"/>
                </a:cubicBezTo>
                <a:cubicBezTo>
                  <a:pt x="122110" y="62547"/>
                  <a:pt x="36766" y="11811"/>
                  <a:pt x="9398" y="0"/>
                </a:cubicBezTo>
                <a:lnTo>
                  <a:pt x="0" y="1715"/>
                </a:lnTo>
                <a:cubicBezTo>
                  <a:pt x="27622" y="23051"/>
                  <a:pt x="122555" y="101917"/>
                  <a:pt x="147065" y="127698"/>
                </a:cubicBezTo>
                <a:lnTo>
                  <a:pt x="151638" y="127698"/>
                </a:lnTo>
                <a:cubicBezTo>
                  <a:pt x="176149" y="101917"/>
                  <a:pt x="271081" y="23051"/>
                  <a:pt x="298703"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93" name="Volný tvar: obrazec 392">
            <a:extLst>
              <a:ext uri="{FF2B5EF4-FFF2-40B4-BE49-F238E27FC236}">
                <a16:creationId xmlns:a16="http://schemas.microsoft.com/office/drawing/2014/main" id="{619650F7-5DD7-4CD3-9E74-F01855373C68}"/>
              </a:ext>
            </a:extLst>
          </p:cNvPr>
          <p:cNvSpPr/>
          <p:nvPr/>
        </p:nvSpPr>
        <p:spPr>
          <a:xfrm>
            <a:off x="10530014" y="6355524"/>
            <a:ext cx="298704" cy="127698"/>
          </a:xfrm>
          <a:custGeom>
            <a:avLst/>
            <a:gdLst>
              <a:gd name="connsiteX0" fmla="*/ 289369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69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69" y="0"/>
                </a:moveTo>
                <a:cubicBezTo>
                  <a:pt x="262001" y="11811"/>
                  <a:pt x="176657" y="62547"/>
                  <a:pt x="149352" y="76391"/>
                </a:cubicBezTo>
                <a:cubicBezTo>
                  <a:pt x="122047" y="62547"/>
                  <a:pt x="36767" y="11811"/>
                  <a:pt x="9398" y="0"/>
                </a:cubicBezTo>
                <a:lnTo>
                  <a:pt x="0" y="1715"/>
                </a:lnTo>
                <a:cubicBezTo>
                  <a:pt x="27622" y="23051"/>
                  <a:pt x="122555" y="101917"/>
                  <a:pt x="147066" y="127698"/>
                </a:cubicBezTo>
                <a:lnTo>
                  <a:pt x="151638" y="127698"/>
                </a:lnTo>
                <a:cubicBezTo>
                  <a:pt x="176149" y="101917"/>
                  <a:pt x="271081" y="23051"/>
                  <a:pt x="298704" y="1715"/>
                </a:cubicBezTo>
                <a:lnTo>
                  <a:pt x="289369" y="0"/>
                </a:lnTo>
                <a:close/>
              </a:path>
            </a:pathLst>
          </a:custGeom>
          <a:solidFill>
            <a:srgbClr val="FFFFFF"/>
          </a:solidFill>
          <a:ln w="6350" cap="flat">
            <a:noFill/>
            <a:prstDash val="solid"/>
            <a:miter/>
          </a:ln>
        </p:spPr>
        <p:txBody>
          <a:bodyPr rtlCol="0" anchor="ctr"/>
          <a:lstStyle/>
          <a:p>
            <a:endParaRPr lang="cs-CZ"/>
          </a:p>
        </p:txBody>
      </p:sp>
      <p:sp>
        <p:nvSpPr>
          <p:cNvPr id="394" name="Volný tvar: obrazec 393">
            <a:extLst>
              <a:ext uri="{FF2B5EF4-FFF2-40B4-BE49-F238E27FC236}">
                <a16:creationId xmlns:a16="http://schemas.microsoft.com/office/drawing/2014/main" id="{71BDFA27-C766-4868-A3FD-8958AA467581}"/>
              </a:ext>
            </a:extLst>
          </p:cNvPr>
          <p:cNvSpPr/>
          <p:nvPr/>
        </p:nvSpPr>
        <p:spPr>
          <a:xfrm>
            <a:off x="10859389" y="6355524"/>
            <a:ext cx="298767" cy="127698"/>
          </a:xfrm>
          <a:custGeom>
            <a:avLst/>
            <a:gdLst>
              <a:gd name="connsiteX0" fmla="*/ 289306 w 298767"/>
              <a:gd name="connsiteY0" fmla="*/ 0 h 127698"/>
              <a:gd name="connsiteX1" fmla="*/ 149352 w 298767"/>
              <a:gd name="connsiteY1" fmla="*/ 76391 h 127698"/>
              <a:gd name="connsiteX2" fmla="*/ 9398 w 298767"/>
              <a:gd name="connsiteY2" fmla="*/ 0 h 127698"/>
              <a:gd name="connsiteX3" fmla="*/ 0 w 298767"/>
              <a:gd name="connsiteY3" fmla="*/ 1715 h 127698"/>
              <a:gd name="connsiteX4" fmla="*/ 147066 w 298767"/>
              <a:gd name="connsiteY4" fmla="*/ 127698 h 127698"/>
              <a:gd name="connsiteX5" fmla="*/ 151638 w 298767"/>
              <a:gd name="connsiteY5" fmla="*/ 127698 h 127698"/>
              <a:gd name="connsiteX6" fmla="*/ 298767 w 298767"/>
              <a:gd name="connsiteY6" fmla="*/ 1715 h 127698"/>
              <a:gd name="connsiteX7" fmla="*/ 289306 w 298767"/>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67" h="127698">
                <a:moveTo>
                  <a:pt x="289306" y="0"/>
                </a:moveTo>
                <a:cubicBezTo>
                  <a:pt x="261938" y="11811"/>
                  <a:pt x="176657" y="62547"/>
                  <a:pt x="149352" y="76391"/>
                </a:cubicBezTo>
                <a:cubicBezTo>
                  <a:pt x="122047" y="62547"/>
                  <a:pt x="36767" y="11811"/>
                  <a:pt x="9398" y="0"/>
                </a:cubicBezTo>
                <a:lnTo>
                  <a:pt x="0" y="1715"/>
                </a:lnTo>
                <a:cubicBezTo>
                  <a:pt x="27622" y="23051"/>
                  <a:pt x="122618" y="101917"/>
                  <a:pt x="147066" y="127698"/>
                </a:cubicBezTo>
                <a:lnTo>
                  <a:pt x="151638" y="127698"/>
                </a:lnTo>
                <a:cubicBezTo>
                  <a:pt x="176149" y="101917"/>
                  <a:pt x="271081" y="23051"/>
                  <a:pt x="298767" y="1715"/>
                </a:cubicBezTo>
                <a:lnTo>
                  <a:pt x="289306" y="0"/>
                </a:lnTo>
                <a:close/>
              </a:path>
            </a:pathLst>
          </a:custGeom>
          <a:solidFill>
            <a:srgbClr val="FFFFFF"/>
          </a:solidFill>
          <a:ln w="6350" cap="flat">
            <a:noFill/>
            <a:prstDash val="solid"/>
            <a:miter/>
          </a:ln>
        </p:spPr>
        <p:txBody>
          <a:bodyPr rtlCol="0" anchor="ctr"/>
          <a:lstStyle/>
          <a:p>
            <a:endParaRPr lang="cs-CZ"/>
          </a:p>
        </p:txBody>
      </p:sp>
      <p:sp>
        <p:nvSpPr>
          <p:cNvPr id="395" name="Volný tvar: obrazec 394">
            <a:extLst>
              <a:ext uri="{FF2B5EF4-FFF2-40B4-BE49-F238E27FC236}">
                <a16:creationId xmlns:a16="http://schemas.microsoft.com/office/drawing/2014/main" id="{ED845DCA-19BE-43E2-A439-DE98423C43D8}"/>
              </a:ext>
            </a:extLst>
          </p:cNvPr>
          <p:cNvSpPr/>
          <p:nvPr/>
        </p:nvSpPr>
        <p:spPr>
          <a:xfrm>
            <a:off x="11188509" y="6355524"/>
            <a:ext cx="298704" cy="127698"/>
          </a:xfrm>
          <a:custGeom>
            <a:avLst/>
            <a:gdLst>
              <a:gd name="connsiteX0" fmla="*/ 289370 w 298704"/>
              <a:gd name="connsiteY0" fmla="*/ 0 h 127698"/>
              <a:gd name="connsiteX1" fmla="*/ 149352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352" y="76391"/>
                </a:cubicBezTo>
                <a:cubicBezTo>
                  <a:pt x="122047" y="62547"/>
                  <a:pt x="36703" y="11811"/>
                  <a:pt x="9398" y="0"/>
                </a:cubicBezTo>
                <a:lnTo>
                  <a:pt x="0" y="1715"/>
                </a:lnTo>
                <a:cubicBezTo>
                  <a:pt x="27622" y="23051"/>
                  <a:pt x="122555" y="101917"/>
                  <a:pt x="147066" y="127698"/>
                </a:cubicBezTo>
                <a:lnTo>
                  <a:pt x="151638" y="127698"/>
                </a:lnTo>
                <a:cubicBezTo>
                  <a:pt x="176149" y="101917"/>
                  <a:pt x="271145"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
        <p:nvSpPr>
          <p:cNvPr id="396" name="Volný tvar: obrazec 395">
            <a:extLst>
              <a:ext uri="{FF2B5EF4-FFF2-40B4-BE49-F238E27FC236}">
                <a16:creationId xmlns:a16="http://schemas.microsoft.com/office/drawing/2014/main" id="{75C97D6B-5360-4B05-856D-91F8EFC1DCBF}"/>
              </a:ext>
            </a:extLst>
          </p:cNvPr>
          <p:cNvSpPr/>
          <p:nvPr/>
        </p:nvSpPr>
        <p:spPr>
          <a:xfrm>
            <a:off x="11517883" y="6355524"/>
            <a:ext cx="298704" cy="127698"/>
          </a:xfrm>
          <a:custGeom>
            <a:avLst/>
            <a:gdLst>
              <a:gd name="connsiteX0" fmla="*/ 289370 w 298704"/>
              <a:gd name="connsiteY0" fmla="*/ 0 h 127698"/>
              <a:gd name="connsiteX1" fmla="*/ 149416 w 298704"/>
              <a:gd name="connsiteY1" fmla="*/ 76391 h 127698"/>
              <a:gd name="connsiteX2" fmla="*/ 9398 w 298704"/>
              <a:gd name="connsiteY2" fmla="*/ 0 h 127698"/>
              <a:gd name="connsiteX3" fmla="*/ 0 w 298704"/>
              <a:gd name="connsiteY3" fmla="*/ 1715 h 127698"/>
              <a:gd name="connsiteX4" fmla="*/ 147066 w 298704"/>
              <a:gd name="connsiteY4" fmla="*/ 127698 h 127698"/>
              <a:gd name="connsiteX5" fmla="*/ 151638 w 298704"/>
              <a:gd name="connsiteY5" fmla="*/ 127698 h 127698"/>
              <a:gd name="connsiteX6" fmla="*/ 298704 w 298704"/>
              <a:gd name="connsiteY6" fmla="*/ 1715 h 127698"/>
              <a:gd name="connsiteX7" fmla="*/ 289370 w 298704"/>
              <a:gd name="connsiteY7" fmla="*/ 0 h 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04" h="127698">
                <a:moveTo>
                  <a:pt x="289370" y="0"/>
                </a:moveTo>
                <a:cubicBezTo>
                  <a:pt x="262001" y="11811"/>
                  <a:pt x="176657" y="62547"/>
                  <a:pt x="149416" y="76391"/>
                </a:cubicBezTo>
                <a:cubicBezTo>
                  <a:pt x="122110" y="62547"/>
                  <a:pt x="36830" y="11811"/>
                  <a:pt x="9398" y="0"/>
                </a:cubicBezTo>
                <a:lnTo>
                  <a:pt x="0" y="1715"/>
                </a:lnTo>
                <a:cubicBezTo>
                  <a:pt x="27622" y="23051"/>
                  <a:pt x="122555" y="101917"/>
                  <a:pt x="147066" y="127698"/>
                </a:cubicBezTo>
                <a:lnTo>
                  <a:pt x="151638" y="127698"/>
                </a:lnTo>
                <a:cubicBezTo>
                  <a:pt x="176149" y="101917"/>
                  <a:pt x="271082" y="23051"/>
                  <a:pt x="298704" y="1715"/>
                </a:cubicBezTo>
                <a:lnTo>
                  <a:pt x="289370" y="0"/>
                </a:lnTo>
                <a:close/>
              </a:path>
            </a:pathLst>
          </a:custGeom>
          <a:solidFill>
            <a:srgbClr val="FFFFFF"/>
          </a:solidFill>
          <a:ln w="6350" cap="flat">
            <a:noFill/>
            <a:prstDash val="solid"/>
            <a:miter/>
          </a:ln>
        </p:spPr>
        <p:txBody>
          <a:bodyPr rtlCol="0" anchor="ctr"/>
          <a:lstStyle/>
          <a:p>
            <a:endParaRPr lang="cs-CZ"/>
          </a:p>
        </p:txBody>
      </p:sp>
    </p:spTree>
    <p:extLst>
      <p:ext uri="{BB962C8B-B14F-4D97-AF65-F5344CB8AC3E}">
        <p14:creationId xmlns:p14="http://schemas.microsoft.com/office/powerpoint/2010/main" val="305993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0B787203-4C14-4E2B-B89B-B46A96C7A623}"/>
              </a:ext>
            </a:extLst>
          </p:cNvPr>
          <p:cNvSpPr>
            <a:spLocks noGrp="1"/>
          </p:cNvSpPr>
          <p:nvPr>
            <p:ph type="title"/>
          </p:nvPr>
        </p:nvSpPr>
        <p:spPr>
          <a:xfrm>
            <a:off x="982662" y="409616"/>
            <a:ext cx="10833097" cy="553998"/>
          </a:xfrm>
        </p:spPr>
        <p:txBody>
          <a:bodyPr>
            <a:noAutofit/>
          </a:bodyPr>
          <a:lstStyle>
            <a:lvl1pPr>
              <a:defRPr sz="2800"/>
            </a:lvl1pPr>
          </a:lstStyle>
          <a:p>
            <a:r>
              <a:rPr lang="cs-CZ" dirty="0"/>
              <a:t>Kliknutím lze upravit styl.</a:t>
            </a:r>
          </a:p>
        </p:txBody>
      </p:sp>
    </p:spTree>
    <p:extLst>
      <p:ext uri="{BB962C8B-B14F-4D97-AF65-F5344CB8AC3E}">
        <p14:creationId xmlns:p14="http://schemas.microsoft.com/office/powerpoint/2010/main" val="1616904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00" name="Volný tvar: obrazec 328">
            <a:extLst>
              <a:ext uri="{FF2B5EF4-FFF2-40B4-BE49-F238E27FC236}">
                <a16:creationId xmlns:a16="http://schemas.microsoft.com/office/drawing/2014/main" id="{72B1FD33-F3DE-4948-9B57-EB877B8B4832}"/>
              </a:ext>
            </a:extLst>
          </p:cNvPr>
          <p:cNvSpPr/>
          <p:nvPr/>
        </p:nvSpPr>
        <p:spPr>
          <a:xfrm>
            <a:off x="0" y="0"/>
            <a:ext cx="12192000" cy="572815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blipFill>
            <a:blip r:embed="rId2"/>
            <a:srcRect/>
            <a:stretch>
              <a:fillRect b="-19724"/>
            </a:stretch>
          </a:blipFill>
          <a:ln w="6350" cap="flat">
            <a:noFill/>
            <a:prstDash val="solid"/>
            <a:miter/>
          </a:ln>
        </p:spPr>
        <p:txBody>
          <a:bodyPr rtlCol="0" anchor="ctr"/>
          <a:lstStyle/>
          <a:p>
            <a:endParaRPr lang="cs-CZ"/>
          </a:p>
        </p:txBody>
      </p:sp>
      <p:sp>
        <p:nvSpPr>
          <p:cNvPr id="2" name="Nadpis 1">
            <a:extLst>
              <a:ext uri="{FF2B5EF4-FFF2-40B4-BE49-F238E27FC236}">
                <a16:creationId xmlns:a16="http://schemas.microsoft.com/office/drawing/2014/main" id="{23F2160B-AEAA-4EC9-BD2F-83CD6D1A3A2A}"/>
              </a:ext>
            </a:extLst>
          </p:cNvPr>
          <p:cNvSpPr>
            <a:spLocks noGrp="1"/>
          </p:cNvSpPr>
          <p:nvPr>
            <p:ph type="ctrTitle"/>
          </p:nvPr>
        </p:nvSpPr>
        <p:spPr>
          <a:xfrm>
            <a:off x="982663" y="3207449"/>
            <a:ext cx="10837862" cy="626325"/>
          </a:xfrm>
        </p:spPr>
        <p:txBody>
          <a:bodyPr anchor="b"/>
          <a:lstStyle>
            <a:lvl1pPr algn="l">
              <a:defRPr sz="4400" b="1">
                <a:solidFill>
                  <a:schemeClr val="bg1"/>
                </a:solidFill>
                <a:latin typeface="+mj-lt"/>
              </a:defRPr>
            </a:lvl1pPr>
          </a:lstStyle>
          <a:p>
            <a:r>
              <a:rPr lang="cs-CZ"/>
              <a:t>Kliknutím lze upravit styl.</a:t>
            </a:r>
          </a:p>
        </p:txBody>
      </p:sp>
      <p:sp>
        <p:nvSpPr>
          <p:cNvPr id="3" name="Podnadpis 2">
            <a:extLst>
              <a:ext uri="{FF2B5EF4-FFF2-40B4-BE49-F238E27FC236}">
                <a16:creationId xmlns:a16="http://schemas.microsoft.com/office/drawing/2014/main" id="{CCF20F55-6631-4D9A-8FD5-E924BEB15122}"/>
              </a:ext>
            </a:extLst>
          </p:cNvPr>
          <p:cNvSpPr>
            <a:spLocks noGrp="1"/>
          </p:cNvSpPr>
          <p:nvPr>
            <p:ph type="subTitle" idx="1"/>
          </p:nvPr>
        </p:nvSpPr>
        <p:spPr>
          <a:xfrm>
            <a:off x="982663" y="5076480"/>
            <a:ext cx="9515475" cy="227755"/>
          </a:xfrm>
        </p:spPr>
        <p:txBody>
          <a:bodyPr wrap="square" anchor="b">
            <a:spAutoFit/>
          </a:bodyPr>
          <a:lstStyle>
            <a:lvl1pPr marL="0" indent="0" algn="l">
              <a:spcBef>
                <a:spcPts val="0"/>
              </a:spcBef>
              <a:spcAft>
                <a:spcPts val="300"/>
              </a:spcAft>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grpSp>
        <p:nvGrpSpPr>
          <p:cNvPr id="1105" name="Skupina 4">
            <a:extLst>
              <a:ext uri="{FF2B5EF4-FFF2-40B4-BE49-F238E27FC236}">
                <a16:creationId xmlns:a16="http://schemas.microsoft.com/office/drawing/2014/main" id="{676DB37A-07FD-4BDD-9CE5-19979EC97586}"/>
              </a:ext>
            </a:extLst>
          </p:cNvPr>
          <p:cNvGrpSpPr/>
          <p:nvPr/>
        </p:nvGrpSpPr>
        <p:grpSpPr>
          <a:xfrm>
            <a:off x="982662" y="734207"/>
            <a:ext cx="2537577" cy="664797"/>
            <a:chOff x="9328150" y="384175"/>
            <a:chExt cx="2484438" cy="650876"/>
          </a:xfrm>
          <a:solidFill>
            <a:schemeClr val="bg1"/>
          </a:solidFill>
        </p:grpSpPr>
        <p:sp>
          <p:nvSpPr>
            <p:cNvPr id="1106" name="Freeform 503">
              <a:extLst>
                <a:ext uri="{FF2B5EF4-FFF2-40B4-BE49-F238E27FC236}">
                  <a16:creationId xmlns:a16="http://schemas.microsoft.com/office/drawing/2014/main" id="{84BCB5A2-F3E3-4794-B166-CBE6D6CE7B88}"/>
                </a:ext>
              </a:extLst>
            </p:cNvPr>
            <p:cNvSpPr>
              <a:spLocks noEditPoints="1"/>
            </p:cNvSpPr>
            <p:nvPr/>
          </p:nvSpPr>
          <p:spPr bwMode="auto">
            <a:xfrm>
              <a:off x="10580688" y="506413"/>
              <a:ext cx="147638" cy="207963"/>
            </a:xfrm>
            <a:custGeom>
              <a:avLst/>
              <a:gdLst>
                <a:gd name="T0" fmla="*/ 93 w 93"/>
                <a:gd name="T1" fmla="*/ 103 h 131"/>
                <a:gd name="T2" fmla="*/ 84 w 93"/>
                <a:gd name="T3" fmla="*/ 127 h 131"/>
                <a:gd name="T4" fmla="*/ 56 w 93"/>
                <a:gd name="T5" fmla="*/ 131 h 131"/>
                <a:gd name="T6" fmla="*/ 0 w 93"/>
                <a:gd name="T7" fmla="*/ 80 h 131"/>
                <a:gd name="T8" fmla="*/ 60 w 93"/>
                <a:gd name="T9" fmla="*/ 26 h 131"/>
                <a:gd name="T10" fmla="*/ 87 w 93"/>
                <a:gd name="T11" fmla="*/ 30 h 131"/>
                <a:gd name="T12" fmla="*/ 91 w 93"/>
                <a:gd name="T13" fmla="*/ 54 h 131"/>
                <a:gd name="T14" fmla="*/ 86 w 93"/>
                <a:gd name="T15" fmla="*/ 55 h 131"/>
                <a:gd name="T16" fmla="*/ 56 w 93"/>
                <a:gd name="T17" fmla="*/ 32 h 131"/>
                <a:gd name="T18" fmla="*/ 18 w 93"/>
                <a:gd name="T19" fmla="*/ 77 h 131"/>
                <a:gd name="T20" fmla="*/ 57 w 93"/>
                <a:gd name="T21" fmla="*/ 125 h 131"/>
                <a:gd name="T22" fmla="*/ 89 w 93"/>
                <a:gd name="T23" fmla="*/ 101 h 131"/>
                <a:gd name="T24" fmla="*/ 93 w 93"/>
                <a:gd name="T25" fmla="*/ 103 h 131"/>
                <a:gd name="T26" fmla="*/ 76 w 93"/>
                <a:gd name="T27" fmla="*/ 4 h 131"/>
                <a:gd name="T28" fmla="*/ 57 w 93"/>
                <a:gd name="T29" fmla="*/ 21 h 131"/>
                <a:gd name="T30" fmla="*/ 53 w 93"/>
                <a:gd name="T31" fmla="*/ 21 h 131"/>
                <a:gd name="T32" fmla="*/ 34 w 93"/>
                <a:gd name="T33" fmla="*/ 4 h 131"/>
                <a:gd name="T34" fmla="*/ 36 w 93"/>
                <a:gd name="T35" fmla="*/ 0 h 131"/>
                <a:gd name="T36" fmla="*/ 55 w 93"/>
                <a:gd name="T37" fmla="*/ 9 h 131"/>
                <a:gd name="T38" fmla="*/ 74 w 93"/>
                <a:gd name="T39" fmla="*/ 0 h 131"/>
                <a:gd name="T40" fmla="*/ 76 w 93"/>
                <a:gd name="T41" fmla="*/ 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31">
                  <a:moveTo>
                    <a:pt x="93" y="103"/>
                  </a:moveTo>
                  <a:cubicBezTo>
                    <a:pt x="91" y="110"/>
                    <a:pt x="87" y="122"/>
                    <a:pt x="84" y="127"/>
                  </a:cubicBezTo>
                  <a:cubicBezTo>
                    <a:pt x="80" y="128"/>
                    <a:pt x="67" y="131"/>
                    <a:pt x="56" y="131"/>
                  </a:cubicBezTo>
                  <a:cubicBezTo>
                    <a:pt x="17" y="131"/>
                    <a:pt x="0" y="104"/>
                    <a:pt x="0" y="80"/>
                  </a:cubicBezTo>
                  <a:cubicBezTo>
                    <a:pt x="0" y="48"/>
                    <a:pt x="25" y="26"/>
                    <a:pt x="60" y="26"/>
                  </a:cubicBezTo>
                  <a:cubicBezTo>
                    <a:pt x="73" y="26"/>
                    <a:pt x="83" y="30"/>
                    <a:pt x="87" y="30"/>
                  </a:cubicBezTo>
                  <a:cubicBezTo>
                    <a:pt x="89" y="39"/>
                    <a:pt x="90" y="46"/>
                    <a:pt x="91" y="54"/>
                  </a:cubicBezTo>
                  <a:cubicBezTo>
                    <a:pt x="86" y="55"/>
                    <a:pt x="86" y="55"/>
                    <a:pt x="86" y="55"/>
                  </a:cubicBezTo>
                  <a:cubicBezTo>
                    <a:pt x="82" y="38"/>
                    <a:pt x="72" y="32"/>
                    <a:pt x="56" y="32"/>
                  </a:cubicBezTo>
                  <a:cubicBezTo>
                    <a:pt x="31" y="32"/>
                    <a:pt x="18" y="54"/>
                    <a:pt x="18" y="77"/>
                  </a:cubicBezTo>
                  <a:cubicBezTo>
                    <a:pt x="18" y="106"/>
                    <a:pt x="34" y="125"/>
                    <a:pt x="57" y="125"/>
                  </a:cubicBezTo>
                  <a:cubicBezTo>
                    <a:pt x="72" y="125"/>
                    <a:pt x="81" y="117"/>
                    <a:pt x="89" y="101"/>
                  </a:cubicBezTo>
                  <a:lnTo>
                    <a:pt x="93" y="103"/>
                  </a:lnTo>
                  <a:close/>
                  <a:moveTo>
                    <a:pt x="76" y="4"/>
                  </a:moveTo>
                  <a:cubicBezTo>
                    <a:pt x="70" y="9"/>
                    <a:pt x="63" y="14"/>
                    <a:pt x="57" y="21"/>
                  </a:cubicBezTo>
                  <a:cubicBezTo>
                    <a:pt x="53" y="21"/>
                    <a:pt x="53" y="21"/>
                    <a:pt x="53" y="21"/>
                  </a:cubicBezTo>
                  <a:cubicBezTo>
                    <a:pt x="47" y="14"/>
                    <a:pt x="40" y="9"/>
                    <a:pt x="34" y="4"/>
                  </a:cubicBezTo>
                  <a:cubicBezTo>
                    <a:pt x="36" y="0"/>
                    <a:pt x="36" y="0"/>
                    <a:pt x="36" y="0"/>
                  </a:cubicBezTo>
                  <a:cubicBezTo>
                    <a:pt x="43" y="2"/>
                    <a:pt x="49" y="5"/>
                    <a:pt x="55" y="9"/>
                  </a:cubicBezTo>
                  <a:cubicBezTo>
                    <a:pt x="61" y="6"/>
                    <a:pt x="68" y="2"/>
                    <a:pt x="74" y="0"/>
                  </a:cubicBezTo>
                  <a:lnTo>
                    <a:pt x="7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07" name="Freeform 504">
              <a:extLst>
                <a:ext uri="{FF2B5EF4-FFF2-40B4-BE49-F238E27FC236}">
                  <a16:creationId xmlns:a16="http://schemas.microsoft.com/office/drawing/2014/main" id="{6872D96A-1BC3-45F8-8DFD-8DECFEB8283E}"/>
                </a:ext>
              </a:extLst>
            </p:cNvPr>
            <p:cNvSpPr>
              <a:spLocks noEditPoints="1"/>
            </p:cNvSpPr>
            <p:nvPr/>
          </p:nvSpPr>
          <p:spPr bwMode="auto">
            <a:xfrm>
              <a:off x="10745788" y="600075"/>
              <a:ext cx="90488" cy="114300"/>
            </a:xfrm>
            <a:custGeom>
              <a:avLst/>
              <a:gdLst>
                <a:gd name="T0" fmla="*/ 56 w 57"/>
                <a:gd name="T1" fmla="*/ 56 h 72"/>
                <a:gd name="T2" fmla="*/ 31 w 57"/>
                <a:gd name="T3" fmla="*/ 72 h 72"/>
                <a:gd name="T4" fmla="*/ 0 w 57"/>
                <a:gd name="T5" fmla="*/ 39 h 72"/>
                <a:gd name="T6" fmla="*/ 11 w 57"/>
                <a:gd name="T7" fmla="*/ 12 h 72"/>
                <a:gd name="T8" fmla="*/ 33 w 57"/>
                <a:gd name="T9" fmla="*/ 0 h 72"/>
                <a:gd name="T10" fmla="*/ 34 w 57"/>
                <a:gd name="T11" fmla="*/ 0 h 72"/>
                <a:gd name="T12" fmla="*/ 57 w 57"/>
                <a:gd name="T13" fmla="*/ 24 h 72"/>
                <a:gd name="T14" fmla="*/ 53 w 57"/>
                <a:gd name="T15" fmla="*/ 29 h 72"/>
                <a:gd name="T16" fmla="*/ 14 w 57"/>
                <a:gd name="T17" fmla="*/ 32 h 72"/>
                <a:gd name="T18" fmla="*/ 36 w 57"/>
                <a:gd name="T19" fmla="*/ 61 h 72"/>
                <a:gd name="T20" fmla="*/ 54 w 57"/>
                <a:gd name="T21" fmla="*/ 53 h 72"/>
                <a:gd name="T22" fmla="*/ 56 w 57"/>
                <a:gd name="T23" fmla="*/ 56 h 72"/>
                <a:gd name="T24" fmla="*/ 30 w 57"/>
                <a:gd name="T25" fmla="*/ 6 h 72"/>
                <a:gd name="T26" fmla="*/ 15 w 57"/>
                <a:gd name="T27" fmla="*/ 25 h 72"/>
                <a:gd name="T28" fmla="*/ 39 w 57"/>
                <a:gd name="T29" fmla="*/ 25 h 72"/>
                <a:gd name="T30" fmla="*/ 43 w 57"/>
                <a:gd name="T31" fmla="*/ 22 h 72"/>
                <a:gd name="T32" fmla="*/ 30 w 57"/>
                <a:gd name="T33"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2">
                  <a:moveTo>
                    <a:pt x="56" y="56"/>
                  </a:moveTo>
                  <a:cubicBezTo>
                    <a:pt x="47" y="69"/>
                    <a:pt x="36" y="72"/>
                    <a:pt x="31" y="72"/>
                  </a:cubicBezTo>
                  <a:cubicBezTo>
                    <a:pt x="12" y="72"/>
                    <a:pt x="0" y="56"/>
                    <a:pt x="0" y="39"/>
                  </a:cubicBezTo>
                  <a:cubicBezTo>
                    <a:pt x="0" y="28"/>
                    <a:pt x="4" y="18"/>
                    <a:pt x="11" y="12"/>
                  </a:cubicBezTo>
                  <a:cubicBezTo>
                    <a:pt x="17" y="5"/>
                    <a:pt x="26" y="0"/>
                    <a:pt x="33" y="0"/>
                  </a:cubicBezTo>
                  <a:cubicBezTo>
                    <a:pt x="34" y="0"/>
                    <a:pt x="34" y="0"/>
                    <a:pt x="34" y="0"/>
                  </a:cubicBezTo>
                  <a:cubicBezTo>
                    <a:pt x="47" y="0"/>
                    <a:pt x="57" y="12"/>
                    <a:pt x="57" y="24"/>
                  </a:cubicBezTo>
                  <a:cubicBezTo>
                    <a:pt x="57" y="27"/>
                    <a:pt x="56" y="29"/>
                    <a:pt x="53" y="29"/>
                  </a:cubicBezTo>
                  <a:cubicBezTo>
                    <a:pt x="51" y="30"/>
                    <a:pt x="32" y="31"/>
                    <a:pt x="14" y="32"/>
                  </a:cubicBezTo>
                  <a:cubicBezTo>
                    <a:pt x="14" y="52"/>
                    <a:pt x="26" y="61"/>
                    <a:pt x="36" y="61"/>
                  </a:cubicBezTo>
                  <a:cubicBezTo>
                    <a:pt x="43" y="61"/>
                    <a:pt x="48" y="58"/>
                    <a:pt x="54" y="53"/>
                  </a:cubicBezTo>
                  <a:lnTo>
                    <a:pt x="56" y="56"/>
                  </a:lnTo>
                  <a:close/>
                  <a:moveTo>
                    <a:pt x="30" y="6"/>
                  </a:moveTo>
                  <a:cubicBezTo>
                    <a:pt x="23" y="6"/>
                    <a:pt x="17" y="13"/>
                    <a:pt x="15" y="25"/>
                  </a:cubicBezTo>
                  <a:cubicBezTo>
                    <a:pt x="23" y="25"/>
                    <a:pt x="31" y="25"/>
                    <a:pt x="39" y="25"/>
                  </a:cubicBezTo>
                  <a:cubicBezTo>
                    <a:pt x="42" y="25"/>
                    <a:pt x="43" y="24"/>
                    <a:pt x="43" y="22"/>
                  </a:cubicBezTo>
                  <a:cubicBezTo>
                    <a:pt x="43" y="14"/>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08" name="Freeform 505">
              <a:extLst>
                <a:ext uri="{FF2B5EF4-FFF2-40B4-BE49-F238E27FC236}">
                  <a16:creationId xmlns:a16="http://schemas.microsoft.com/office/drawing/2014/main" id="{B7309DA7-1032-457B-A002-51D17C19A2EE}"/>
                </a:ext>
              </a:extLst>
            </p:cNvPr>
            <p:cNvSpPr>
              <a:spLocks/>
            </p:cNvSpPr>
            <p:nvPr/>
          </p:nvSpPr>
          <p:spPr bwMode="auto">
            <a:xfrm>
              <a:off x="10852150" y="600075"/>
              <a:ext cx="73025" cy="114300"/>
            </a:xfrm>
            <a:custGeom>
              <a:avLst/>
              <a:gdLst>
                <a:gd name="T0" fmla="*/ 39 w 46"/>
                <a:gd name="T1" fmla="*/ 21 h 72"/>
                <a:gd name="T2" fmla="*/ 23 w 46"/>
                <a:gd name="T3" fmla="*/ 5 h 72"/>
                <a:gd name="T4" fmla="*/ 14 w 46"/>
                <a:gd name="T5" fmla="*/ 16 h 72"/>
                <a:gd name="T6" fmla="*/ 27 w 46"/>
                <a:gd name="T7" fmla="*/ 29 h 72"/>
                <a:gd name="T8" fmla="*/ 46 w 46"/>
                <a:gd name="T9" fmla="*/ 50 h 72"/>
                <a:gd name="T10" fmla="*/ 21 w 46"/>
                <a:gd name="T11" fmla="*/ 72 h 72"/>
                <a:gd name="T12" fmla="*/ 3 w 46"/>
                <a:gd name="T13" fmla="*/ 66 h 72"/>
                <a:gd name="T14" fmla="*/ 0 w 46"/>
                <a:gd name="T15" fmla="*/ 48 h 72"/>
                <a:gd name="T16" fmla="*/ 4 w 46"/>
                <a:gd name="T17" fmla="*/ 47 h 72"/>
                <a:gd name="T18" fmla="*/ 23 w 46"/>
                <a:gd name="T19" fmla="*/ 66 h 72"/>
                <a:gd name="T20" fmla="*/ 34 w 46"/>
                <a:gd name="T21" fmla="*/ 56 h 72"/>
                <a:gd name="T22" fmla="*/ 22 w 46"/>
                <a:gd name="T23" fmla="*/ 42 h 72"/>
                <a:gd name="T24" fmla="*/ 2 w 46"/>
                <a:gd name="T25" fmla="*/ 21 h 72"/>
                <a:gd name="T26" fmla="*/ 26 w 46"/>
                <a:gd name="T27" fmla="*/ 0 h 72"/>
                <a:gd name="T28" fmla="*/ 40 w 46"/>
                <a:gd name="T29" fmla="*/ 3 h 72"/>
                <a:gd name="T30" fmla="*/ 44 w 46"/>
                <a:gd name="T31" fmla="*/ 20 h 72"/>
                <a:gd name="T32" fmla="*/ 39 w 46"/>
                <a:gd name="T33" fmla="*/ 2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2">
                  <a:moveTo>
                    <a:pt x="39" y="21"/>
                  </a:moveTo>
                  <a:cubicBezTo>
                    <a:pt x="36" y="12"/>
                    <a:pt x="31" y="5"/>
                    <a:pt x="23" y="5"/>
                  </a:cubicBezTo>
                  <a:cubicBezTo>
                    <a:pt x="18" y="5"/>
                    <a:pt x="14" y="10"/>
                    <a:pt x="14" y="16"/>
                  </a:cubicBezTo>
                  <a:cubicBezTo>
                    <a:pt x="14" y="22"/>
                    <a:pt x="19" y="26"/>
                    <a:pt x="27" y="29"/>
                  </a:cubicBezTo>
                  <a:cubicBezTo>
                    <a:pt x="38" y="34"/>
                    <a:pt x="46" y="39"/>
                    <a:pt x="46" y="50"/>
                  </a:cubicBezTo>
                  <a:cubicBezTo>
                    <a:pt x="46" y="64"/>
                    <a:pt x="33" y="72"/>
                    <a:pt x="21" y="72"/>
                  </a:cubicBezTo>
                  <a:cubicBezTo>
                    <a:pt x="13" y="72"/>
                    <a:pt x="5" y="69"/>
                    <a:pt x="3" y="66"/>
                  </a:cubicBezTo>
                  <a:cubicBezTo>
                    <a:pt x="1" y="64"/>
                    <a:pt x="0" y="54"/>
                    <a:pt x="0" y="48"/>
                  </a:cubicBezTo>
                  <a:cubicBezTo>
                    <a:pt x="4" y="47"/>
                    <a:pt x="4" y="47"/>
                    <a:pt x="4" y="47"/>
                  </a:cubicBezTo>
                  <a:cubicBezTo>
                    <a:pt x="7" y="57"/>
                    <a:pt x="14" y="66"/>
                    <a:pt x="23" y="66"/>
                  </a:cubicBezTo>
                  <a:cubicBezTo>
                    <a:pt x="29" y="66"/>
                    <a:pt x="34" y="62"/>
                    <a:pt x="34" y="56"/>
                  </a:cubicBezTo>
                  <a:cubicBezTo>
                    <a:pt x="34" y="50"/>
                    <a:pt x="30" y="46"/>
                    <a:pt x="22" y="42"/>
                  </a:cubicBezTo>
                  <a:cubicBezTo>
                    <a:pt x="13" y="38"/>
                    <a:pt x="2" y="33"/>
                    <a:pt x="2" y="21"/>
                  </a:cubicBezTo>
                  <a:cubicBezTo>
                    <a:pt x="2" y="10"/>
                    <a:pt x="12" y="0"/>
                    <a:pt x="26" y="0"/>
                  </a:cubicBezTo>
                  <a:cubicBezTo>
                    <a:pt x="33" y="0"/>
                    <a:pt x="37" y="2"/>
                    <a:pt x="40" y="3"/>
                  </a:cubicBezTo>
                  <a:cubicBezTo>
                    <a:pt x="41" y="7"/>
                    <a:pt x="43" y="16"/>
                    <a:pt x="44" y="20"/>
                  </a:cubicBezTo>
                  <a:lnTo>
                    <a:pt x="3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09" name="Freeform 506">
              <a:extLst>
                <a:ext uri="{FF2B5EF4-FFF2-40B4-BE49-F238E27FC236}">
                  <a16:creationId xmlns:a16="http://schemas.microsoft.com/office/drawing/2014/main" id="{CDF7984D-21EA-44CA-8F2D-0372F24940E1}"/>
                </a:ext>
              </a:extLst>
            </p:cNvPr>
            <p:cNvSpPr>
              <a:spLocks/>
            </p:cNvSpPr>
            <p:nvPr/>
          </p:nvSpPr>
          <p:spPr bwMode="auto">
            <a:xfrm>
              <a:off x="10934700" y="536575"/>
              <a:ext cx="123825" cy="174625"/>
            </a:xfrm>
            <a:custGeom>
              <a:avLst/>
              <a:gdLst>
                <a:gd name="T0" fmla="*/ 56 w 78"/>
                <a:gd name="T1" fmla="*/ 110 h 110"/>
                <a:gd name="T2" fmla="*/ 31 w 78"/>
                <a:gd name="T3" fmla="*/ 80 h 110"/>
                <a:gd name="T4" fmla="*/ 27 w 78"/>
                <a:gd name="T5" fmla="*/ 76 h 110"/>
                <a:gd name="T6" fmla="*/ 25 w 78"/>
                <a:gd name="T7" fmla="*/ 77 h 110"/>
                <a:gd name="T8" fmla="*/ 25 w 78"/>
                <a:gd name="T9" fmla="*/ 94 h 110"/>
                <a:gd name="T10" fmla="*/ 36 w 78"/>
                <a:gd name="T11" fmla="*/ 106 h 110"/>
                <a:gd name="T12" fmla="*/ 36 w 78"/>
                <a:gd name="T13" fmla="*/ 110 h 110"/>
                <a:gd name="T14" fmla="*/ 0 w 78"/>
                <a:gd name="T15" fmla="*/ 110 h 110"/>
                <a:gd name="T16" fmla="*/ 0 w 78"/>
                <a:gd name="T17" fmla="*/ 106 h 110"/>
                <a:gd name="T18" fmla="*/ 11 w 78"/>
                <a:gd name="T19" fmla="*/ 94 h 110"/>
                <a:gd name="T20" fmla="*/ 11 w 78"/>
                <a:gd name="T21" fmla="*/ 21 h 110"/>
                <a:gd name="T22" fmla="*/ 1 w 78"/>
                <a:gd name="T23" fmla="*/ 9 h 110"/>
                <a:gd name="T24" fmla="*/ 1 w 78"/>
                <a:gd name="T25" fmla="*/ 6 h 110"/>
                <a:gd name="T26" fmla="*/ 25 w 78"/>
                <a:gd name="T27" fmla="*/ 0 h 110"/>
                <a:gd name="T28" fmla="*/ 25 w 78"/>
                <a:gd name="T29" fmla="*/ 72 h 110"/>
                <a:gd name="T30" fmla="*/ 34 w 78"/>
                <a:gd name="T31" fmla="*/ 67 h 110"/>
                <a:gd name="T32" fmla="*/ 45 w 78"/>
                <a:gd name="T33" fmla="*/ 54 h 110"/>
                <a:gd name="T34" fmla="*/ 40 w 78"/>
                <a:gd name="T35" fmla="*/ 47 h 110"/>
                <a:gd name="T36" fmla="*/ 40 w 78"/>
                <a:gd name="T37" fmla="*/ 43 h 110"/>
                <a:gd name="T38" fmla="*/ 72 w 78"/>
                <a:gd name="T39" fmla="*/ 41 h 110"/>
                <a:gd name="T40" fmla="*/ 72 w 78"/>
                <a:gd name="T41" fmla="*/ 45 h 110"/>
                <a:gd name="T42" fmla="*/ 52 w 78"/>
                <a:gd name="T43" fmla="*/ 54 h 110"/>
                <a:gd name="T44" fmla="*/ 39 w 78"/>
                <a:gd name="T45" fmla="*/ 69 h 110"/>
                <a:gd name="T46" fmla="*/ 63 w 78"/>
                <a:gd name="T47" fmla="*/ 97 h 110"/>
                <a:gd name="T48" fmla="*/ 78 w 78"/>
                <a:gd name="T49" fmla="*/ 106 h 110"/>
                <a:gd name="T50" fmla="*/ 78 w 78"/>
                <a:gd name="T51" fmla="*/ 110 h 110"/>
                <a:gd name="T52" fmla="*/ 56 w 78"/>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110">
                  <a:moveTo>
                    <a:pt x="56" y="110"/>
                  </a:moveTo>
                  <a:cubicBezTo>
                    <a:pt x="49" y="103"/>
                    <a:pt x="40" y="90"/>
                    <a:pt x="31" y="80"/>
                  </a:cubicBezTo>
                  <a:cubicBezTo>
                    <a:pt x="29" y="77"/>
                    <a:pt x="28" y="76"/>
                    <a:pt x="27" y="76"/>
                  </a:cubicBezTo>
                  <a:cubicBezTo>
                    <a:pt x="26" y="76"/>
                    <a:pt x="25" y="76"/>
                    <a:pt x="25" y="77"/>
                  </a:cubicBezTo>
                  <a:cubicBezTo>
                    <a:pt x="25" y="94"/>
                    <a:pt x="25" y="94"/>
                    <a:pt x="25" y="94"/>
                  </a:cubicBezTo>
                  <a:cubicBezTo>
                    <a:pt x="25" y="104"/>
                    <a:pt x="26" y="105"/>
                    <a:pt x="36" y="106"/>
                  </a:cubicBezTo>
                  <a:cubicBezTo>
                    <a:pt x="36" y="110"/>
                    <a:pt x="36" y="110"/>
                    <a:pt x="36" y="110"/>
                  </a:cubicBezTo>
                  <a:cubicBezTo>
                    <a:pt x="0" y="110"/>
                    <a:pt x="0" y="110"/>
                    <a:pt x="0" y="110"/>
                  </a:cubicBezTo>
                  <a:cubicBezTo>
                    <a:pt x="0" y="106"/>
                    <a:pt x="0" y="106"/>
                    <a:pt x="0" y="106"/>
                  </a:cubicBezTo>
                  <a:cubicBezTo>
                    <a:pt x="10" y="105"/>
                    <a:pt x="11" y="104"/>
                    <a:pt x="11" y="94"/>
                  </a:cubicBezTo>
                  <a:cubicBezTo>
                    <a:pt x="11" y="21"/>
                    <a:pt x="11" y="21"/>
                    <a:pt x="11" y="21"/>
                  </a:cubicBezTo>
                  <a:cubicBezTo>
                    <a:pt x="11" y="11"/>
                    <a:pt x="10" y="10"/>
                    <a:pt x="1" y="9"/>
                  </a:cubicBezTo>
                  <a:cubicBezTo>
                    <a:pt x="1" y="6"/>
                    <a:pt x="1" y="6"/>
                    <a:pt x="1" y="6"/>
                  </a:cubicBezTo>
                  <a:cubicBezTo>
                    <a:pt x="9" y="5"/>
                    <a:pt x="18" y="2"/>
                    <a:pt x="25" y="0"/>
                  </a:cubicBezTo>
                  <a:cubicBezTo>
                    <a:pt x="25" y="72"/>
                    <a:pt x="25" y="72"/>
                    <a:pt x="25" y="72"/>
                  </a:cubicBezTo>
                  <a:cubicBezTo>
                    <a:pt x="29" y="72"/>
                    <a:pt x="32" y="70"/>
                    <a:pt x="34" y="67"/>
                  </a:cubicBezTo>
                  <a:cubicBezTo>
                    <a:pt x="38" y="64"/>
                    <a:pt x="42" y="58"/>
                    <a:pt x="45" y="54"/>
                  </a:cubicBezTo>
                  <a:cubicBezTo>
                    <a:pt x="48" y="49"/>
                    <a:pt x="47" y="48"/>
                    <a:pt x="40" y="47"/>
                  </a:cubicBezTo>
                  <a:cubicBezTo>
                    <a:pt x="40" y="43"/>
                    <a:pt x="40" y="43"/>
                    <a:pt x="40" y="43"/>
                  </a:cubicBezTo>
                  <a:cubicBezTo>
                    <a:pt x="72" y="41"/>
                    <a:pt x="72" y="41"/>
                    <a:pt x="72" y="41"/>
                  </a:cubicBezTo>
                  <a:cubicBezTo>
                    <a:pt x="72" y="45"/>
                    <a:pt x="72" y="45"/>
                    <a:pt x="72" y="45"/>
                  </a:cubicBezTo>
                  <a:cubicBezTo>
                    <a:pt x="62" y="47"/>
                    <a:pt x="58" y="49"/>
                    <a:pt x="52" y="54"/>
                  </a:cubicBezTo>
                  <a:cubicBezTo>
                    <a:pt x="48" y="58"/>
                    <a:pt x="45" y="61"/>
                    <a:pt x="39" y="69"/>
                  </a:cubicBezTo>
                  <a:cubicBezTo>
                    <a:pt x="43" y="74"/>
                    <a:pt x="58" y="92"/>
                    <a:pt x="63" y="97"/>
                  </a:cubicBezTo>
                  <a:cubicBezTo>
                    <a:pt x="68" y="103"/>
                    <a:pt x="72" y="105"/>
                    <a:pt x="78" y="106"/>
                  </a:cubicBezTo>
                  <a:cubicBezTo>
                    <a:pt x="78" y="110"/>
                    <a:pt x="78" y="110"/>
                    <a:pt x="78" y="110"/>
                  </a:cubicBezTo>
                  <a:lnTo>
                    <a:pt x="5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0" name="Freeform 507">
              <a:extLst>
                <a:ext uri="{FF2B5EF4-FFF2-40B4-BE49-F238E27FC236}">
                  <a16:creationId xmlns:a16="http://schemas.microsoft.com/office/drawing/2014/main" id="{EF639ADF-5531-4DDA-B771-CD3842F559E7}"/>
                </a:ext>
              </a:extLst>
            </p:cNvPr>
            <p:cNvSpPr>
              <a:spLocks noEditPoints="1"/>
            </p:cNvSpPr>
            <p:nvPr/>
          </p:nvSpPr>
          <p:spPr bwMode="auto">
            <a:xfrm>
              <a:off x="11063288" y="544513"/>
              <a:ext cx="98425" cy="169863"/>
            </a:xfrm>
            <a:custGeom>
              <a:avLst/>
              <a:gdLst>
                <a:gd name="T0" fmla="*/ 48 w 62"/>
                <a:gd name="T1" fmla="*/ 107 h 107"/>
                <a:gd name="T2" fmla="*/ 40 w 62"/>
                <a:gd name="T3" fmla="*/ 104 h 107"/>
                <a:gd name="T4" fmla="*/ 37 w 62"/>
                <a:gd name="T5" fmla="*/ 97 h 107"/>
                <a:gd name="T6" fmla="*/ 19 w 62"/>
                <a:gd name="T7" fmla="*/ 107 h 107"/>
                <a:gd name="T8" fmla="*/ 0 w 62"/>
                <a:gd name="T9" fmla="*/ 88 h 107"/>
                <a:gd name="T10" fmla="*/ 12 w 62"/>
                <a:gd name="T11" fmla="*/ 73 h 107"/>
                <a:gd name="T12" fmla="*/ 36 w 62"/>
                <a:gd name="T13" fmla="*/ 62 h 107"/>
                <a:gd name="T14" fmla="*/ 36 w 62"/>
                <a:gd name="T15" fmla="*/ 59 h 107"/>
                <a:gd name="T16" fmla="*/ 24 w 62"/>
                <a:gd name="T17" fmla="*/ 42 h 107"/>
                <a:gd name="T18" fmla="*/ 17 w 62"/>
                <a:gd name="T19" fmla="*/ 45 h 107"/>
                <a:gd name="T20" fmla="*/ 13 w 62"/>
                <a:gd name="T21" fmla="*/ 56 h 107"/>
                <a:gd name="T22" fmla="*/ 8 w 62"/>
                <a:gd name="T23" fmla="*/ 59 h 107"/>
                <a:gd name="T24" fmla="*/ 1 w 62"/>
                <a:gd name="T25" fmla="*/ 53 h 107"/>
                <a:gd name="T26" fmla="*/ 6 w 62"/>
                <a:gd name="T27" fmla="*/ 46 h 107"/>
                <a:gd name="T28" fmla="*/ 29 w 62"/>
                <a:gd name="T29" fmla="*/ 35 h 107"/>
                <a:gd name="T30" fmla="*/ 42 w 62"/>
                <a:gd name="T31" fmla="*/ 40 h 107"/>
                <a:gd name="T32" fmla="*/ 49 w 62"/>
                <a:gd name="T33" fmla="*/ 59 h 107"/>
                <a:gd name="T34" fmla="*/ 49 w 62"/>
                <a:gd name="T35" fmla="*/ 87 h 107"/>
                <a:gd name="T36" fmla="*/ 55 w 62"/>
                <a:gd name="T37" fmla="*/ 96 h 107"/>
                <a:gd name="T38" fmla="*/ 60 w 62"/>
                <a:gd name="T39" fmla="*/ 94 h 107"/>
                <a:gd name="T40" fmla="*/ 62 w 62"/>
                <a:gd name="T41" fmla="*/ 99 h 107"/>
                <a:gd name="T42" fmla="*/ 48 w 62"/>
                <a:gd name="T43" fmla="*/ 107 h 107"/>
                <a:gd name="T44" fmla="*/ 36 w 62"/>
                <a:gd name="T45" fmla="*/ 68 h 107"/>
                <a:gd name="T46" fmla="*/ 23 w 62"/>
                <a:gd name="T47" fmla="*/ 74 h 107"/>
                <a:gd name="T48" fmla="*/ 14 w 62"/>
                <a:gd name="T49" fmla="*/ 85 h 107"/>
                <a:gd name="T50" fmla="*/ 25 w 62"/>
                <a:gd name="T51" fmla="*/ 97 h 107"/>
                <a:gd name="T52" fmla="*/ 36 w 62"/>
                <a:gd name="T53" fmla="*/ 92 h 107"/>
                <a:gd name="T54" fmla="*/ 36 w 62"/>
                <a:gd name="T55" fmla="*/ 68 h 107"/>
                <a:gd name="T56" fmla="*/ 22 w 62"/>
                <a:gd name="T57" fmla="*/ 27 h 107"/>
                <a:gd name="T58" fmla="*/ 32 w 62"/>
                <a:gd name="T59" fmla="*/ 2 h 107"/>
                <a:gd name="T60" fmla="*/ 45 w 62"/>
                <a:gd name="T61" fmla="*/ 1 h 107"/>
                <a:gd name="T62" fmla="*/ 45 w 62"/>
                <a:gd name="T63" fmla="*/ 2 h 107"/>
                <a:gd name="T64" fmla="*/ 26 w 62"/>
                <a:gd name="T65" fmla="*/ 29 h 107"/>
                <a:gd name="T66" fmla="*/ 22 w 62"/>
                <a:gd name="T67" fmla="*/ 2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107">
                  <a:moveTo>
                    <a:pt x="48" y="107"/>
                  </a:moveTo>
                  <a:cubicBezTo>
                    <a:pt x="45" y="107"/>
                    <a:pt x="42" y="105"/>
                    <a:pt x="40" y="104"/>
                  </a:cubicBezTo>
                  <a:cubicBezTo>
                    <a:pt x="38" y="102"/>
                    <a:pt x="37" y="99"/>
                    <a:pt x="37" y="97"/>
                  </a:cubicBezTo>
                  <a:cubicBezTo>
                    <a:pt x="30" y="101"/>
                    <a:pt x="23" y="107"/>
                    <a:pt x="19" y="107"/>
                  </a:cubicBezTo>
                  <a:cubicBezTo>
                    <a:pt x="7" y="107"/>
                    <a:pt x="0" y="97"/>
                    <a:pt x="0" y="88"/>
                  </a:cubicBezTo>
                  <a:cubicBezTo>
                    <a:pt x="0" y="80"/>
                    <a:pt x="4" y="75"/>
                    <a:pt x="12" y="73"/>
                  </a:cubicBezTo>
                  <a:cubicBezTo>
                    <a:pt x="21" y="69"/>
                    <a:pt x="33" y="65"/>
                    <a:pt x="36" y="62"/>
                  </a:cubicBezTo>
                  <a:cubicBezTo>
                    <a:pt x="36" y="59"/>
                    <a:pt x="36" y="59"/>
                    <a:pt x="36" y="59"/>
                  </a:cubicBezTo>
                  <a:cubicBezTo>
                    <a:pt x="36" y="49"/>
                    <a:pt x="31" y="42"/>
                    <a:pt x="24" y="42"/>
                  </a:cubicBezTo>
                  <a:cubicBezTo>
                    <a:pt x="21" y="42"/>
                    <a:pt x="19" y="43"/>
                    <a:pt x="17" y="45"/>
                  </a:cubicBezTo>
                  <a:cubicBezTo>
                    <a:pt x="15" y="47"/>
                    <a:pt x="14" y="51"/>
                    <a:pt x="13" y="56"/>
                  </a:cubicBezTo>
                  <a:cubicBezTo>
                    <a:pt x="12" y="58"/>
                    <a:pt x="10" y="59"/>
                    <a:pt x="8" y="59"/>
                  </a:cubicBezTo>
                  <a:cubicBezTo>
                    <a:pt x="5" y="59"/>
                    <a:pt x="1" y="56"/>
                    <a:pt x="1" y="53"/>
                  </a:cubicBezTo>
                  <a:cubicBezTo>
                    <a:pt x="1" y="50"/>
                    <a:pt x="3" y="49"/>
                    <a:pt x="6" y="46"/>
                  </a:cubicBezTo>
                  <a:cubicBezTo>
                    <a:pt x="10" y="43"/>
                    <a:pt x="20" y="37"/>
                    <a:pt x="29" y="35"/>
                  </a:cubicBezTo>
                  <a:cubicBezTo>
                    <a:pt x="34" y="35"/>
                    <a:pt x="39" y="37"/>
                    <a:pt x="42" y="40"/>
                  </a:cubicBezTo>
                  <a:cubicBezTo>
                    <a:pt x="48" y="44"/>
                    <a:pt x="49" y="51"/>
                    <a:pt x="49" y="59"/>
                  </a:cubicBezTo>
                  <a:cubicBezTo>
                    <a:pt x="49" y="87"/>
                    <a:pt x="49" y="87"/>
                    <a:pt x="49" y="87"/>
                  </a:cubicBezTo>
                  <a:cubicBezTo>
                    <a:pt x="49" y="94"/>
                    <a:pt x="52" y="96"/>
                    <a:pt x="55" y="96"/>
                  </a:cubicBezTo>
                  <a:cubicBezTo>
                    <a:pt x="56" y="96"/>
                    <a:pt x="59" y="95"/>
                    <a:pt x="60" y="94"/>
                  </a:cubicBezTo>
                  <a:cubicBezTo>
                    <a:pt x="62" y="99"/>
                    <a:pt x="62" y="99"/>
                    <a:pt x="62" y="99"/>
                  </a:cubicBezTo>
                  <a:lnTo>
                    <a:pt x="48" y="107"/>
                  </a:lnTo>
                  <a:close/>
                  <a:moveTo>
                    <a:pt x="36" y="68"/>
                  </a:moveTo>
                  <a:cubicBezTo>
                    <a:pt x="33" y="69"/>
                    <a:pt x="27" y="72"/>
                    <a:pt x="23" y="74"/>
                  </a:cubicBezTo>
                  <a:cubicBezTo>
                    <a:pt x="17" y="77"/>
                    <a:pt x="14" y="79"/>
                    <a:pt x="14" y="85"/>
                  </a:cubicBezTo>
                  <a:cubicBezTo>
                    <a:pt x="14" y="93"/>
                    <a:pt x="20" y="97"/>
                    <a:pt x="25" y="97"/>
                  </a:cubicBezTo>
                  <a:cubicBezTo>
                    <a:pt x="29" y="97"/>
                    <a:pt x="33" y="95"/>
                    <a:pt x="36" y="92"/>
                  </a:cubicBezTo>
                  <a:lnTo>
                    <a:pt x="36" y="68"/>
                  </a:lnTo>
                  <a:close/>
                  <a:moveTo>
                    <a:pt x="22" y="27"/>
                  </a:moveTo>
                  <a:cubicBezTo>
                    <a:pt x="24" y="20"/>
                    <a:pt x="30" y="5"/>
                    <a:pt x="32" y="2"/>
                  </a:cubicBezTo>
                  <a:cubicBezTo>
                    <a:pt x="33" y="2"/>
                    <a:pt x="43" y="0"/>
                    <a:pt x="45" y="1"/>
                  </a:cubicBezTo>
                  <a:cubicBezTo>
                    <a:pt x="45" y="2"/>
                    <a:pt x="45" y="2"/>
                    <a:pt x="45" y="2"/>
                  </a:cubicBezTo>
                  <a:cubicBezTo>
                    <a:pt x="26" y="29"/>
                    <a:pt x="26" y="29"/>
                    <a:pt x="26" y="29"/>
                  </a:cubicBezTo>
                  <a:lnTo>
                    <a:pt x="2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1" name="Freeform 508">
              <a:extLst>
                <a:ext uri="{FF2B5EF4-FFF2-40B4-BE49-F238E27FC236}">
                  <a16:creationId xmlns:a16="http://schemas.microsoft.com/office/drawing/2014/main" id="{B853AB55-92A6-4CAC-9CEF-ACCB7C0D22CF}"/>
                </a:ext>
              </a:extLst>
            </p:cNvPr>
            <p:cNvSpPr>
              <a:spLocks noEditPoints="1"/>
            </p:cNvSpPr>
            <p:nvPr/>
          </p:nvSpPr>
          <p:spPr bwMode="auto">
            <a:xfrm>
              <a:off x="11226800" y="544513"/>
              <a:ext cx="74613" cy="169863"/>
            </a:xfrm>
            <a:custGeom>
              <a:avLst/>
              <a:gdLst>
                <a:gd name="T0" fmla="*/ 40 w 47"/>
                <a:gd name="T1" fmla="*/ 56 h 107"/>
                <a:gd name="T2" fmla="*/ 24 w 47"/>
                <a:gd name="T3" fmla="*/ 40 h 107"/>
                <a:gd name="T4" fmla="*/ 14 w 47"/>
                <a:gd name="T5" fmla="*/ 51 h 107"/>
                <a:gd name="T6" fmla="*/ 27 w 47"/>
                <a:gd name="T7" fmla="*/ 64 h 107"/>
                <a:gd name="T8" fmla="*/ 47 w 47"/>
                <a:gd name="T9" fmla="*/ 85 h 107"/>
                <a:gd name="T10" fmla="*/ 21 w 47"/>
                <a:gd name="T11" fmla="*/ 107 h 107"/>
                <a:gd name="T12" fmla="*/ 3 w 47"/>
                <a:gd name="T13" fmla="*/ 101 h 107"/>
                <a:gd name="T14" fmla="*/ 0 w 47"/>
                <a:gd name="T15" fmla="*/ 83 h 107"/>
                <a:gd name="T16" fmla="*/ 5 w 47"/>
                <a:gd name="T17" fmla="*/ 82 h 107"/>
                <a:gd name="T18" fmla="*/ 24 w 47"/>
                <a:gd name="T19" fmla="*/ 101 h 107"/>
                <a:gd name="T20" fmla="*/ 34 w 47"/>
                <a:gd name="T21" fmla="*/ 91 h 107"/>
                <a:gd name="T22" fmla="*/ 22 w 47"/>
                <a:gd name="T23" fmla="*/ 77 h 107"/>
                <a:gd name="T24" fmla="*/ 3 w 47"/>
                <a:gd name="T25" fmla="*/ 56 h 107"/>
                <a:gd name="T26" fmla="*/ 27 w 47"/>
                <a:gd name="T27" fmla="*/ 35 h 107"/>
                <a:gd name="T28" fmla="*/ 41 w 47"/>
                <a:gd name="T29" fmla="*/ 38 h 107"/>
                <a:gd name="T30" fmla="*/ 44 w 47"/>
                <a:gd name="T31" fmla="*/ 55 h 107"/>
                <a:gd name="T32" fmla="*/ 40 w 47"/>
                <a:gd name="T33" fmla="*/ 56 h 107"/>
                <a:gd name="T34" fmla="*/ 41 w 47"/>
                <a:gd name="T35" fmla="*/ 3 h 107"/>
                <a:gd name="T36" fmla="*/ 26 w 47"/>
                <a:gd name="T37" fmla="*/ 28 h 107"/>
                <a:gd name="T38" fmla="*/ 22 w 47"/>
                <a:gd name="T39" fmla="*/ 28 h 107"/>
                <a:gd name="T40" fmla="*/ 6 w 47"/>
                <a:gd name="T41" fmla="*/ 3 h 107"/>
                <a:gd name="T42" fmla="*/ 10 w 47"/>
                <a:gd name="T43" fmla="*/ 0 h 107"/>
                <a:gd name="T44" fmla="*/ 24 w 47"/>
                <a:gd name="T45" fmla="*/ 15 h 107"/>
                <a:gd name="T46" fmla="*/ 38 w 47"/>
                <a:gd name="T47" fmla="*/ 0 h 107"/>
                <a:gd name="T48" fmla="*/ 41 w 47"/>
                <a:gd name="T49"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107">
                  <a:moveTo>
                    <a:pt x="40" y="56"/>
                  </a:moveTo>
                  <a:cubicBezTo>
                    <a:pt x="37" y="47"/>
                    <a:pt x="31" y="40"/>
                    <a:pt x="24" y="40"/>
                  </a:cubicBezTo>
                  <a:cubicBezTo>
                    <a:pt x="18" y="40"/>
                    <a:pt x="14" y="45"/>
                    <a:pt x="14" y="51"/>
                  </a:cubicBezTo>
                  <a:cubicBezTo>
                    <a:pt x="14" y="57"/>
                    <a:pt x="20" y="61"/>
                    <a:pt x="27" y="64"/>
                  </a:cubicBezTo>
                  <a:cubicBezTo>
                    <a:pt x="39" y="69"/>
                    <a:pt x="47" y="74"/>
                    <a:pt x="47" y="85"/>
                  </a:cubicBezTo>
                  <a:cubicBezTo>
                    <a:pt x="47" y="99"/>
                    <a:pt x="33" y="107"/>
                    <a:pt x="21" y="107"/>
                  </a:cubicBezTo>
                  <a:cubicBezTo>
                    <a:pt x="13" y="107"/>
                    <a:pt x="6" y="104"/>
                    <a:pt x="3" y="101"/>
                  </a:cubicBezTo>
                  <a:cubicBezTo>
                    <a:pt x="2" y="99"/>
                    <a:pt x="0" y="89"/>
                    <a:pt x="0" y="83"/>
                  </a:cubicBezTo>
                  <a:cubicBezTo>
                    <a:pt x="5" y="82"/>
                    <a:pt x="5" y="82"/>
                    <a:pt x="5" y="82"/>
                  </a:cubicBezTo>
                  <a:cubicBezTo>
                    <a:pt x="7" y="92"/>
                    <a:pt x="14" y="101"/>
                    <a:pt x="24" y="101"/>
                  </a:cubicBezTo>
                  <a:cubicBezTo>
                    <a:pt x="29" y="101"/>
                    <a:pt x="34" y="97"/>
                    <a:pt x="34" y="91"/>
                  </a:cubicBezTo>
                  <a:cubicBezTo>
                    <a:pt x="34" y="85"/>
                    <a:pt x="30" y="81"/>
                    <a:pt x="22" y="77"/>
                  </a:cubicBezTo>
                  <a:cubicBezTo>
                    <a:pt x="13" y="73"/>
                    <a:pt x="3" y="68"/>
                    <a:pt x="3" y="56"/>
                  </a:cubicBezTo>
                  <a:cubicBezTo>
                    <a:pt x="3" y="45"/>
                    <a:pt x="12" y="35"/>
                    <a:pt x="27" y="35"/>
                  </a:cubicBezTo>
                  <a:cubicBezTo>
                    <a:pt x="33" y="35"/>
                    <a:pt x="37" y="37"/>
                    <a:pt x="41" y="38"/>
                  </a:cubicBezTo>
                  <a:cubicBezTo>
                    <a:pt x="42" y="42"/>
                    <a:pt x="43" y="51"/>
                    <a:pt x="44" y="55"/>
                  </a:cubicBezTo>
                  <a:lnTo>
                    <a:pt x="40" y="56"/>
                  </a:lnTo>
                  <a:close/>
                  <a:moveTo>
                    <a:pt x="41" y="3"/>
                  </a:moveTo>
                  <a:cubicBezTo>
                    <a:pt x="35" y="12"/>
                    <a:pt x="31" y="20"/>
                    <a:pt x="26" y="28"/>
                  </a:cubicBezTo>
                  <a:cubicBezTo>
                    <a:pt x="22" y="28"/>
                    <a:pt x="22" y="28"/>
                    <a:pt x="22" y="28"/>
                  </a:cubicBezTo>
                  <a:cubicBezTo>
                    <a:pt x="17" y="20"/>
                    <a:pt x="12" y="12"/>
                    <a:pt x="6" y="3"/>
                  </a:cubicBezTo>
                  <a:cubicBezTo>
                    <a:pt x="10" y="0"/>
                    <a:pt x="10" y="0"/>
                    <a:pt x="10" y="0"/>
                  </a:cubicBezTo>
                  <a:cubicBezTo>
                    <a:pt x="15" y="5"/>
                    <a:pt x="20" y="10"/>
                    <a:pt x="24" y="15"/>
                  </a:cubicBezTo>
                  <a:cubicBezTo>
                    <a:pt x="28" y="10"/>
                    <a:pt x="32" y="5"/>
                    <a:pt x="38" y="0"/>
                  </a:cubicBezTo>
                  <a:lnTo>
                    <a:pt x="4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2" name="Freeform 509">
              <a:extLst>
                <a:ext uri="{FF2B5EF4-FFF2-40B4-BE49-F238E27FC236}">
                  <a16:creationId xmlns:a16="http://schemas.microsoft.com/office/drawing/2014/main" id="{0E1ADE1B-958F-4476-9504-C55CEFD80D37}"/>
                </a:ext>
              </a:extLst>
            </p:cNvPr>
            <p:cNvSpPr>
              <a:spLocks/>
            </p:cNvSpPr>
            <p:nvPr/>
          </p:nvSpPr>
          <p:spPr bwMode="auto">
            <a:xfrm>
              <a:off x="11310938" y="536575"/>
              <a:ext cx="122238" cy="174625"/>
            </a:xfrm>
            <a:custGeom>
              <a:avLst/>
              <a:gdLst>
                <a:gd name="T0" fmla="*/ 55 w 77"/>
                <a:gd name="T1" fmla="*/ 110 h 110"/>
                <a:gd name="T2" fmla="*/ 31 w 77"/>
                <a:gd name="T3" fmla="*/ 80 h 110"/>
                <a:gd name="T4" fmla="*/ 26 w 77"/>
                <a:gd name="T5" fmla="*/ 76 h 110"/>
                <a:gd name="T6" fmla="*/ 24 w 77"/>
                <a:gd name="T7" fmla="*/ 77 h 110"/>
                <a:gd name="T8" fmla="*/ 24 w 77"/>
                <a:gd name="T9" fmla="*/ 94 h 110"/>
                <a:gd name="T10" fmla="*/ 35 w 77"/>
                <a:gd name="T11" fmla="*/ 106 h 110"/>
                <a:gd name="T12" fmla="*/ 35 w 77"/>
                <a:gd name="T13" fmla="*/ 110 h 110"/>
                <a:gd name="T14" fmla="*/ 0 w 77"/>
                <a:gd name="T15" fmla="*/ 110 h 110"/>
                <a:gd name="T16" fmla="*/ 0 w 77"/>
                <a:gd name="T17" fmla="*/ 106 h 110"/>
                <a:gd name="T18" fmla="*/ 11 w 77"/>
                <a:gd name="T19" fmla="*/ 94 h 110"/>
                <a:gd name="T20" fmla="*/ 11 w 77"/>
                <a:gd name="T21" fmla="*/ 21 h 110"/>
                <a:gd name="T22" fmla="*/ 1 w 77"/>
                <a:gd name="T23" fmla="*/ 9 h 110"/>
                <a:gd name="T24" fmla="*/ 1 w 77"/>
                <a:gd name="T25" fmla="*/ 6 h 110"/>
                <a:gd name="T26" fmla="*/ 24 w 77"/>
                <a:gd name="T27" fmla="*/ 0 h 110"/>
                <a:gd name="T28" fmla="*/ 24 w 77"/>
                <a:gd name="T29" fmla="*/ 72 h 110"/>
                <a:gd name="T30" fmla="*/ 34 w 77"/>
                <a:gd name="T31" fmla="*/ 67 h 110"/>
                <a:gd name="T32" fmla="*/ 44 w 77"/>
                <a:gd name="T33" fmla="*/ 54 h 110"/>
                <a:gd name="T34" fmla="*/ 40 w 77"/>
                <a:gd name="T35" fmla="*/ 47 h 110"/>
                <a:gd name="T36" fmla="*/ 40 w 77"/>
                <a:gd name="T37" fmla="*/ 43 h 110"/>
                <a:gd name="T38" fmla="*/ 71 w 77"/>
                <a:gd name="T39" fmla="*/ 41 h 110"/>
                <a:gd name="T40" fmla="*/ 71 w 77"/>
                <a:gd name="T41" fmla="*/ 45 h 110"/>
                <a:gd name="T42" fmla="*/ 52 w 77"/>
                <a:gd name="T43" fmla="*/ 54 h 110"/>
                <a:gd name="T44" fmla="*/ 39 w 77"/>
                <a:gd name="T45" fmla="*/ 69 h 110"/>
                <a:gd name="T46" fmla="*/ 62 w 77"/>
                <a:gd name="T47" fmla="*/ 97 h 110"/>
                <a:gd name="T48" fmla="*/ 77 w 77"/>
                <a:gd name="T49" fmla="*/ 106 h 110"/>
                <a:gd name="T50" fmla="*/ 77 w 77"/>
                <a:gd name="T51" fmla="*/ 110 h 110"/>
                <a:gd name="T52" fmla="*/ 55 w 77"/>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0">
                  <a:moveTo>
                    <a:pt x="55" y="110"/>
                  </a:moveTo>
                  <a:cubicBezTo>
                    <a:pt x="48" y="103"/>
                    <a:pt x="39" y="90"/>
                    <a:pt x="31" y="80"/>
                  </a:cubicBezTo>
                  <a:cubicBezTo>
                    <a:pt x="29" y="77"/>
                    <a:pt x="28" y="76"/>
                    <a:pt x="26" y="76"/>
                  </a:cubicBezTo>
                  <a:cubicBezTo>
                    <a:pt x="26" y="76"/>
                    <a:pt x="25" y="76"/>
                    <a:pt x="24" y="77"/>
                  </a:cubicBezTo>
                  <a:cubicBezTo>
                    <a:pt x="24" y="94"/>
                    <a:pt x="24" y="94"/>
                    <a:pt x="24" y="94"/>
                  </a:cubicBezTo>
                  <a:cubicBezTo>
                    <a:pt x="24" y="104"/>
                    <a:pt x="25" y="105"/>
                    <a:pt x="35" y="106"/>
                  </a:cubicBezTo>
                  <a:cubicBezTo>
                    <a:pt x="35" y="110"/>
                    <a:pt x="35" y="110"/>
                    <a:pt x="35" y="110"/>
                  </a:cubicBezTo>
                  <a:cubicBezTo>
                    <a:pt x="0" y="110"/>
                    <a:pt x="0" y="110"/>
                    <a:pt x="0" y="110"/>
                  </a:cubicBezTo>
                  <a:cubicBezTo>
                    <a:pt x="0" y="106"/>
                    <a:pt x="0" y="106"/>
                    <a:pt x="0" y="106"/>
                  </a:cubicBezTo>
                  <a:cubicBezTo>
                    <a:pt x="10" y="105"/>
                    <a:pt x="11" y="104"/>
                    <a:pt x="11" y="94"/>
                  </a:cubicBezTo>
                  <a:cubicBezTo>
                    <a:pt x="11" y="21"/>
                    <a:pt x="11" y="21"/>
                    <a:pt x="11" y="21"/>
                  </a:cubicBezTo>
                  <a:cubicBezTo>
                    <a:pt x="11" y="11"/>
                    <a:pt x="10" y="10"/>
                    <a:pt x="1" y="9"/>
                  </a:cubicBezTo>
                  <a:cubicBezTo>
                    <a:pt x="1" y="6"/>
                    <a:pt x="1" y="6"/>
                    <a:pt x="1" y="6"/>
                  </a:cubicBezTo>
                  <a:cubicBezTo>
                    <a:pt x="8" y="5"/>
                    <a:pt x="17" y="2"/>
                    <a:pt x="24" y="0"/>
                  </a:cubicBezTo>
                  <a:cubicBezTo>
                    <a:pt x="24" y="72"/>
                    <a:pt x="24" y="72"/>
                    <a:pt x="24" y="72"/>
                  </a:cubicBezTo>
                  <a:cubicBezTo>
                    <a:pt x="29" y="72"/>
                    <a:pt x="31" y="70"/>
                    <a:pt x="34" y="67"/>
                  </a:cubicBezTo>
                  <a:cubicBezTo>
                    <a:pt x="37" y="64"/>
                    <a:pt x="42" y="58"/>
                    <a:pt x="44" y="54"/>
                  </a:cubicBezTo>
                  <a:cubicBezTo>
                    <a:pt x="47" y="49"/>
                    <a:pt x="47" y="48"/>
                    <a:pt x="40" y="47"/>
                  </a:cubicBezTo>
                  <a:cubicBezTo>
                    <a:pt x="40" y="43"/>
                    <a:pt x="40" y="43"/>
                    <a:pt x="40" y="43"/>
                  </a:cubicBezTo>
                  <a:cubicBezTo>
                    <a:pt x="71" y="41"/>
                    <a:pt x="71" y="41"/>
                    <a:pt x="71" y="41"/>
                  </a:cubicBezTo>
                  <a:cubicBezTo>
                    <a:pt x="71" y="45"/>
                    <a:pt x="71" y="45"/>
                    <a:pt x="71" y="45"/>
                  </a:cubicBezTo>
                  <a:cubicBezTo>
                    <a:pt x="61" y="47"/>
                    <a:pt x="57" y="49"/>
                    <a:pt x="52" y="54"/>
                  </a:cubicBezTo>
                  <a:cubicBezTo>
                    <a:pt x="48" y="58"/>
                    <a:pt x="45" y="61"/>
                    <a:pt x="39" y="69"/>
                  </a:cubicBezTo>
                  <a:cubicBezTo>
                    <a:pt x="42" y="74"/>
                    <a:pt x="57" y="92"/>
                    <a:pt x="62" y="97"/>
                  </a:cubicBezTo>
                  <a:cubicBezTo>
                    <a:pt x="68" y="103"/>
                    <a:pt x="72" y="105"/>
                    <a:pt x="77" y="106"/>
                  </a:cubicBezTo>
                  <a:cubicBezTo>
                    <a:pt x="77" y="110"/>
                    <a:pt x="77" y="110"/>
                    <a:pt x="77" y="110"/>
                  </a:cubicBezTo>
                  <a:lnTo>
                    <a:pt x="55"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3" name="Freeform 510">
              <a:extLst>
                <a:ext uri="{FF2B5EF4-FFF2-40B4-BE49-F238E27FC236}">
                  <a16:creationId xmlns:a16="http://schemas.microsoft.com/office/drawing/2014/main" id="{FDDEAF33-2459-4E78-BC24-75234A6E5EBD}"/>
                </a:ext>
              </a:extLst>
            </p:cNvPr>
            <p:cNvSpPr>
              <a:spLocks noEditPoints="1"/>
            </p:cNvSpPr>
            <p:nvPr/>
          </p:nvSpPr>
          <p:spPr bwMode="auto">
            <a:xfrm>
              <a:off x="11436350" y="600075"/>
              <a:ext cx="107950" cy="114300"/>
            </a:xfrm>
            <a:custGeom>
              <a:avLst/>
              <a:gdLst>
                <a:gd name="T0" fmla="*/ 34 w 68"/>
                <a:gd name="T1" fmla="*/ 0 h 72"/>
                <a:gd name="T2" fmla="*/ 68 w 68"/>
                <a:gd name="T3" fmla="*/ 35 h 72"/>
                <a:gd name="T4" fmla="*/ 34 w 68"/>
                <a:gd name="T5" fmla="*/ 72 h 72"/>
                <a:gd name="T6" fmla="*/ 0 w 68"/>
                <a:gd name="T7" fmla="*/ 38 h 72"/>
                <a:gd name="T8" fmla="*/ 34 w 68"/>
                <a:gd name="T9" fmla="*/ 0 h 72"/>
                <a:gd name="T10" fmla="*/ 32 w 68"/>
                <a:gd name="T11" fmla="*/ 6 h 72"/>
                <a:gd name="T12" fmla="*/ 16 w 68"/>
                <a:gd name="T13" fmla="*/ 32 h 72"/>
                <a:gd name="T14" fmla="*/ 36 w 68"/>
                <a:gd name="T15" fmla="*/ 66 h 72"/>
                <a:gd name="T16" fmla="*/ 52 w 68"/>
                <a:gd name="T17" fmla="*/ 38 h 72"/>
                <a:gd name="T18" fmla="*/ 32 w 68"/>
                <a:gd name="T19"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72">
                  <a:moveTo>
                    <a:pt x="34" y="0"/>
                  </a:moveTo>
                  <a:cubicBezTo>
                    <a:pt x="54" y="0"/>
                    <a:pt x="68" y="16"/>
                    <a:pt x="68" y="35"/>
                  </a:cubicBezTo>
                  <a:cubicBezTo>
                    <a:pt x="68" y="60"/>
                    <a:pt x="50" y="72"/>
                    <a:pt x="34" y="72"/>
                  </a:cubicBezTo>
                  <a:cubicBezTo>
                    <a:pt x="12" y="72"/>
                    <a:pt x="0" y="54"/>
                    <a:pt x="0" y="38"/>
                  </a:cubicBezTo>
                  <a:cubicBezTo>
                    <a:pt x="0" y="12"/>
                    <a:pt x="20" y="0"/>
                    <a:pt x="34" y="0"/>
                  </a:cubicBezTo>
                  <a:close/>
                  <a:moveTo>
                    <a:pt x="32" y="6"/>
                  </a:moveTo>
                  <a:cubicBezTo>
                    <a:pt x="23" y="6"/>
                    <a:pt x="16" y="15"/>
                    <a:pt x="16" y="32"/>
                  </a:cubicBezTo>
                  <a:cubicBezTo>
                    <a:pt x="16" y="52"/>
                    <a:pt x="23" y="66"/>
                    <a:pt x="36" y="66"/>
                  </a:cubicBezTo>
                  <a:cubicBezTo>
                    <a:pt x="44" y="66"/>
                    <a:pt x="52" y="60"/>
                    <a:pt x="52" y="38"/>
                  </a:cubicBezTo>
                  <a:cubicBezTo>
                    <a:pt x="52" y="20"/>
                    <a:pt x="45" y="6"/>
                    <a:pt x="3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4" name="Freeform 511">
              <a:extLst>
                <a:ext uri="{FF2B5EF4-FFF2-40B4-BE49-F238E27FC236}">
                  <a16:creationId xmlns:a16="http://schemas.microsoft.com/office/drawing/2014/main" id="{B837EB87-5196-4F10-9DAB-C20444961A90}"/>
                </a:ext>
              </a:extLst>
            </p:cNvPr>
            <p:cNvSpPr>
              <a:spLocks/>
            </p:cNvSpPr>
            <p:nvPr/>
          </p:nvSpPr>
          <p:spPr bwMode="auto">
            <a:xfrm>
              <a:off x="11555413" y="536575"/>
              <a:ext cx="55563" cy="174625"/>
            </a:xfrm>
            <a:custGeom>
              <a:avLst/>
              <a:gdLst>
                <a:gd name="T0" fmla="*/ 0 w 35"/>
                <a:gd name="T1" fmla="*/ 110 h 110"/>
                <a:gd name="T2" fmla="*/ 0 w 35"/>
                <a:gd name="T3" fmla="*/ 106 h 110"/>
                <a:gd name="T4" fmla="*/ 10 w 35"/>
                <a:gd name="T5" fmla="*/ 94 h 110"/>
                <a:gd name="T6" fmla="*/ 10 w 35"/>
                <a:gd name="T7" fmla="*/ 21 h 110"/>
                <a:gd name="T8" fmla="*/ 0 w 35"/>
                <a:gd name="T9" fmla="*/ 9 h 110"/>
                <a:gd name="T10" fmla="*/ 0 w 35"/>
                <a:gd name="T11" fmla="*/ 6 h 110"/>
                <a:gd name="T12" fmla="*/ 24 w 35"/>
                <a:gd name="T13" fmla="*/ 0 h 110"/>
                <a:gd name="T14" fmla="*/ 24 w 35"/>
                <a:gd name="T15" fmla="*/ 94 h 110"/>
                <a:gd name="T16" fmla="*/ 35 w 35"/>
                <a:gd name="T17" fmla="*/ 106 h 110"/>
                <a:gd name="T18" fmla="*/ 35 w 35"/>
                <a:gd name="T19" fmla="*/ 110 h 110"/>
                <a:gd name="T20" fmla="*/ 0 w 35"/>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0">
                  <a:moveTo>
                    <a:pt x="0" y="110"/>
                  </a:moveTo>
                  <a:cubicBezTo>
                    <a:pt x="0" y="106"/>
                    <a:pt x="0" y="106"/>
                    <a:pt x="0" y="106"/>
                  </a:cubicBezTo>
                  <a:cubicBezTo>
                    <a:pt x="9" y="105"/>
                    <a:pt x="10" y="104"/>
                    <a:pt x="10" y="94"/>
                  </a:cubicBezTo>
                  <a:cubicBezTo>
                    <a:pt x="10" y="21"/>
                    <a:pt x="10" y="21"/>
                    <a:pt x="10" y="21"/>
                  </a:cubicBezTo>
                  <a:cubicBezTo>
                    <a:pt x="10" y="11"/>
                    <a:pt x="10" y="10"/>
                    <a:pt x="0" y="9"/>
                  </a:cubicBezTo>
                  <a:cubicBezTo>
                    <a:pt x="0" y="6"/>
                    <a:pt x="0" y="6"/>
                    <a:pt x="0" y="6"/>
                  </a:cubicBezTo>
                  <a:cubicBezTo>
                    <a:pt x="8" y="5"/>
                    <a:pt x="18" y="2"/>
                    <a:pt x="24" y="0"/>
                  </a:cubicBezTo>
                  <a:cubicBezTo>
                    <a:pt x="24" y="94"/>
                    <a:pt x="24" y="94"/>
                    <a:pt x="24" y="94"/>
                  </a:cubicBezTo>
                  <a:cubicBezTo>
                    <a:pt x="24" y="104"/>
                    <a:pt x="25" y="105"/>
                    <a:pt x="35" y="106"/>
                  </a:cubicBezTo>
                  <a:cubicBezTo>
                    <a:pt x="35" y="110"/>
                    <a:pt x="35" y="110"/>
                    <a:pt x="35" y="110"/>
                  </a:cubicBezTo>
                  <a:lnTo>
                    <a:pt x="0"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5" name="Freeform 512">
              <a:extLst>
                <a:ext uri="{FF2B5EF4-FFF2-40B4-BE49-F238E27FC236}">
                  <a16:creationId xmlns:a16="http://schemas.microsoft.com/office/drawing/2014/main" id="{8E2B6F0B-1DD4-40FF-84A9-3123A5761DF3}"/>
                </a:ext>
              </a:extLst>
            </p:cNvPr>
            <p:cNvSpPr>
              <a:spLocks/>
            </p:cNvSpPr>
            <p:nvPr/>
          </p:nvSpPr>
          <p:spPr bwMode="auto">
            <a:xfrm>
              <a:off x="11622088" y="600075"/>
              <a:ext cx="122238" cy="111125"/>
            </a:xfrm>
            <a:custGeom>
              <a:avLst/>
              <a:gdLst>
                <a:gd name="T0" fmla="*/ 44 w 77"/>
                <a:gd name="T1" fmla="*/ 70 h 70"/>
                <a:gd name="T2" fmla="*/ 44 w 77"/>
                <a:gd name="T3" fmla="*/ 66 h 70"/>
                <a:gd name="T4" fmla="*/ 53 w 77"/>
                <a:gd name="T5" fmla="*/ 53 h 70"/>
                <a:gd name="T6" fmla="*/ 53 w 77"/>
                <a:gd name="T7" fmla="*/ 27 h 70"/>
                <a:gd name="T8" fmla="*/ 40 w 77"/>
                <a:gd name="T9" fmla="*/ 10 h 70"/>
                <a:gd name="T10" fmla="*/ 24 w 77"/>
                <a:gd name="T11" fmla="*/ 17 h 70"/>
                <a:gd name="T12" fmla="*/ 24 w 77"/>
                <a:gd name="T13" fmla="*/ 54 h 70"/>
                <a:gd name="T14" fmla="*/ 34 w 77"/>
                <a:gd name="T15" fmla="*/ 66 h 70"/>
                <a:gd name="T16" fmla="*/ 34 w 77"/>
                <a:gd name="T17" fmla="*/ 70 h 70"/>
                <a:gd name="T18" fmla="*/ 0 w 77"/>
                <a:gd name="T19" fmla="*/ 70 h 70"/>
                <a:gd name="T20" fmla="*/ 0 w 77"/>
                <a:gd name="T21" fmla="*/ 66 h 70"/>
                <a:gd name="T22" fmla="*/ 11 w 77"/>
                <a:gd name="T23" fmla="*/ 54 h 70"/>
                <a:gd name="T24" fmla="*/ 11 w 77"/>
                <a:gd name="T25" fmla="*/ 22 h 70"/>
                <a:gd name="T26" fmla="*/ 1 w 77"/>
                <a:gd name="T27" fmla="*/ 10 h 70"/>
                <a:gd name="T28" fmla="*/ 1 w 77"/>
                <a:gd name="T29" fmla="*/ 6 h 70"/>
                <a:gd name="T30" fmla="*/ 24 w 77"/>
                <a:gd name="T31" fmla="*/ 0 h 70"/>
                <a:gd name="T32" fmla="*/ 24 w 77"/>
                <a:gd name="T33" fmla="*/ 12 h 70"/>
                <a:gd name="T34" fmla="*/ 34 w 77"/>
                <a:gd name="T35" fmla="*/ 5 h 70"/>
                <a:gd name="T36" fmla="*/ 47 w 77"/>
                <a:gd name="T37" fmla="*/ 0 h 70"/>
                <a:gd name="T38" fmla="*/ 67 w 77"/>
                <a:gd name="T39" fmla="*/ 24 h 70"/>
                <a:gd name="T40" fmla="*/ 67 w 77"/>
                <a:gd name="T41" fmla="*/ 54 h 70"/>
                <a:gd name="T42" fmla="*/ 77 w 77"/>
                <a:gd name="T43" fmla="*/ 66 h 70"/>
                <a:gd name="T44" fmla="*/ 77 w 77"/>
                <a:gd name="T45" fmla="*/ 70 h 70"/>
                <a:gd name="T46" fmla="*/ 44 w 77"/>
                <a:gd name="T4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0">
                  <a:moveTo>
                    <a:pt x="44" y="70"/>
                  </a:moveTo>
                  <a:cubicBezTo>
                    <a:pt x="44" y="66"/>
                    <a:pt x="44" y="66"/>
                    <a:pt x="44" y="66"/>
                  </a:cubicBezTo>
                  <a:cubicBezTo>
                    <a:pt x="52" y="65"/>
                    <a:pt x="53" y="64"/>
                    <a:pt x="53" y="53"/>
                  </a:cubicBezTo>
                  <a:cubicBezTo>
                    <a:pt x="53" y="27"/>
                    <a:pt x="53" y="27"/>
                    <a:pt x="53" y="27"/>
                  </a:cubicBezTo>
                  <a:cubicBezTo>
                    <a:pt x="53" y="16"/>
                    <a:pt x="49" y="10"/>
                    <a:pt x="40" y="10"/>
                  </a:cubicBezTo>
                  <a:cubicBezTo>
                    <a:pt x="34" y="10"/>
                    <a:pt x="29" y="14"/>
                    <a:pt x="24" y="17"/>
                  </a:cubicBezTo>
                  <a:cubicBezTo>
                    <a:pt x="24" y="54"/>
                    <a:pt x="24" y="54"/>
                    <a:pt x="24" y="54"/>
                  </a:cubicBezTo>
                  <a:cubicBezTo>
                    <a:pt x="24" y="64"/>
                    <a:pt x="25" y="65"/>
                    <a:pt x="34" y="66"/>
                  </a:cubicBezTo>
                  <a:cubicBezTo>
                    <a:pt x="34" y="70"/>
                    <a:pt x="34" y="70"/>
                    <a:pt x="34" y="70"/>
                  </a:cubicBezTo>
                  <a:cubicBezTo>
                    <a:pt x="0" y="70"/>
                    <a:pt x="0" y="70"/>
                    <a:pt x="0" y="70"/>
                  </a:cubicBezTo>
                  <a:cubicBezTo>
                    <a:pt x="0" y="66"/>
                    <a:pt x="0" y="66"/>
                    <a:pt x="0" y="66"/>
                  </a:cubicBezTo>
                  <a:cubicBezTo>
                    <a:pt x="10" y="65"/>
                    <a:pt x="11" y="64"/>
                    <a:pt x="11" y="54"/>
                  </a:cubicBezTo>
                  <a:cubicBezTo>
                    <a:pt x="11" y="22"/>
                    <a:pt x="11" y="22"/>
                    <a:pt x="11" y="22"/>
                  </a:cubicBezTo>
                  <a:cubicBezTo>
                    <a:pt x="11" y="12"/>
                    <a:pt x="10" y="11"/>
                    <a:pt x="1" y="10"/>
                  </a:cubicBezTo>
                  <a:cubicBezTo>
                    <a:pt x="1" y="6"/>
                    <a:pt x="1" y="6"/>
                    <a:pt x="1" y="6"/>
                  </a:cubicBezTo>
                  <a:cubicBezTo>
                    <a:pt x="9" y="5"/>
                    <a:pt x="17" y="3"/>
                    <a:pt x="24" y="0"/>
                  </a:cubicBezTo>
                  <a:cubicBezTo>
                    <a:pt x="24" y="12"/>
                    <a:pt x="24" y="12"/>
                    <a:pt x="24" y="12"/>
                  </a:cubicBezTo>
                  <a:cubicBezTo>
                    <a:pt x="27" y="10"/>
                    <a:pt x="30" y="7"/>
                    <a:pt x="34" y="5"/>
                  </a:cubicBezTo>
                  <a:cubicBezTo>
                    <a:pt x="39" y="2"/>
                    <a:pt x="42" y="0"/>
                    <a:pt x="47" y="0"/>
                  </a:cubicBezTo>
                  <a:cubicBezTo>
                    <a:pt x="59" y="0"/>
                    <a:pt x="67" y="9"/>
                    <a:pt x="67" y="24"/>
                  </a:cubicBezTo>
                  <a:cubicBezTo>
                    <a:pt x="67" y="54"/>
                    <a:pt x="67" y="54"/>
                    <a:pt x="67" y="54"/>
                  </a:cubicBezTo>
                  <a:cubicBezTo>
                    <a:pt x="67" y="64"/>
                    <a:pt x="68" y="65"/>
                    <a:pt x="77" y="66"/>
                  </a:cubicBezTo>
                  <a:cubicBezTo>
                    <a:pt x="77" y="70"/>
                    <a:pt x="77" y="70"/>
                    <a:pt x="77" y="70"/>
                  </a:cubicBezTo>
                  <a:lnTo>
                    <a:pt x="44"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6" name="Freeform 513">
              <a:extLst>
                <a:ext uri="{FF2B5EF4-FFF2-40B4-BE49-F238E27FC236}">
                  <a16:creationId xmlns:a16="http://schemas.microsoft.com/office/drawing/2014/main" id="{A7466D9D-34DB-4A97-BF50-87408EB008FA}"/>
                </a:ext>
              </a:extLst>
            </p:cNvPr>
            <p:cNvSpPr>
              <a:spLocks noEditPoints="1"/>
            </p:cNvSpPr>
            <p:nvPr/>
          </p:nvSpPr>
          <p:spPr bwMode="auto">
            <a:xfrm>
              <a:off x="11757025" y="544513"/>
              <a:ext cx="55563" cy="166688"/>
            </a:xfrm>
            <a:custGeom>
              <a:avLst/>
              <a:gdLst>
                <a:gd name="T0" fmla="*/ 0 w 35"/>
                <a:gd name="T1" fmla="*/ 105 h 105"/>
                <a:gd name="T2" fmla="*/ 0 w 35"/>
                <a:gd name="T3" fmla="*/ 101 h 105"/>
                <a:gd name="T4" fmla="*/ 10 w 35"/>
                <a:gd name="T5" fmla="*/ 88 h 105"/>
                <a:gd name="T6" fmla="*/ 10 w 35"/>
                <a:gd name="T7" fmla="*/ 57 h 105"/>
                <a:gd name="T8" fmla="*/ 1 w 35"/>
                <a:gd name="T9" fmla="*/ 45 h 105"/>
                <a:gd name="T10" fmla="*/ 1 w 35"/>
                <a:gd name="T11" fmla="*/ 41 h 105"/>
                <a:gd name="T12" fmla="*/ 24 w 35"/>
                <a:gd name="T13" fmla="*/ 35 h 105"/>
                <a:gd name="T14" fmla="*/ 24 w 35"/>
                <a:gd name="T15" fmla="*/ 88 h 105"/>
                <a:gd name="T16" fmla="*/ 35 w 35"/>
                <a:gd name="T17" fmla="*/ 101 h 105"/>
                <a:gd name="T18" fmla="*/ 35 w 35"/>
                <a:gd name="T19" fmla="*/ 105 h 105"/>
                <a:gd name="T20" fmla="*/ 0 w 35"/>
                <a:gd name="T21" fmla="*/ 105 h 105"/>
                <a:gd name="T22" fmla="*/ 10 w 35"/>
                <a:gd name="T23" fmla="*/ 27 h 105"/>
                <a:gd name="T24" fmla="*/ 20 w 35"/>
                <a:gd name="T25" fmla="*/ 2 h 105"/>
                <a:gd name="T26" fmla="*/ 34 w 35"/>
                <a:gd name="T27" fmla="*/ 1 h 105"/>
                <a:gd name="T28" fmla="*/ 34 w 35"/>
                <a:gd name="T29" fmla="*/ 2 h 105"/>
                <a:gd name="T30" fmla="*/ 15 w 35"/>
                <a:gd name="T31" fmla="*/ 29 h 105"/>
                <a:gd name="T32" fmla="*/ 10 w 35"/>
                <a:gd name="T33" fmla="*/ 2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05">
                  <a:moveTo>
                    <a:pt x="0" y="105"/>
                  </a:moveTo>
                  <a:cubicBezTo>
                    <a:pt x="0" y="101"/>
                    <a:pt x="0" y="101"/>
                    <a:pt x="0" y="101"/>
                  </a:cubicBezTo>
                  <a:cubicBezTo>
                    <a:pt x="9" y="100"/>
                    <a:pt x="10" y="98"/>
                    <a:pt x="10" y="88"/>
                  </a:cubicBezTo>
                  <a:cubicBezTo>
                    <a:pt x="10" y="57"/>
                    <a:pt x="10" y="57"/>
                    <a:pt x="10" y="57"/>
                  </a:cubicBezTo>
                  <a:cubicBezTo>
                    <a:pt x="10" y="47"/>
                    <a:pt x="10" y="46"/>
                    <a:pt x="1" y="45"/>
                  </a:cubicBezTo>
                  <a:cubicBezTo>
                    <a:pt x="1" y="41"/>
                    <a:pt x="1" y="41"/>
                    <a:pt x="1" y="41"/>
                  </a:cubicBezTo>
                  <a:cubicBezTo>
                    <a:pt x="9" y="40"/>
                    <a:pt x="17" y="38"/>
                    <a:pt x="24" y="35"/>
                  </a:cubicBezTo>
                  <a:cubicBezTo>
                    <a:pt x="24" y="88"/>
                    <a:pt x="24" y="88"/>
                    <a:pt x="24" y="88"/>
                  </a:cubicBezTo>
                  <a:cubicBezTo>
                    <a:pt x="24" y="99"/>
                    <a:pt x="25" y="100"/>
                    <a:pt x="35" y="101"/>
                  </a:cubicBezTo>
                  <a:cubicBezTo>
                    <a:pt x="35" y="105"/>
                    <a:pt x="35" y="105"/>
                    <a:pt x="35" y="105"/>
                  </a:cubicBezTo>
                  <a:lnTo>
                    <a:pt x="0" y="105"/>
                  </a:lnTo>
                  <a:close/>
                  <a:moveTo>
                    <a:pt x="10" y="27"/>
                  </a:moveTo>
                  <a:cubicBezTo>
                    <a:pt x="13" y="20"/>
                    <a:pt x="19" y="5"/>
                    <a:pt x="20" y="2"/>
                  </a:cubicBezTo>
                  <a:cubicBezTo>
                    <a:pt x="22" y="2"/>
                    <a:pt x="32" y="0"/>
                    <a:pt x="34" y="1"/>
                  </a:cubicBezTo>
                  <a:cubicBezTo>
                    <a:pt x="34" y="2"/>
                    <a:pt x="34" y="2"/>
                    <a:pt x="34" y="2"/>
                  </a:cubicBezTo>
                  <a:cubicBezTo>
                    <a:pt x="15" y="29"/>
                    <a:pt x="15" y="29"/>
                    <a:pt x="15" y="29"/>
                  </a:cubicBezTo>
                  <a:lnTo>
                    <a:pt x="1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7" name="Freeform 514">
              <a:extLst>
                <a:ext uri="{FF2B5EF4-FFF2-40B4-BE49-F238E27FC236}">
                  <a16:creationId xmlns:a16="http://schemas.microsoft.com/office/drawing/2014/main" id="{C5C92709-CC87-472D-BC3F-051A2ACA29AB}"/>
                </a:ext>
              </a:extLst>
            </p:cNvPr>
            <p:cNvSpPr>
              <a:spLocks noEditPoints="1"/>
            </p:cNvSpPr>
            <p:nvPr/>
          </p:nvSpPr>
          <p:spPr bwMode="auto">
            <a:xfrm>
              <a:off x="10577513" y="787400"/>
              <a:ext cx="55563" cy="157163"/>
            </a:xfrm>
            <a:custGeom>
              <a:avLst/>
              <a:gdLst>
                <a:gd name="T0" fmla="*/ 0 w 35"/>
                <a:gd name="T1" fmla="*/ 99 h 99"/>
                <a:gd name="T2" fmla="*/ 0 w 35"/>
                <a:gd name="T3" fmla="*/ 95 h 99"/>
                <a:gd name="T4" fmla="*/ 11 w 35"/>
                <a:gd name="T5" fmla="*/ 83 h 99"/>
                <a:gd name="T6" fmla="*/ 11 w 35"/>
                <a:gd name="T7" fmla="*/ 51 h 99"/>
                <a:gd name="T8" fmla="*/ 2 w 35"/>
                <a:gd name="T9" fmla="*/ 40 h 99"/>
                <a:gd name="T10" fmla="*/ 2 w 35"/>
                <a:gd name="T11" fmla="*/ 36 h 99"/>
                <a:gd name="T12" fmla="*/ 25 w 35"/>
                <a:gd name="T13" fmla="*/ 30 h 99"/>
                <a:gd name="T14" fmla="*/ 25 w 35"/>
                <a:gd name="T15" fmla="*/ 83 h 99"/>
                <a:gd name="T16" fmla="*/ 35 w 35"/>
                <a:gd name="T17" fmla="*/ 95 h 99"/>
                <a:gd name="T18" fmla="*/ 35 w 35"/>
                <a:gd name="T19" fmla="*/ 99 h 99"/>
                <a:gd name="T20" fmla="*/ 0 w 35"/>
                <a:gd name="T21" fmla="*/ 99 h 99"/>
                <a:gd name="T22" fmla="*/ 9 w 35"/>
                <a:gd name="T23" fmla="*/ 9 h 99"/>
                <a:gd name="T24" fmla="*/ 17 w 35"/>
                <a:gd name="T25" fmla="*/ 0 h 99"/>
                <a:gd name="T26" fmla="*/ 25 w 35"/>
                <a:gd name="T27" fmla="*/ 9 h 99"/>
                <a:gd name="T28" fmla="*/ 17 w 35"/>
                <a:gd name="T29" fmla="*/ 17 h 99"/>
                <a:gd name="T30" fmla="*/ 9 w 35"/>
                <a:gd name="T31" fmla="*/ 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99">
                  <a:moveTo>
                    <a:pt x="0" y="99"/>
                  </a:moveTo>
                  <a:cubicBezTo>
                    <a:pt x="0" y="95"/>
                    <a:pt x="0" y="95"/>
                    <a:pt x="0" y="95"/>
                  </a:cubicBezTo>
                  <a:cubicBezTo>
                    <a:pt x="10" y="94"/>
                    <a:pt x="11" y="93"/>
                    <a:pt x="11" y="83"/>
                  </a:cubicBezTo>
                  <a:cubicBezTo>
                    <a:pt x="11" y="51"/>
                    <a:pt x="11" y="51"/>
                    <a:pt x="11" y="51"/>
                  </a:cubicBezTo>
                  <a:cubicBezTo>
                    <a:pt x="11" y="42"/>
                    <a:pt x="10" y="41"/>
                    <a:pt x="2" y="40"/>
                  </a:cubicBezTo>
                  <a:cubicBezTo>
                    <a:pt x="2" y="36"/>
                    <a:pt x="2" y="36"/>
                    <a:pt x="2" y="36"/>
                  </a:cubicBezTo>
                  <a:cubicBezTo>
                    <a:pt x="10" y="35"/>
                    <a:pt x="18" y="33"/>
                    <a:pt x="25" y="30"/>
                  </a:cubicBezTo>
                  <a:cubicBezTo>
                    <a:pt x="25" y="83"/>
                    <a:pt x="25" y="83"/>
                    <a:pt x="25" y="83"/>
                  </a:cubicBezTo>
                  <a:cubicBezTo>
                    <a:pt x="25" y="93"/>
                    <a:pt x="26" y="94"/>
                    <a:pt x="35" y="95"/>
                  </a:cubicBezTo>
                  <a:cubicBezTo>
                    <a:pt x="35" y="99"/>
                    <a:pt x="35" y="99"/>
                    <a:pt x="35" y="99"/>
                  </a:cubicBezTo>
                  <a:lnTo>
                    <a:pt x="0" y="99"/>
                  </a:lnTo>
                  <a:close/>
                  <a:moveTo>
                    <a:pt x="9" y="9"/>
                  </a:moveTo>
                  <a:cubicBezTo>
                    <a:pt x="9" y="4"/>
                    <a:pt x="12" y="0"/>
                    <a:pt x="17" y="0"/>
                  </a:cubicBezTo>
                  <a:cubicBezTo>
                    <a:pt x="22" y="0"/>
                    <a:pt x="25" y="4"/>
                    <a:pt x="25" y="9"/>
                  </a:cubicBezTo>
                  <a:cubicBezTo>
                    <a:pt x="25" y="13"/>
                    <a:pt x="22" y="17"/>
                    <a:pt x="17" y="17"/>
                  </a:cubicBezTo>
                  <a:cubicBezTo>
                    <a:pt x="12" y="17"/>
                    <a:pt x="9" y="13"/>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8" name="Freeform 515">
              <a:extLst>
                <a:ext uri="{FF2B5EF4-FFF2-40B4-BE49-F238E27FC236}">
                  <a16:creationId xmlns:a16="http://schemas.microsoft.com/office/drawing/2014/main" id="{65FE25C3-4996-49A4-A2ED-AB5AD446F0AF}"/>
                </a:ext>
              </a:extLst>
            </p:cNvPr>
            <p:cNvSpPr>
              <a:spLocks/>
            </p:cNvSpPr>
            <p:nvPr/>
          </p:nvSpPr>
          <p:spPr bwMode="auto">
            <a:xfrm>
              <a:off x="10644188" y="835025"/>
              <a:ext cx="122238" cy="109538"/>
            </a:xfrm>
            <a:custGeom>
              <a:avLst/>
              <a:gdLst>
                <a:gd name="T0" fmla="*/ 44 w 77"/>
                <a:gd name="T1" fmla="*/ 69 h 69"/>
                <a:gd name="T2" fmla="*/ 44 w 77"/>
                <a:gd name="T3" fmla="*/ 65 h 69"/>
                <a:gd name="T4" fmla="*/ 54 w 77"/>
                <a:gd name="T5" fmla="*/ 52 h 69"/>
                <a:gd name="T6" fmla="*/ 54 w 77"/>
                <a:gd name="T7" fmla="*/ 27 h 69"/>
                <a:gd name="T8" fmla="*/ 41 w 77"/>
                <a:gd name="T9" fmla="*/ 10 h 69"/>
                <a:gd name="T10" fmla="*/ 25 w 77"/>
                <a:gd name="T11" fmla="*/ 17 h 69"/>
                <a:gd name="T12" fmla="*/ 25 w 77"/>
                <a:gd name="T13" fmla="*/ 53 h 69"/>
                <a:gd name="T14" fmla="*/ 34 w 77"/>
                <a:gd name="T15" fmla="*/ 65 h 69"/>
                <a:gd name="T16" fmla="*/ 34 w 77"/>
                <a:gd name="T17" fmla="*/ 69 h 69"/>
                <a:gd name="T18" fmla="*/ 0 w 77"/>
                <a:gd name="T19" fmla="*/ 69 h 69"/>
                <a:gd name="T20" fmla="*/ 0 w 77"/>
                <a:gd name="T21" fmla="*/ 65 h 69"/>
                <a:gd name="T22" fmla="*/ 11 w 77"/>
                <a:gd name="T23" fmla="*/ 53 h 69"/>
                <a:gd name="T24" fmla="*/ 11 w 77"/>
                <a:gd name="T25" fmla="*/ 21 h 69"/>
                <a:gd name="T26" fmla="*/ 2 w 77"/>
                <a:gd name="T27" fmla="*/ 10 h 69"/>
                <a:gd name="T28" fmla="*/ 2 w 77"/>
                <a:gd name="T29" fmla="*/ 6 h 69"/>
                <a:gd name="T30" fmla="*/ 25 w 77"/>
                <a:gd name="T31" fmla="*/ 0 h 69"/>
                <a:gd name="T32" fmla="*/ 25 w 77"/>
                <a:gd name="T33" fmla="*/ 12 h 69"/>
                <a:gd name="T34" fmla="*/ 35 w 77"/>
                <a:gd name="T35" fmla="*/ 5 h 69"/>
                <a:gd name="T36" fmla="*/ 48 w 77"/>
                <a:gd name="T37" fmla="*/ 0 h 69"/>
                <a:gd name="T38" fmla="*/ 67 w 77"/>
                <a:gd name="T39" fmla="*/ 24 h 69"/>
                <a:gd name="T40" fmla="*/ 67 w 77"/>
                <a:gd name="T41" fmla="*/ 53 h 69"/>
                <a:gd name="T42" fmla="*/ 77 w 77"/>
                <a:gd name="T43" fmla="*/ 65 h 69"/>
                <a:gd name="T44" fmla="*/ 77 w 77"/>
                <a:gd name="T45" fmla="*/ 69 h 69"/>
                <a:gd name="T46" fmla="*/ 44 w 77"/>
                <a:gd name="T4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69">
                  <a:moveTo>
                    <a:pt x="44" y="69"/>
                  </a:moveTo>
                  <a:cubicBezTo>
                    <a:pt x="44" y="65"/>
                    <a:pt x="44" y="65"/>
                    <a:pt x="44" y="65"/>
                  </a:cubicBezTo>
                  <a:cubicBezTo>
                    <a:pt x="53" y="64"/>
                    <a:pt x="54" y="63"/>
                    <a:pt x="54" y="52"/>
                  </a:cubicBezTo>
                  <a:cubicBezTo>
                    <a:pt x="54" y="27"/>
                    <a:pt x="54" y="27"/>
                    <a:pt x="54" y="27"/>
                  </a:cubicBezTo>
                  <a:cubicBezTo>
                    <a:pt x="54" y="16"/>
                    <a:pt x="50" y="10"/>
                    <a:pt x="41" y="10"/>
                  </a:cubicBezTo>
                  <a:cubicBezTo>
                    <a:pt x="35" y="10"/>
                    <a:pt x="29" y="13"/>
                    <a:pt x="25" y="17"/>
                  </a:cubicBezTo>
                  <a:cubicBezTo>
                    <a:pt x="25" y="53"/>
                    <a:pt x="25" y="53"/>
                    <a:pt x="25" y="53"/>
                  </a:cubicBezTo>
                  <a:cubicBezTo>
                    <a:pt x="25" y="64"/>
                    <a:pt x="26" y="64"/>
                    <a:pt x="34" y="65"/>
                  </a:cubicBezTo>
                  <a:cubicBezTo>
                    <a:pt x="34" y="69"/>
                    <a:pt x="34" y="69"/>
                    <a:pt x="34" y="69"/>
                  </a:cubicBezTo>
                  <a:cubicBezTo>
                    <a:pt x="0" y="69"/>
                    <a:pt x="0" y="69"/>
                    <a:pt x="0" y="69"/>
                  </a:cubicBezTo>
                  <a:cubicBezTo>
                    <a:pt x="0" y="65"/>
                    <a:pt x="0" y="65"/>
                    <a:pt x="0" y="65"/>
                  </a:cubicBezTo>
                  <a:cubicBezTo>
                    <a:pt x="10" y="64"/>
                    <a:pt x="11" y="63"/>
                    <a:pt x="11" y="53"/>
                  </a:cubicBezTo>
                  <a:cubicBezTo>
                    <a:pt x="11" y="21"/>
                    <a:pt x="11" y="21"/>
                    <a:pt x="11" y="21"/>
                  </a:cubicBezTo>
                  <a:cubicBezTo>
                    <a:pt x="11" y="12"/>
                    <a:pt x="10" y="11"/>
                    <a:pt x="2" y="10"/>
                  </a:cubicBezTo>
                  <a:cubicBezTo>
                    <a:pt x="2" y="6"/>
                    <a:pt x="2" y="6"/>
                    <a:pt x="2" y="6"/>
                  </a:cubicBezTo>
                  <a:cubicBezTo>
                    <a:pt x="10" y="5"/>
                    <a:pt x="17" y="3"/>
                    <a:pt x="25" y="0"/>
                  </a:cubicBezTo>
                  <a:cubicBezTo>
                    <a:pt x="25" y="12"/>
                    <a:pt x="25" y="12"/>
                    <a:pt x="25" y="12"/>
                  </a:cubicBezTo>
                  <a:cubicBezTo>
                    <a:pt x="28" y="10"/>
                    <a:pt x="31" y="7"/>
                    <a:pt x="35" y="5"/>
                  </a:cubicBezTo>
                  <a:cubicBezTo>
                    <a:pt x="39" y="2"/>
                    <a:pt x="43" y="0"/>
                    <a:pt x="48" y="0"/>
                  </a:cubicBezTo>
                  <a:cubicBezTo>
                    <a:pt x="60" y="0"/>
                    <a:pt x="67" y="9"/>
                    <a:pt x="67" y="24"/>
                  </a:cubicBezTo>
                  <a:cubicBezTo>
                    <a:pt x="67" y="53"/>
                    <a:pt x="67" y="53"/>
                    <a:pt x="67" y="53"/>
                  </a:cubicBezTo>
                  <a:cubicBezTo>
                    <a:pt x="67" y="64"/>
                    <a:pt x="68" y="64"/>
                    <a:pt x="77" y="65"/>
                  </a:cubicBezTo>
                  <a:cubicBezTo>
                    <a:pt x="77" y="69"/>
                    <a:pt x="77" y="69"/>
                    <a:pt x="77" y="69"/>
                  </a:cubicBezTo>
                  <a:lnTo>
                    <a:pt x="44"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9" name="Freeform 516">
              <a:extLst>
                <a:ext uri="{FF2B5EF4-FFF2-40B4-BE49-F238E27FC236}">
                  <a16:creationId xmlns:a16="http://schemas.microsoft.com/office/drawing/2014/main" id="{40A1C4FD-E865-441C-BD5C-A02621D19753}"/>
                </a:ext>
              </a:extLst>
            </p:cNvPr>
            <p:cNvSpPr>
              <a:spLocks/>
            </p:cNvSpPr>
            <p:nvPr/>
          </p:nvSpPr>
          <p:spPr bwMode="auto">
            <a:xfrm>
              <a:off x="10780713" y="835025"/>
              <a:ext cx="73025" cy="112713"/>
            </a:xfrm>
            <a:custGeom>
              <a:avLst/>
              <a:gdLst>
                <a:gd name="T0" fmla="*/ 39 w 46"/>
                <a:gd name="T1" fmla="*/ 20 h 71"/>
                <a:gd name="T2" fmla="*/ 23 w 46"/>
                <a:gd name="T3" fmla="*/ 5 h 71"/>
                <a:gd name="T4" fmla="*/ 14 w 46"/>
                <a:gd name="T5" fmla="*/ 15 h 71"/>
                <a:gd name="T6" fmla="*/ 26 w 46"/>
                <a:gd name="T7" fmla="*/ 28 h 71"/>
                <a:gd name="T8" fmla="*/ 46 w 46"/>
                <a:gd name="T9" fmla="*/ 50 h 71"/>
                <a:gd name="T10" fmla="*/ 20 w 46"/>
                <a:gd name="T11" fmla="*/ 71 h 71"/>
                <a:gd name="T12" fmla="*/ 2 w 46"/>
                <a:gd name="T13" fmla="*/ 66 h 71"/>
                <a:gd name="T14" fmla="*/ 0 w 46"/>
                <a:gd name="T15" fmla="*/ 47 h 71"/>
                <a:gd name="T16" fmla="*/ 4 w 46"/>
                <a:gd name="T17" fmla="*/ 47 h 71"/>
                <a:gd name="T18" fmla="*/ 23 w 46"/>
                <a:gd name="T19" fmla="*/ 66 h 71"/>
                <a:gd name="T20" fmla="*/ 34 w 46"/>
                <a:gd name="T21" fmla="*/ 56 h 71"/>
                <a:gd name="T22" fmla="*/ 21 w 46"/>
                <a:gd name="T23" fmla="*/ 42 h 71"/>
                <a:gd name="T24" fmla="*/ 2 w 46"/>
                <a:gd name="T25" fmla="*/ 20 h 71"/>
                <a:gd name="T26" fmla="*/ 26 w 46"/>
                <a:gd name="T27" fmla="*/ 0 h 71"/>
                <a:gd name="T28" fmla="*/ 40 w 46"/>
                <a:gd name="T29" fmla="*/ 3 h 71"/>
                <a:gd name="T30" fmla="*/ 43 w 46"/>
                <a:gd name="T31" fmla="*/ 19 h 71"/>
                <a:gd name="T32" fmla="*/ 39 w 46"/>
                <a:gd name="T33" fmla="*/ 2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1">
                  <a:moveTo>
                    <a:pt x="39" y="20"/>
                  </a:moveTo>
                  <a:cubicBezTo>
                    <a:pt x="36" y="11"/>
                    <a:pt x="31" y="5"/>
                    <a:pt x="23" y="5"/>
                  </a:cubicBezTo>
                  <a:cubicBezTo>
                    <a:pt x="18" y="5"/>
                    <a:pt x="14" y="10"/>
                    <a:pt x="14" y="15"/>
                  </a:cubicBezTo>
                  <a:cubicBezTo>
                    <a:pt x="14" y="22"/>
                    <a:pt x="19" y="25"/>
                    <a:pt x="26" y="28"/>
                  </a:cubicBezTo>
                  <a:cubicBezTo>
                    <a:pt x="38" y="33"/>
                    <a:pt x="46" y="39"/>
                    <a:pt x="46" y="50"/>
                  </a:cubicBezTo>
                  <a:cubicBezTo>
                    <a:pt x="46" y="64"/>
                    <a:pt x="33" y="71"/>
                    <a:pt x="20" y="71"/>
                  </a:cubicBezTo>
                  <a:cubicBezTo>
                    <a:pt x="12" y="71"/>
                    <a:pt x="5" y="68"/>
                    <a:pt x="2" y="66"/>
                  </a:cubicBezTo>
                  <a:cubicBezTo>
                    <a:pt x="1" y="64"/>
                    <a:pt x="0" y="53"/>
                    <a:pt x="0" y="47"/>
                  </a:cubicBezTo>
                  <a:cubicBezTo>
                    <a:pt x="4" y="47"/>
                    <a:pt x="4" y="47"/>
                    <a:pt x="4" y="47"/>
                  </a:cubicBezTo>
                  <a:cubicBezTo>
                    <a:pt x="7" y="57"/>
                    <a:pt x="14" y="66"/>
                    <a:pt x="23" y="66"/>
                  </a:cubicBezTo>
                  <a:cubicBezTo>
                    <a:pt x="29" y="66"/>
                    <a:pt x="34" y="62"/>
                    <a:pt x="34" y="56"/>
                  </a:cubicBezTo>
                  <a:cubicBezTo>
                    <a:pt x="34" y="49"/>
                    <a:pt x="30" y="46"/>
                    <a:pt x="21" y="42"/>
                  </a:cubicBezTo>
                  <a:cubicBezTo>
                    <a:pt x="13" y="38"/>
                    <a:pt x="2" y="32"/>
                    <a:pt x="2" y="20"/>
                  </a:cubicBezTo>
                  <a:cubicBezTo>
                    <a:pt x="2" y="9"/>
                    <a:pt x="11" y="0"/>
                    <a:pt x="26" y="0"/>
                  </a:cubicBezTo>
                  <a:cubicBezTo>
                    <a:pt x="32" y="0"/>
                    <a:pt x="37" y="1"/>
                    <a:pt x="40" y="3"/>
                  </a:cubicBezTo>
                  <a:cubicBezTo>
                    <a:pt x="41" y="6"/>
                    <a:pt x="43" y="16"/>
                    <a:pt x="43" y="19"/>
                  </a:cubicBezTo>
                  <a:lnTo>
                    <a:pt x="39"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0" name="Freeform 517">
              <a:extLst>
                <a:ext uri="{FF2B5EF4-FFF2-40B4-BE49-F238E27FC236}">
                  <a16:creationId xmlns:a16="http://schemas.microsoft.com/office/drawing/2014/main" id="{BBB99343-E00A-4631-AAD4-62F2C7445D2C}"/>
                </a:ext>
              </a:extLst>
            </p:cNvPr>
            <p:cNvSpPr>
              <a:spLocks noEditPoints="1"/>
            </p:cNvSpPr>
            <p:nvPr/>
          </p:nvSpPr>
          <p:spPr bwMode="auto">
            <a:xfrm>
              <a:off x="10863263" y="833438"/>
              <a:ext cx="117475" cy="169863"/>
            </a:xfrm>
            <a:custGeom>
              <a:avLst/>
              <a:gdLst>
                <a:gd name="T0" fmla="*/ 39 w 74"/>
                <a:gd name="T1" fmla="*/ 4 h 107"/>
                <a:gd name="T2" fmla="*/ 46 w 74"/>
                <a:gd name="T3" fmla="*/ 1 h 107"/>
                <a:gd name="T4" fmla="*/ 74 w 74"/>
                <a:gd name="T5" fmla="*/ 30 h 107"/>
                <a:gd name="T6" fmla="*/ 35 w 74"/>
                <a:gd name="T7" fmla="*/ 72 h 107"/>
                <a:gd name="T8" fmla="*/ 25 w 74"/>
                <a:gd name="T9" fmla="*/ 70 h 107"/>
                <a:gd name="T10" fmla="*/ 25 w 74"/>
                <a:gd name="T11" fmla="*/ 90 h 107"/>
                <a:gd name="T12" fmla="*/ 38 w 74"/>
                <a:gd name="T13" fmla="*/ 103 h 107"/>
                <a:gd name="T14" fmla="*/ 38 w 74"/>
                <a:gd name="T15" fmla="*/ 107 h 107"/>
                <a:gd name="T16" fmla="*/ 0 w 74"/>
                <a:gd name="T17" fmla="*/ 107 h 107"/>
                <a:gd name="T18" fmla="*/ 0 w 74"/>
                <a:gd name="T19" fmla="*/ 103 h 107"/>
                <a:gd name="T20" fmla="*/ 11 w 74"/>
                <a:gd name="T21" fmla="*/ 91 h 107"/>
                <a:gd name="T22" fmla="*/ 11 w 74"/>
                <a:gd name="T23" fmla="*/ 21 h 107"/>
                <a:gd name="T24" fmla="*/ 1 w 74"/>
                <a:gd name="T25" fmla="*/ 10 h 107"/>
                <a:gd name="T26" fmla="*/ 1 w 74"/>
                <a:gd name="T27" fmla="*/ 6 h 107"/>
                <a:gd name="T28" fmla="*/ 25 w 74"/>
                <a:gd name="T29" fmla="*/ 0 h 107"/>
                <a:gd name="T30" fmla="*/ 25 w 74"/>
                <a:gd name="T31" fmla="*/ 12 h 107"/>
                <a:gd name="T32" fmla="*/ 39 w 74"/>
                <a:gd name="T33" fmla="*/ 4 h 107"/>
                <a:gd name="T34" fmla="*/ 25 w 74"/>
                <a:gd name="T35" fmla="*/ 59 h 107"/>
                <a:gd name="T36" fmla="*/ 39 w 74"/>
                <a:gd name="T37" fmla="*/ 65 h 107"/>
                <a:gd name="T38" fmla="*/ 59 w 74"/>
                <a:gd name="T39" fmla="*/ 37 h 107"/>
                <a:gd name="T40" fmla="*/ 39 w 74"/>
                <a:gd name="T41" fmla="*/ 11 h 107"/>
                <a:gd name="T42" fmla="*/ 25 w 74"/>
                <a:gd name="T43" fmla="*/ 17 h 107"/>
                <a:gd name="T44" fmla="*/ 25 w 74"/>
                <a:gd name="T45" fmla="*/ 5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07">
                  <a:moveTo>
                    <a:pt x="39" y="4"/>
                  </a:moveTo>
                  <a:cubicBezTo>
                    <a:pt x="41" y="2"/>
                    <a:pt x="44" y="1"/>
                    <a:pt x="46" y="1"/>
                  </a:cubicBezTo>
                  <a:cubicBezTo>
                    <a:pt x="64" y="1"/>
                    <a:pt x="74" y="15"/>
                    <a:pt x="74" y="30"/>
                  </a:cubicBezTo>
                  <a:cubicBezTo>
                    <a:pt x="74" y="53"/>
                    <a:pt x="55" y="68"/>
                    <a:pt x="35" y="72"/>
                  </a:cubicBezTo>
                  <a:cubicBezTo>
                    <a:pt x="31" y="72"/>
                    <a:pt x="27" y="71"/>
                    <a:pt x="25" y="70"/>
                  </a:cubicBezTo>
                  <a:cubicBezTo>
                    <a:pt x="25" y="90"/>
                    <a:pt x="25" y="90"/>
                    <a:pt x="25" y="90"/>
                  </a:cubicBezTo>
                  <a:cubicBezTo>
                    <a:pt x="25" y="101"/>
                    <a:pt x="26" y="102"/>
                    <a:pt x="38" y="103"/>
                  </a:cubicBezTo>
                  <a:cubicBezTo>
                    <a:pt x="38" y="107"/>
                    <a:pt x="38" y="107"/>
                    <a:pt x="38" y="107"/>
                  </a:cubicBezTo>
                  <a:cubicBezTo>
                    <a:pt x="0" y="107"/>
                    <a:pt x="0" y="107"/>
                    <a:pt x="0" y="107"/>
                  </a:cubicBezTo>
                  <a:cubicBezTo>
                    <a:pt x="0" y="103"/>
                    <a:pt x="0" y="103"/>
                    <a:pt x="0" y="103"/>
                  </a:cubicBezTo>
                  <a:cubicBezTo>
                    <a:pt x="10" y="102"/>
                    <a:pt x="11" y="101"/>
                    <a:pt x="11" y="91"/>
                  </a:cubicBezTo>
                  <a:cubicBezTo>
                    <a:pt x="11" y="21"/>
                    <a:pt x="11" y="21"/>
                    <a:pt x="11" y="21"/>
                  </a:cubicBezTo>
                  <a:cubicBezTo>
                    <a:pt x="11" y="12"/>
                    <a:pt x="11" y="11"/>
                    <a:pt x="1" y="10"/>
                  </a:cubicBezTo>
                  <a:cubicBezTo>
                    <a:pt x="1" y="6"/>
                    <a:pt x="1" y="6"/>
                    <a:pt x="1" y="6"/>
                  </a:cubicBezTo>
                  <a:cubicBezTo>
                    <a:pt x="8" y="5"/>
                    <a:pt x="17" y="2"/>
                    <a:pt x="25" y="0"/>
                  </a:cubicBezTo>
                  <a:cubicBezTo>
                    <a:pt x="25" y="12"/>
                    <a:pt x="25" y="12"/>
                    <a:pt x="25" y="12"/>
                  </a:cubicBezTo>
                  <a:lnTo>
                    <a:pt x="39" y="4"/>
                  </a:lnTo>
                  <a:close/>
                  <a:moveTo>
                    <a:pt x="25" y="59"/>
                  </a:moveTo>
                  <a:cubicBezTo>
                    <a:pt x="28" y="62"/>
                    <a:pt x="34" y="65"/>
                    <a:pt x="39" y="65"/>
                  </a:cubicBezTo>
                  <a:cubicBezTo>
                    <a:pt x="51" y="65"/>
                    <a:pt x="59" y="54"/>
                    <a:pt x="59" y="37"/>
                  </a:cubicBezTo>
                  <a:cubicBezTo>
                    <a:pt x="59" y="20"/>
                    <a:pt x="50" y="11"/>
                    <a:pt x="39" y="11"/>
                  </a:cubicBezTo>
                  <a:cubicBezTo>
                    <a:pt x="35" y="11"/>
                    <a:pt x="29" y="14"/>
                    <a:pt x="25" y="17"/>
                  </a:cubicBezTo>
                  <a:lnTo>
                    <a:pt x="2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1" name="Freeform 518">
              <a:extLst>
                <a:ext uri="{FF2B5EF4-FFF2-40B4-BE49-F238E27FC236}">
                  <a16:creationId xmlns:a16="http://schemas.microsoft.com/office/drawing/2014/main" id="{56312A48-10B3-4F75-8CF3-41E985EAF551}"/>
                </a:ext>
              </a:extLst>
            </p:cNvPr>
            <p:cNvSpPr>
              <a:spLocks noEditPoints="1"/>
            </p:cNvSpPr>
            <p:nvPr/>
          </p:nvSpPr>
          <p:spPr bwMode="auto">
            <a:xfrm>
              <a:off x="10999788" y="835025"/>
              <a:ext cx="90488" cy="112713"/>
            </a:xfrm>
            <a:custGeom>
              <a:avLst/>
              <a:gdLst>
                <a:gd name="T0" fmla="*/ 56 w 57"/>
                <a:gd name="T1" fmla="*/ 56 h 71"/>
                <a:gd name="T2" fmla="*/ 31 w 57"/>
                <a:gd name="T3" fmla="*/ 71 h 71"/>
                <a:gd name="T4" fmla="*/ 0 w 57"/>
                <a:gd name="T5" fmla="*/ 38 h 71"/>
                <a:gd name="T6" fmla="*/ 10 w 57"/>
                <a:gd name="T7" fmla="*/ 11 h 71"/>
                <a:gd name="T8" fmla="*/ 33 w 57"/>
                <a:gd name="T9" fmla="*/ 0 h 71"/>
                <a:gd name="T10" fmla="*/ 33 w 57"/>
                <a:gd name="T11" fmla="*/ 0 h 71"/>
                <a:gd name="T12" fmla="*/ 57 w 57"/>
                <a:gd name="T13" fmla="*/ 24 h 71"/>
                <a:gd name="T14" fmla="*/ 53 w 57"/>
                <a:gd name="T15" fmla="*/ 29 h 71"/>
                <a:gd name="T16" fmla="*/ 13 w 57"/>
                <a:gd name="T17" fmla="*/ 31 h 71"/>
                <a:gd name="T18" fmla="*/ 36 w 57"/>
                <a:gd name="T19" fmla="*/ 60 h 71"/>
                <a:gd name="T20" fmla="*/ 54 w 57"/>
                <a:gd name="T21" fmla="*/ 53 h 71"/>
                <a:gd name="T22" fmla="*/ 56 w 57"/>
                <a:gd name="T23" fmla="*/ 56 h 71"/>
                <a:gd name="T24" fmla="*/ 30 w 57"/>
                <a:gd name="T25" fmla="*/ 6 h 71"/>
                <a:gd name="T26" fmla="*/ 14 w 57"/>
                <a:gd name="T27" fmla="*/ 25 h 71"/>
                <a:gd name="T28" fmla="*/ 39 w 57"/>
                <a:gd name="T29" fmla="*/ 24 h 71"/>
                <a:gd name="T30" fmla="*/ 43 w 57"/>
                <a:gd name="T31" fmla="*/ 21 h 71"/>
                <a:gd name="T32" fmla="*/ 30 w 57"/>
                <a:gd name="T3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1">
                  <a:moveTo>
                    <a:pt x="56" y="56"/>
                  </a:moveTo>
                  <a:cubicBezTo>
                    <a:pt x="46" y="69"/>
                    <a:pt x="36" y="71"/>
                    <a:pt x="31" y="71"/>
                  </a:cubicBezTo>
                  <a:cubicBezTo>
                    <a:pt x="11" y="71"/>
                    <a:pt x="0" y="56"/>
                    <a:pt x="0" y="38"/>
                  </a:cubicBezTo>
                  <a:cubicBezTo>
                    <a:pt x="0" y="28"/>
                    <a:pt x="4" y="18"/>
                    <a:pt x="10" y="11"/>
                  </a:cubicBezTo>
                  <a:cubicBezTo>
                    <a:pt x="17" y="4"/>
                    <a:pt x="25" y="0"/>
                    <a:pt x="33" y="0"/>
                  </a:cubicBezTo>
                  <a:cubicBezTo>
                    <a:pt x="33" y="0"/>
                    <a:pt x="33" y="0"/>
                    <a:pt x="33" y="0"/>
                  </a:cubicBezTo>
                  <a:cubicBezTo>
                    <a:pt x="46" y="0"/>
                    <a:pt x="57" y="12"/>
                    <a:pt x="57" y="24"/>
                  </a:cubicBezTo>
                  <a:cubicBezTo>
                    <a:pt x="57" y="27"/>
                    <a:pt x="56" y="28"/>
                    <a:pt x="53" y="29"/>
                  </a:cubicBezTo>
                  <a:cubicBezTo>
                    <a:pt x="51" y="29"/>
                    <a:pt x="31" y="31"/>
                    <a:pt x="13" y="31"/>
                  </a:cubicBezTo>
                  <a:cubicBezTo>
                    <a:pt x="14" y="52"/>
                    <a:pt x="25" y="60"/>
                    <a:pt x="36" y="60"/>
                  </a:cubicBezTo>
                  <a:cubicBezTo>
                    <a:pt x="42" y="60"/>
                    <a:pt x="48" y="58"/>
                    <a:pt x="54" y="53"/>
                  </a:cubicBezTo>
                  <a:lnTo>
                    <a:pt x="56" y="56"/>
                  </a:lnTo>
                  <a:close/>
                  <a:moveTo>
                    <a:pt x="30" y="6"/>
                  </a:moveTo>
                  <a:cubicBezTo>
                    <a:pt x="23" y="6"/>
                    <a:pt x="16" y="12"/>
                    <a:pt x="14" y="25"/>
                  </a:cubicBezTo>
                  <a:cubicBezTo>
                    <a:pt x="23" y="25"/>
                    <a:pt x="31" y="25"/>
                    <a:pt x="39" y="24"/>
                  </a:cubicBezTo>
                  <a:cubicBezTo>
                    <a:pt x="42" y="24"/>
                    <a:pt x="43" y="24"/>
                    <a:pt x="43" y="21"/>
                  </a:cubicBezTo>
                  <a:cubicBezTo>
                    <a:pt x="43" y="13"/>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2" name="Freeform 519">
              <a:extLst>
                <a:ext uri="{FF2B5EF4-FFF2-40B4-BE49-F238E27FC236}">
                  <a16:creationId xmlns:a16="http://schemas.microsoft.com/office/drawing/2014/main" id="{A8FDB43F-1A47-45B4-889B-3653591C1D9D}"/>
                </a:ext>
              </a:extLst>
            </p:cNvPr>
            <p:cNvSpPr>
              <a:spLocks/>
            </p:cNvSpPr>
            <p:nvPr/>
          </p:nvSpPr>
          <p:spPr bwMode="auto">
            <a:xfrm>
              <a:off x="11098213" y="771525"/>
              <a:ext cx="122238" cy="174625"/>
            </a:xfrm>
            <a:custGeom>
              <a:avLst/>
              <a:gdLst>
                <a:gd name="T0" fmla="*/ 55 w 77"/>
                <a:gd name="T1" fmla="*/ 110 h 110"/>
                <a:gd name="T2" fmla="*/ 31 w 77"/>
                <a:gd name="T3" fmla="*/ 79 h 110"/>
                <a:gd name="T4" fmla="*/ 26 w 77"/>
                <a:gd name="T5" fmla="*/ 76 h 110"/>
                <a:gd name="T6" fmla="*/ 24 w 77"/>
                <a:gd name="T7" fmla="*/ 76 h 110"/>
                <a:gd name="T8" fmla="*/ 24 w 77"/>
                <a:gd name="T9" fmla="*/ 93 h 110"/>
                <a:gd name="T10" fmla="*/ 35 w 77"/>
                <a:gd name="T11" fmla="*/ 105 h 110"/>
                <a:gd name="T12" fmla="*/ 35 w 77"/>
                <a:gd name="T13" fmla="*/ 109 h 110"/>
                <a:gd name="T14" fmla="*/ 0 w 77"/>
                <a:gd name="T15" fmla="*/ 109 h 110"/>
                <a:gd name="T16" fmla="*/ 0 w 77"/>
                <a:gd name="T17" fmla="*/ 105 h 110"/>
                <a:gd name="T18" fmla="*/ 11 w 77"/>
                <a:gd name="T19" fmla="*/ 93 h 110"/>
                <a:gd name="T20" fmla="*/ 11 w 77"/>
                <a:gd name="T21" fmla="*/ 21 h 110"/>
                <a:gd name="T22" fmla="*/ 1 w 77"/>
                <a:gd name="T23" fmla="*/ 9 h 110"/>
                <a:gd name="T24" fmla="*/ 1 w 77"/>
                <a:gd name="T25" fmla="*/ 5 h 110"/>
                <a:gd name="T26" fmla="*/ 24 w 77"/>
                <a:gd name="T27" fmla="*/ 0 h 110"/>
                <a:gd name="T28" fmla="*/ 24 w 77"/>
                <a:gd name="T29" fmla="*/ 72 h 110"/>
                <a:gd name="T30" fmla="*/ 34 w 77"/>
                <a:gd name="T31" fmla="*/ 67 h 110"/>
                <a:gd name="T32" fmla="*/ 44 w 77"/>
                <a:gd name="T33" fmla="*/ 53 h 110"/>
                <a:gd name="T34" fmla="*/ 40 w 77"/>
                <a:gd name="T35" fmla="*/ 47 h 110"/>
                <a:gd name="T36" fmla="*/ 40 w 77"/>
                <a:gd name="T37" fmla="*/ 42 h 110"/>
                <a:gd name="T38" fmla="*/ 71 w 77"/>
                <a:gd name="T39" fmla="*/ 41 h 110"/>
                <a:gd name="T40" fmla="*/ 71 w 77"/>
                <a:gd name="T41" fmla="*/ 45 h 110"/>
                <a:gd name="T42" fmla="*/ 52 w 77"/>
                <a:gd name="T43" fmla="*/ 54 h 110"/>
                <a:gd name="T44" fmla="*/ 39 w 77"/>
                <a:gd name="T45" fmla="*/ 68 h 110"/>
                <a:gd name="T46" fmla="*/ 63 w 77"/>
                <a:gd name="T47" fmla="*/ 97 h 110"/>
                <a:gd name="T48" fmla="*/ 77 w 77"/>
                <a:gd name="T49" fmla="*/ 105 h 110"/>
                <a:gd name="T50" fmla="*/ 77 w 77"/>
                <a:gd name="T51" fmla="*/ 109 h 110"/>
                <a:gd name="T52" fmla="*/ 55 w 77"/>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0">
                  <a:moveTo>
                    <a:pt x="55" y="110"/>
                  </a:moveTo>
                  <a:cubicBezTo>
                    <a:pt x="49" y="102"/>
                    <a:pt x="39" y="90"/>
                    <a:pt x="31" y="79"/>
                  </a:cubicBezTo>
                  <a:cubicBezTo>
                    <a:pt x="29" y="77"/>
                    <a:pt x="28" y="76"/>
                    <a:pt x="26" y="76"/>
                  </a:cubicBezTo>
                  <a:cubicBezTo>
                    <a:pt x="26" y="76"/>
                    <a:pt x="25" y="76"/>
                    <a:pt x="24" y="76"/>
                  </a:cubicBezTo>
                  <a:cubicBezTo>
                    <a:pt x="24" y="93"/>
                    <a:pt x="24" y="93"/>
                    <a:pt x="24" y="93"/>
                  </a:cubicBezTo>
                  <a:cubicBezTo>
                    <a:pt x="24" y="103"/>
                    <a:pt x="26" y="104"/>
                    <a:pt x="35" y="105"/>
                  </a:cubicBezTo>
                  <a:cubicBezTo>
                    <a:pt x="35" y="109"/>
                    <a:pt x="35" y="109"/>
                    <a:pt x="35" y="109"/>
                  </a:cubicBezTo>
                  <a:cubicBezTo>
                    <a:pt x="0" y="109"/>
                    <a:pt x="0" y="109"/>
                    <a:pt x="0" y="109"/>
                  </a:cubicBezTo>
                  <a:cubicBezTo>
                    <a:pt x="0" y="105"/>
                    <a:pt x="0" y="105"/>
                    <a:pt x="0" y="105"/>
                  </a:cubicBezTo>
                  <a:cubicBezTo>
                    <a:pt x="10" y="104"/>
                    <a:pt x="11" y="103"/>
                    <a:pt x="11" y="93"/>
                  </a:cubicBezTo>
                  <a:cubicBezTo>
                    <a:pt x="11" y="21"/>
                    <a:pt x="11" y="21"/>
                    <a:pt x="11" y="21"/>
                  </a:cubicBezTo>
                  <a:cubicBezTo>
                    <a:pt x="11" y="11"/>
                    <a:pt x="10" y="10"/>
                    <a:pt x="1" y="9"/>
                  </a:cubicBezTo>
                  <a:cubicBezTo>
                    <a:pt x="1" y="5"/>
                    <a:pt x="1" y="5"/>
                    <a:pt x="1" y="5"/>
                  </a:cubicBezTo>
                  <a:cubicBezTo>
                    <a:pt x="8" y="5"/>
                    <a:pt x="18" y="2"/>
                    <a:pt x="24" y="0"/>
                  </a:cubicBezTo>
                  <a:cubicBezTo>
                    <a:pt x="24" y="72"/>
                    <a:pt x="24" y="72"/>
                    <a:pt x="24" y="72"/>
                  </a:cubicBezTo>
                  <a:cubicBezTo>
                    <a:pt x="29" y="71"/>
                    <a:pt x="31" y="69"/>
                    <a:pt x="34" y="67"/>
                  </a:cubicBezTo>
                  <a:cubicBezTo>
                    <a:pt x="37" y="63"/>
                    <a:pt x="42" y="57"/>
                    <a:pt x="44" y="53"/>
                  </a:cubicBezTo>
                  <a:cubicBezTo>
                    <a:pt x="47" y="49"/>
                    <a:pt x="47" y="47"/>
                    <a:pt x="40" y="47"/>
                  </a:cubicBezTo>
                  <a:cubicBezTo>
                    <a:pt x="40" y="42"/>
                    <a:pt x="40" y="42"/>
                    <a:pt x="40" y="42"/>
                  </a:cubicBezTo>
                  <a:cubicBezTo>
                    <a:pt x="71" y="41"/>
                    <a:pt x="71" y="41"/>
                    <a:pt x="71" y="41"/>
                  </a:cubicBezTo>
                  <a:cubicBezTo>
                    <a:pt x="71" y="45"/>
                    <a:pt x="71" y="45"/>
                    <a:pt x="71" y="45"/>
                  </a:cubicBezTo>
                  <a:cubicBezTo>
                    <a:pt x="61" y="47"/>
                    <a:pt x="57" y="48"/>
                    <a:pt x="52" y="54"/>
                  </a:cubicBezTo>
                  <a:cubicBezTo>
                    <a:pt x="48" y="58"/>
                    <a:pt x="45" y="61"/>
                    <a:pt x="39" y="68"/>
                  </a:cubicBezTo>
                  <a:cubicBezTo>
                    <a:pt x="42" y="73"/>
                    <a:pt x="57" y="91"/>
                    <a:pt x="63" y="97"/>
                  </a:cubicBezTo>
                  <a:cubicBezTo>
                    <a:pt x="68" y="103"/>
                    <a:pt x="72" y="105"/>
                    <a:pt x="77" y="105"/>
                  </a:cubicBezTo>
                  <a:cubicBezTo>
                    <a:pt x="77" y="109"/>
                    <a:pt x="77" y="109"/>
                    <a:pt x="77" y="109"/>
                  </a:cubicBezTo>
                  <a:lnTo>
                    <a:pt x="55"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3" name="Freeform 520">
              <a:extLst>
                <a:ext uri="{FF2B5EF4-FFF2-40B4-BE49-F238E27FC236}">
                  <a16:creationId xmlns:a16="http://schemas.microsoft.com/office/drawing/2014/main" id="{A10FDFF9-AE9C-4851-8FC0-02F48C7093EA}"/>
                </a:ext>
              </a:extLst>
            </p:cNvPr>
            <p:cNvSpPr>
              <a:spLocks/>
            </p:cNvSpPr>
            <p:nvPr/>
          </p:nvSpPr>
          <p:spPr bwMode="auto">
            <a:xfrm>
              <a:off x="11223625" y="835025"/>
              <a:ext cx="92075" cy="112713"/>
            </a:xfrm>
            <a:custGeom>
              <a:avLst/>
              <a:gdLst>
                <a:gd name="T0" fmla="*/ 58 w 58"/>
                <a:gd name="T1" fmla="*/ 55 h 71"/>
                <a:gd name="T2" fmla="*/ 31 w 58"/>
                <a:gd name="T3" fmla="*/ 71 h 71"/>
                <a:gd name="T4" fmla="*/ 0 w 58"/>
                <a:gd name="T5" fmla="*/ 39 h 71"/>
                <a:gd name="T6" fmla="*/ 16 w 58"/>
                <a:gd name="T7" fmla="*/ 9 h 71"/>
                <a:gd name="T8" fmla="*/ 39 w 58"/>
                <a:gd name="T9" fmla="*/ 0 h 71"/>
                <a:gd name="T10" fmla="*/ 39 w 58"/>
                <a:gd name="T11" fmla="*/ 0 h 71"/>
                <a:gd name="T12" fmla="*/ 53 w 58"/>
                <a:gd name="T13" fmla="*/ 4 h 71"/>
                <a:gd name="T14" fmla="*/ 56 w 58"/>
                <a:gd name="T15" fmla="*/ 9 h 71"/>
                <a:gd name="T16" fmla="*/ 50 w 58"/>
                <a:gd name="T17" fmla="*/ 16 h 71"/>
                <a:gd name="T18" fmla="*/ 47 w 58"/>
                <a:gd name="T19" fmla="*/ 14 h 71"/>
                <a:gd name="T20" fmla="*/ 32 w 58"/>
                <a:gd name="T21" fmla="*/ 8 h 71"/>
                <a:gd name="T22" fmla="*/ 14 w 58"/>
                <a:gd name="T23" fmla="*/ 32 h 71"/>
                <a:gd name="T24" fmla="*/ 37 w 58"/>
                <a:gd name="T25" fmla="*/ 60 h 71"/>
                <a:gd name="T26" fmla="*/ 55 w 58"/>
                <a:gd name="T27" fmla="*/ 52 h 71"/>
                <a:gd name="T28" fmla="*/ 58 w 58"/>
                <a:gd name="T29"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1">
                  <a:moveTo>
                    <a:pt x="58" y="55"/>
                  </a:moveTo>
                  <a:cubicBezTo>
                    <a:pt x="51" y="65"/>
                    <a:pt x="41" y="71"/>
                    <a:pt x="31" y="71"/>
                  </a:cubicBezTo>
                  <a:cubicBezTo>
                    <a:pt x="12" y="71"/>
                    <a:pt x="0" y="56"/>
                    <a:pt x="0" y="39"/>
                  </a:cubicBezTo>
                  <a:cubicBezTo>
                    <a:pt x="0" y="27"/>
                    <a:pt x="5" y="17"/>
                    <a:pt x="16" y="9"/>
                  </a:cubicBezTo>
                  <a:cubicBezTo>
                    <a:pt x="24" y="3"/>
                    <a:pt x="33" y="0"/>
                    <a:pt x="39" y="0"/>
                  </a:cubicBezTo>
                  <a:cubicBezTo>
                    <a:pt x="39" y="0"/>
                    <a:pt x="39" y="0"/>
                    <a:pt x="39" y="0"/>
                  </a:cubicBezTo>
                  <a:cubicBezTo>
                    <a:pt x="45" y="0"/>
                    <a:pt x="51" y="2"/>
                    <a:pt x="53" y="4"/>
                  </a:cubicBezTo>
                  <a:cubicBezTo>
                    <a:pt x="55" y="6"/>
                    <a:pt x="56" y="7"/>
                    <a:pt x="56" y="9"/>
                  </a:cubicBezTo>
                  <a:cubicBezTo>
                    <a:pt x="56" y="12"/>
                    <a:pt x="52" y="16"/>
                    <a:pt x="50" y="16"/>
                  </a:cubicBezTo>
                  <a:cubicBezTo>
                    <a:pt x="49" y="16"/>
                    <a:pt x="48" y="16"/>
                    <a:pt x="47" y="14"/>
                  </a:cubicBezTo>
                  <a:cubicBezTo>
                    <a:pt x="42" y="10"/>
                    <a:pt x="37" y="8"/>
                    <a:pt x="32" y="8"/>
                  </a:cubicBezTo>
                  <a:cubicBezTo>
                    <a:pt x="22" y="8"/>
                    <a:pt x="14" y="16"/>
                    <a:pt x="14" y="32"/>
                  </a:cubicBezTo>
                  <a:cubicBezTo>
                    <a:pt x="14" y="53"/>
                    <a:pt x="28" y="60"/>
                    <a:pt x="37" y="60"/>
                  </a:cubicBezTo>
                  <a:cubicBezTo>
                    <a:pt x="43" y="60"/>
                    <a:pt x="48" y="58"/>
                    <a:pt x="55" y="52"/>
                  </a:cubicBezTo>
                  <a:lnTo>
                    <a:pt x="5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4" name="Freeform 521">
              <a:extLst>
                <a:ext uri="{FF2B5EF4-FFF2-40B4-BE49-F238E27FC236}">
                  <a16:creationId xmlns:a16="http://schemas.microsoft.com/office/drawing/2014/main" id="{FE652219-8303-4DB6-8B17-E1C194A43EE2}"/>
                </a:ext>
              </a:extLst>
            </p:cNvPr>
            <p:cNvSpPr>
              <a:spLocks noEditPoints="1"/>
            </p:cNvSpPr>
            <p:nvPr/>
          </p:nvSpPr>
          <p:spPr bwMode="auto">
            <a:xfrm>
              <a:off x="11326813" y="835025"/>
              <a:ext cx="90488" cy="112713"/>
            </a:xfrm>
            <a:custGeom>
              <a:avLst/>
              <a:gdLst>
                <a:gd name="T0" fmla="*/ 56 w 57"/>
                <a:gd name="T1" fmla="*/ 56 h 71"/>
                <a:gd name="T2" fmla="*/ 31 w 57"/>
                <a:gd name="T3" fmla="*/ 71 h 71"/>
                <a:gd name="T4" fmla="*/ 0 w 57"/>
                <a:gd name="T5" fmla="*/ 38 h 71"/>
                <a:gd name="T6" fmla="*/ 11 w 57"/>
                <a:gd name="T7" fmla="*/ 11 h 71"/>
                <a:gd name="T8" fmla="*/ 33 w 57"/>
                <a:gd name="T9" fmla="*/ 0 h 71"/>
                <a:gd name="T10" fmla="*/ 33 w 57"/>
                <a:gd name="T11" fmla="*/ 0 h 71"/>
                <a:gd name="T12" fmla="*/ 57 w 57"/>
                <a:gd name="T13" fmla="*/ 24 h 71"/>
                <a:gd name="T14" fmla="*/ 53 w 57"/>
                <a:gd name="T15" fmla="*/ 29 h 71"/>
                <a:gd name="T16" fmla="*/ 13 w 57"/>
                <a:gd name="T17" fmla="*/ 31 h 71"/>
                <a:gd name="T18" fmla="*/ 36 w 57"/>
                <a:gd name="T19" fmla="*/ 60 h 71"/>
                <a:gd name="T20" fmla="*/ 54 w 57"/>
                <a:gd name="T21" fmla="*/ 53 h 71"/>
                <a:gd name="T22" fmla="*/ 56 w 57"/>
                <a:gd name="T23" fmla="*/ 56 h 71"/>
                <a:gd name="T24" fmla="*/ 30 w 57"/>
                <a:gd name="T25" fmla="*/ 6 h 71"/>
                <a:gd name="T26" fmla="*/ 14 w 57"/>
                <a:gd name="T27" fmla="*/ 25 h 71"/>
                <a:gd name="T28" fmla="*/ 39 w 57"/>
                <a:gd name="T29" fmla="*/ 24 h 71"/>
                <a:gd name="T30" fmla="*/ 43 w 57"/>
                <a:gd name="T31" fmla="*/ 21 h 71"/>
                <a:gd name="T32" fmla="*/ 30 w 57"/>
                <a:gd name="T3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1">
                  <a:moveTo>
                    <a:pt x="56" y="56"/>
                  </a:moveTo>
                  <a:cubicBezTo>
                    <a:pt x="46" y="69"/>
                    <a:pt x="36" y="71"/>
                    <a:pt x="31" y="71"/>
                  </a:cubicBezTo>
                  <a:cubicBezTo>
                    <a:pt x="11" y="71"/>
                    <a:pt x="0" y="56"/>
                    <a:pt x="0" y="38"/>
                  </a:cubicBezTo>
                  <a:cubicBezTo>
                    <a:pt x="0" y="28"/>
                    <a:pt x="4" y="18"/>
                    <a:pt x="11" y="11"/>
                  </a:cubicBezTo>
                  <a:cubicBezTo>
                    <a:pt x="17" y="4"/>
                    <a:pt x="25" y="0"/>
                    <a:pt x="33" y="0"/>
                  </a:cubicBezTo>
                  <a:cubicBezTo>
                    <a:pt x="33" y="0"/>
                    <a:pt x="33" y="0"/>
                    <a:pt x="33" y="0"/>
                  </a:cubicBezTo>
                  <a:cubicBezTo>
                    <a:pt x="46" y="0"/>
                    <a:pt x="57" y="12"/>
                    <a:pt x="57" y="24"/>
                  </a:cubicBezTo>
                  <a:cubicBezTo>
                    <a:pt x="57" y="27"/>
                    <a:pt x="56" y="28"/>
                    <a:pt x="53" y="29"/>
                  </a:cubicBezTo>
                  <a:cubicBezTo>
                    <a:pt x="51" y="29"/>
                    <a:pt x="31" y="31"/>
                    <a:pt x="13" y="31"/>
                  </a:cubicBezTo>
                  <a:cubicBezTo>
                    <a:pt x="14" y="52"/>
                    <a:pt x="25" y="60"/>
                    <a:pt x="36" y="60"/>
                  </a:cubicBezTo>
                  <a:cubicBezTo>
                    <a:pt x="42" y="60"/>
                    <a:pt x="48" y="58"/>
                    <a:pt x="54" y="53"/>
                  </a:cubicBezTo>
                  <a:lnTo>
                    <a:pt x="56" y="56"/>
                  </a:lnTo>
                  <a:close/>
                  <a:moveTo>
                    <a:pt x="30" y="6"/>
                  </a:moveTo>
                  <a:cubicBezTo>
                    <a:pt x="23" y="6"/>
                    <a:pt x="16" y="12"/>
                    <a:pt x="14" y="25"/>
                  </a:cubicBezTo>
                  <a:cubicBezTo>
                    <a:pt x="23" y="25"/>
                    <a:pt x="31" y="25"/>
                    <a:pt x="39" y="24"/>
                  </a:cubicBezTo>
                  <a:cubicBezTo>
                    <a:pt x="42" y="24"/>
                    <a:pt x="43" y="24"/>
                    <a:pt x="43" y="21"/>
                  </a:cubicBezTo>
                  <a:cubicBezTo>
                    <a:pt x="43" y="13"/>
                    <a:pt x="38" y="6"/>
                    <a:pt x="3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5" name="Freeform 522">
              <a:extLst>
                <a:ext uri="{FF2B5EF4-FFF2-40B4-BE49-F238E27FC236}">
                  <a16:creationId xmlns:a16="http://schemas.microsoft.com/office/drawing/2014/main" id="{4E6A04B4-D00E-4727-ACAE-91B050E695ED}"/>
                </a:ext>
              </a:extLst>
            </p:cNvPr>
            <p:cNvSpPr>
              <a:spLocks/>
            </p:cNvSpPr>
            <p:nvPr/>
          </p:nvSpPr>
          <p:spPr bwMode="auto">
            <a:xfrm>
              <a:off x="9328150" y="542925"/>
              <a:ext cx="366713" cy="407988"/>
            </a:xfrm>
            <a:custGeom>
              <a:avLst/>
              <a:gdLst>
                <a:gd name="T0" fmla="*/ 231 w 231"/>
                <a:gd name="T1" fmla="*/ 188 h 257"/>
                <a:gd name="T2" fmla="*/ 210 w 231"/>
                <a:gd name="T3" fmla="*/ 248 h 257"/>
                <a:gd name="T4" fmla="*/ 140 w 231"/>
                <a:gd name="T5" fmla="*/ 257 h 257"/>
                <a:gd name="T6" fmla="*/ 0 w 231"/>
                <a:gd name="T7" fmla="*/ 132 h 257"/>
                <a:gd name="T8" fmla="*/ 149 w 231"/>
                <a:gd name="T9" fmla="*/ 0 h 257"/>
                <a:gd name="T10" fmla="*/ 217 w 231"/>
                <a:gd name="T11" fmla="*/ 11 h 257"/>
                <a:gd name="T12" fmla="*/ 225 w 231"/>
                <a:gd name="T13" fmla="*/ 71 h 257"/>
                <a:gd name="T14" fmla="*/ 212 w 231"/>
                <a:gd name="T15" fmla="*/ 73 h 257"/>
                <a:gd name="T16" fmla="*/ 140 w 231"/>
                <a:gd name="T17" fmla="*/ 16 h 257"/>
                <a:gd name="T18" fmla="*/ 51 w 231"/>
                <a:gd name="T19" fmla="*/ 125 h 257"/>
                <a:gd name="T20" fmla="*/ 143 w 231"/>
                <a:gd name="T21" fmla="*/ 241 h 257"/>
                <a:gd name="T22" fmla="*/ 219 w 231"/>
                <a:gd name="T23" fmla="*/ 183 h 257"/>
                <a:gd name="T24" fmla="*/ 231 w 231"/>
                <a:gd name="T25" fmla="*/ 18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257">
                  <a:moveTo>
                    <a:pt x="231" y="188"/>
                  </a:moveTo>
                  <a:cubicBezTo>
                    <a:pt x="226" y="206"/>
                    <a:pt x="217" y="235"/>
                    <a:pt x="210" y="248"/>
                  </a:cubicBezTo>
                  <a:cubicBezTo>
                    <a:pt x="200" y="250"/>
                    <a:pt x="166" y="257"/>
                    <a:pt x="140" y="257"/>
                  </a:cubicBezTo>
                  <a:cubicBezTo>
                    <a:pt x="42" y="257"/>
                    <a:pt x="0" y="192"/>
                    <a:pt x="0" y="132"/>
                  </a:cubicBezTo>
                  <a:cubicBezTo>
                    <a:pt x="0" y="54"/>
                    <a:pt x="60" y="0"/>
                    <a:pt x="149" y="0"/>
                  </a:cubicBezTo>
                  <a:cubicBezTo>
                    <a:pt x="179" y="0"/>
                    <a:pt x="207" y="8"/>
                    <a:pt x="217" y="11"/>
                  </a:cubicBezTo>
                  <a:cubicBezTo>
                    <a:pt x="220" y="31"/>
                    <a:pt x="222" y="48"/>
                    <a:pt x="225" y="71"/>
                  </a:cubicBezTo>
                  <a:cubicBezTo>
                    <a:pt x="212" y="73"/>
                    <a:pt x="212" y="73"/>
                    <a:pt x="212" y="73"/>
                  </a:cubicBezTo>
                  <a:cubicBezTo>
                    <a:pt x="200" y="30"/>
                    <a:pt x="174" y="16"/>
                    <a:pt x="140" y="16"/>
                  </a:cubicBezTo>
                  <a:cubicBezTo>
                    <a:pt x="83" y="16"/>
                    <a:pt x="51" y="68"/>
                    <a:pt x="51" y="125"/>
                  </a:cubicBezTo>
                  <a:cubicBezTo>
                    <a:pt x="51" y="194"/>
                    <a:pt x="90" y="241"/>
                    <a:pt x="143" y="241"/>
                  </a:cubicBezTo>
                  <a:cubicBezTo>
                    <a:pt x="178" y="241"/>
                    <a:pt x="200" y="221"/>
                    <a:pt x="219" y="183"/>
                  </a:cubicBezTo>
                  <a:lnTo>
                    <a:pt x="231"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6" name="Freeform 523">
              <a:extLst>
                <a:ext uri="{FF2B5EF4-FFF2-40B4-BE49-F238E27FC236}">
                  <a16:creationId xmlns:a16="http://schemas.microsoft.com/office/drawing/2014/main" id="{2F439928-EE5F-4F69-A981-6E28512B4CFE}"/>
                </a:ext>
              </a:extLst>
            </p:cNvPr>
            <p:cNvSpPr>
              <a:spLocks/>
            </p:cNvSpPr>
            <p:nvPr/>
          </p:nvSpPr>
          <p:spPr bwMode="auto">
            <a:xfrm>
              <a:off x="9729788" y="542925"/>
              <a:ext cx="252413" cy="407988"/>
            </a:xfrm>
            <a:custGeom>
              <a:avLst/>
              <a:gdLst>
                <a:gd name="T0" fmla="*/ 136 w 159"/>
                <a:gd name="T1" fmla="*/ 66 h 257"/>
                <a:gd name="T2" fmla="*/ 84 w 159"/>
                <a:gd name="T3" fmla="*/ 15 h 257"/>
                <a:gd name="T4" fmla="*/ 45 w 159"/>
                <a:gd name="T5" fmla="*/ 54 h 257"/>
                <a:gd name="T6" fmla="*/ 93 w 159"/>
                <a:gd name="T7" fmla="*/ 105 h 257"/>
                <a:gd name="T8" fmla="*/ 159 w 159"/>
                <a:gd name="T9" fmla="*/ 183 h 257"/>
                <a:gd name="T10" fmla="*/ 70 w 159"/>
                <a:gd name="T11" fmla="*/ 257 h 257"/>
                <a:gd name="T12" fmla="*/ 32 w 159"/>
                <a:gd name="T13" fmla="*/ 252 h 257"/>
                <a:gd name="T14" fmla="*/ 11 w 159"/>
                <a:gd name="T15" fmla="*/ 244 h 257"/>
                <a:gd name="T16" fmla="*/ 0 w 159"/>
                <a:gd name="T17" fmla="*/ 182 h 257"/>
                <a:gd name="T18" fmla="*/ 13 w 159"/>
                <a:gd name="T19" fmla="*/ 178 h 257"/>
                <a:gd name="T20" fmla="*/ 77 w 159"/>
                <a:gd name="T21" fmla="*/ 243 h 257"/>
                <a:gd name="T22" fmla="*/ 118 w 159"/>
                <a:gd name="T23" fmla="*/ 201 h 257"/>
                <a:gd name="T24" fmla="*/ 71 w 159"/>
                <a:gd name="T25" fmla="*/ 148 h 257"/>
                <a:gd name="T26" fmla="*/ 7 w 159"/>
                <a:gd name="T27" fmla="*/ 72 h 257"/>
                <a:gd name="T28" fmla="*/ 90 w 159"/>
                <a:gd name="T29" fmla="*/ 0 h 257"/>
                <a:gd name="T30" fmla="*/ 141 w 159"/>
                <a:gd name="T31" fmla="*/ 10 h 257"/>
                <a:gd name="T32" fmla="*/ 148 w 159"/>
                <a:gd name="T33" fmla="*/ 64 h 257"/>
                <a:gd name="T34" fmla="*/ 136 w 159"/>
                <a:gd name="T35" fmla="*/ 6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57">
                  <a:moveTo>
                    <a:pt x="136" y="66"/>
                  </a:moveTo>
                  <a:cubicBezTo>
                    <a:pt x="128" y="42"/>
                    <a:pt x="115" y="15"/>
                    <a:pt x="84" y="15"/>
                  </a:cubicBezTo>
                  <a:cubicBezTo>
                    <a:pt x="60" y="15"/>
                    <a:pt x="45" y="33"/>
                    <a:pt x="45" y="54"/>
                  </a:cubicBezTo>
                  <a:cubicBezTo>
                    <a:pt x="45" y="77"/>
                    <a:pt x="61" y="90"/>
                    <a:pt x="93" y="105"/>
                  </a:cubicBezTo>
                  <a:cubicBezTo>
                    <a:pt x="129" y="124"/>
                    <a:pt x="159" y="143"/>
                    <a:pt x="159" y="183"/>
                  </a:cubicBezTo>
                  <a:cubicBezTo>
                    <a:pt x="159" y="224"/>
                    <a:pt x="123" y="257"/>
                    <a:pt x="70" y="257"/>
                  </a:cubicBezTo>
                  <a:cubicBezTo>
                    <a:pt x="56" y="257"/>
                    <a:pt x="43" y="255"/>
                    <a:pt x="32" y="252"/>
                  </a:cubicBezTo>
                  <a:cubicBezTo>
                    <a:pt x="22" y="249"/>
                    <a:pt x="15" y="246"/>
                    <a:pt x="11" y="244"/>
                  </a:cubicBezTo>
                  <a:cubicBezTo>
                    <a:pt x="8" y="235"/>
                    <a:pt x="3" y="203"/>
                    <a:pt x="0" y="182"/>
                  </a:cubicBezTo>
                  <a:cubicBezTo>
                    <a:pt x="13" y="178"/>
                    <a:pt x="13" y="178"/>
                    <a:pt x="13" y="178"/>
                  </a:cubicBezTo>
                  <a:cubicBezTo>
                    <a:pt x="20" y="202"/>
                    <a:pt x="40" y="243"/>
                    <a:pt x="77" y="243"/>
                  </a:cubicBezTo>
                  <a:cubicBezTo>
                    <a:pt x="102" y="243"/>
                    <a:pt x="118" y="226"/>
                    <a:pt x="118" y="201"/>
                  </a:cubicBezTo>
                  <a:cubicBezTo>
                    <a:pt x="118" y="177"/>
                    <a:pt x="100" y="163"/>
                    <a:pt x="71" y="148"/>
                  </a:cubicBezTo>
                  <a:cubicBezTo>
                    <a:pt x="38" y="130"/>
                    <a:pt x="7" y="110"/>
                    <a:pt x="7" y="72"/>
                  </a:cubicBezTo>
                  <a:cubicBezTo>
                    <a:pt x="7" y="33"/>
                    <a:pt x="38" y="0"/>
                    <a:pt x="90" y="0"/>
                  </a:cubicBezTo>
                  <a:cubicBezTo>
                    <a:pt x="112" y="0"/>
                    <a:pt x="131" y="7"/>
                    <a:pt x="141" y="10"/>
                  </a:cubicBezTo>
                  <a:cubicBezTo>
                    <a:pt x="142" y="24"/>
                    <a:pt x="145" y="40"/>
                    <a:pt x="148" y="64"/>
                  </a:cubicBezTo>
                  <a:lnTo>
                    <a:pt x="136"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7" name="Freeform 524">
              <a:extLst>
                <a:ext uri="{FF2B5EF4-FFF2-40B4-BE49-F238E27FC236}">
                  <a16:creationId xmlns:a16="http://schemas.microsoft.com/office/drawing/2014/main" id="{F91D912E-3103-4973-9408-2E6FE4007CA6}"/>
                </a:ext>
              </a:extLst>
            </p:cNvPr>
            <p:cNvSpPr>
              <a:spLocks/>
            </p:cNvSpPr>
            <p:nvPr/>
          </p:nvSpPr>
          <p:spPr bwMode="auto">
            <a:xfrm>
              <a:off x="10017125" y="552450"/>
              <a:ext cx="173038" cy="390525"/>
            </a:xfrm>
            <a:custGeom>
              <a:avLst/>
              <a:gdLst>
                <a:gd name="T0" fmla="*/ 0 w 109"/>
                <a:gd name="T1" fmla="*/ 246 h 246"/>
                <a:gd name="T2" fmla="*/ 0 w 109"/>
                <a:gd name="T3" fmla="*/ 234 h 246"/>
                <a:gd name="T4" fmla="*/ 33 w 109"/>
                <a:gd name="T5" fmla="*/ 197 h 246"/>
                <a:gd name="T6" fmla="*/ 33 w 109"/>
                <a:gd name="T7" fmla="*/ 50 h 246"/>
                <a:gd name="T8" fmla="*/ 0 w 109"/>
                <a:gd name="T9" fmla="*/ 13 h 246"/>
                <a:gd name="T10" fmla="*/ 0 w 109"/>
                <a:gd name="T11" fmla="*/ 0 h 246"/>
                <a:gd name="T12" fmla="*/ 109 w 109"/>
                <a:gd name="T13" fmla="*/ 0 h 246"/>
                <a:gd name="T14" fmla="*/ 109 w 109"/>
                <a:gd name="T15" fmla="*/ 13 h 246"/>
                <a:gd name="T16" fmla="*/ 77 w 109"/>
                <a:gd name="T17" fmla="*/ 50 h 246"/>
                <a:gd name="T18" fmla="*/ 77 w 109"/>
                <a:gd name="T19" fmla="*/ 197 h 246"/>
                <a:gd name="T20" fmla="*/ 109 w 109"/>
                <a:gd name="T21" fmla="*/ 234 h 246"/>
                <a:gd name="T22" fmla="*/ 109 w 109"/>
                <a:gd name="T23" fmla="*/ 246 h 246"/>
                <a:gd name="T24" fmla="*/ 0 w 109"/>
                <a:gd name="T25"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246">
                  <a:moveTo>
                    <a:pt x="0" y="246"/>
                  </a:moveTo>
                  <a:cubicBezTo>
                    <a:pt x="0" y="234"/>
                    <a:pt x="0" y="234"/>
                    <a:pt x="0" y="234"/>
                  </a:cubicBezTo>
                  <a:cubicBezTo>
                    <a:pt x="29" y="231"/>
                    <a:pt x="33" y="229"/>
                    <a:pt x="33" y="197"/>
                  </a:cubicBezTo>
                  <a:cubicBezTo>
                    <a:pt x="33" y="50"/>
                    <a:pt x="33" y="50"/>
                    <a:pt x="33" y="50"/>
                  </a:cubicBezTo>
                  <a:cubicBezTo>
                    <a:pt x="33" y="18"/>
                    <a:pt x="29" y="15"/>
                    <a:pt x="0" y="13"/>
                  </a:cubicBezTo>
                  <a:cubicBezTo>
                    <a:pt x="0" y="0"/>
                    <a:pt x="0" y="0"/>
                    <a:pt x="0" y="0"/>
                  </a:cubicBezTo>
                  <a:cubicBezTo>
                    <a:pt x="109" y="0"/>
                    <a:pt x="109" y="0"/>
                    <a:pt x="109" y="0"/>
                  </a:cubicBezTo>
                  <a:cubicBezTo>
                    <a:pt x="109" y="13"/>
                    <a:pt x="109" y="13"/>
                    <a:pt x="109" y="13"/>
                  </a:cubicBezTo>
                  <a:cubicBezTo>
                    <a:pt x="80" y="15"/>
                    <a:pt x="77" y="18"/>
                    <a:pt x="77" y="50"/>
                  </a:cubicBezTo>
                  <a:cubicBezTo>
                    <a:pt x="77" y="197"/>
                    <a:pt x="77" y="197"/>
                    <a:pt x="77" y="197"/>
                  </a:cubicBezTo>
                  <a:cubicBezTo>
                    <a:pt x="77" y="228"/>
                    <a:pt x="80" y="231"/>
                    <a:pt x="109" y="234"/>
                  </a:cubicBezTo>
                  <a:cubicBezTo>
                    <a:pt x="109" y="246"/>
                    <a:pt x="109" y="246"/>
                    <a:pt x="109" y="246"/>
                  </a:cubicBezTo>
                  <a:lnTo>
                    <a:pt x="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8" name="Rectangle 525">
              <a:extLst>
                <a:ext uri="{FF2B5EF4-FFF2-40B4-BE49-F238E27FC236}">
                  <a16:creationId xmlns:a16="http://schemas.microsoft.com/office/drawing/2014/main" id="{F8CA8718-3C53-4A1B-944F-03787DB1037F}"/>
                </a:ext>
              </a:extLst>
            </p:cNvPr>
            <p:cNvSpPr>
              <a:spLocks noChangeArrowheads="1"/>
            </p:cNvSpPr>
            <p:nvPr/>
          </p:nvSpPr>
          <p:spPr bwMode="auto">
            <a:xfrm>
              <a:off x="10375900" y="468313"/>
              <a:ext cx="15875" cy="566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9" name="Freeform 526">
              <a:extLst>
                <a:ext uri="{FF2B5EF4-FFF2-40B4-BE49-F238E27FC236}">
                  <a16:creationId xmlns:a16="http://schemas.microsoft.com/office/drawing/2014/main" id="{4A02F169-DA5A-416F-BF11-DD342E080296}"/>
                </a:ext>
              </a:extLst>
            </p:cNvPr>
            <p:cNvSpPr>
              <a:spLocks/>
            </p:cNvSpPr>
            <p:nvPr/>
          </p:nvSpPr>
          <p:spPr bwMode="auto">
            <a:xfrm>
              <a:off x="9405938" y="384175"/>
              <a:ext cx="284163" cy="122238"/>
            </a:xfrm>
            <a:custGeom>
              <a:avLst/>
              <a:gdLst>
                <a:gd name="T0" fmla="*/ 174 w 179"/>
                <a:gd name="T1" fmla="*/ 0 h 77"/>
                <a:gd name="T2" fmla="*/ 89 w 179"/>
                <a:gd name="T3" fmla="*/ 46 h 77"/>
                <a:gd name="T4" fmla="*/ 5 w 179"/>
                <a:gd name="T5" fmla="*/ 0 h 77"/>
                <a:gd name="T6" fmla="*/ 0 w 179"/>
                <a:gd name="T7" fmla="*/ 1 h 77"/>
                <a:gd name="T8" fmla="*/ 88 w 179"/>
                <a:gd name="T9" fmla="*/ 77 h 77"/>
                <a:gd name="T10" fmla="*/ 91 w 179"/>
                <a:gd name="T11" fmla="*/ 77 h 77"/>
                <a:gd name="T12" fmla="*/ 179 w 179"/>
                <a:gd name="T13" fmla="*/ 1 h 77"/>
                <a:gd name="T14" fmla="*/ 174 w 179"/>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77">
                  <a:moveTo>
                    <a:pt x="174" y="0"/>
                  </a:moveTo>
                  <a:cubicBezTo>
                    <a:pt x="157" y="7"/>
                    <a:pt x="106" y="38"/>
                    <a:pt x="89" y="46"/>
                  </a:cubicBezTo>
                  <a:cubicBezTo>
                    <a:pt x="73" y="38"/>
                    <a:pt x="22" y="7"/>
                    <a:pt x="5" y="0"/>
                  </a:cubicBezTo>
                  <a:cubicBezTo>
                    <a:pt x="0" y="1"/>
                    <a:pt x="0" y="1"/>
                    <a:pt x="0" y="1"/>
                  </a:cubicBezTo>
                  <a:cubicBezTo>
                    <a:pt x="16" y="14"/>
                    <a:pt x="73" y="61"/>
                    <a:pt x="88" y="77"/>
                  </a:cubicBezTo>
                  <a:cubicBezTo>
                    <a:pt x="91" y="77"/>
                    <a:pt x="91" y="77"/>
                    <a:pt x="91" y="77"/>
                  </a:cubicBezTo>
                  <a:cubicBezTo>
                    <a:pt x="106" y="61"/>
                    <a:pt x="163" y="14"/>
                    <a:pt x="179" y="1"/>
                  </a:cubicBez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30" name="Freeform 527">
              <a:extLst>
                <a:ext uri="{FF2B5EF4-FFF2-40B4-BE49-F238E27FC236}">
                  <a16:creationId xmlns:a16="http://schemas.microsoft.com/office/drawing/2014/main" id="{10BB4014-33CE-4F5C-9BCD-7A63BFC7E3FA}"/>
                </a:ext>
              </a:extLst>
            </p:cNvPr>
            <p:cNvSpPr>
              <a:spLocks/>
            </p:cNvSpPr>
            <p:nvPr/>
          </p:nvSpPr>
          <p:spPr bwMode="auto">
            <a:xfrm>
              <a:off x="9720263" y="384175"/>
              <a:ext cx="285750" cy="122238"/>
            </a:xfrm>
            <a:custGeom>
              <a:avLst/>
              <a:gdLst>
                <a:gd name="T0" fmla="*/ 174 w 180"/>
                <a:gd name="T1" fmla="*/ 0 h 77"/>
                <a:gd name="T2" fmla="*/ 90 w 180"/>
                <a:gd name="T3" fmla="*/ 46 h 77"/>
                <a:gd name="T4" fmla="*/ 5 w 180"/>
                <a:gd name="T5" fmla="*/ 0 h 77"/>
                <a:gd name="T6" fmla="*/ 0 w 180"/>
                <a:gd name="T7" fmla="*/ 1 h 77"/>
                <a:gd name="T8" fmla="*/ 88 w 180"/>
                <a:gd name="T9" fmla="*/ 77 h 77"/>
                <a:gd name="T10" fmla="*/ 91 w 180"/>
                <a:gd name="T11" fmla="*/ 77 h 77"/>
                <a:gd name="T12" fmla="*/ 180 w 180"/>
                <a:gd name="T13" fmla="*/ 1 h 77"/>
                <a:gd name="T14" fmla="*/ 174 w 180"/>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77">
                  <a:moveTo>
                    <a:pt x="174" y="0"/>
                  </a:moveTo>
                  <a:cubicBezTo>
                    <a:pt x="157" y="7"/>
                    <a:pt x="106" y="38"/>
                    <a:pt x="90" y="46"/>
                  </a:cubicBezTo>
                  <a:cubicBezTo>
                    <a:pt x="73" y="38"/>
                    <a:pt x="22" y="7"/>
                    <a:pt x="5" y="0"/>
                  </a:cubicBezTo>
                  <a:cubicBezTo>
                    <a:pt x="0" y="1"/>
                    <a:pt x="0" y="1"/>
                    <a:pt x="0" y="1"/>
                  </a:cubicBezTo>
                  <a:cubicBezTo>
                    <a:pt x="16" y="14"/>
                    <a:pt x="74" y="61"/>
                    <a:pt x="88" y="77"/>
                  </a:cubicBezTo>
                  <a:cubicBezTo>
                    <a:pt x="91" y="77"/>
                    <a:pt x="91" y="77"/>
                    <a:pt x="91" y="77"/>
                  </a:cubicBezTo>
                  <a:cubicBezTo>
                    <a:pt x="106" y="61"/>
                    <a:pt x="163" y="14"/>
                    <a:pt x="180" y="1"/>
                  </a:cubicBez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grpSp>
        <p:nvGrpSpPr>
          <p:cNvPr id="31" name="Group 135">
            <a:extLst>
              <a:ext uri="{FF2B5EF4-FFF2-40B4-BE49-F238E27FC236}">
                <a16:creationId xmlns:a16="http://schemas.microsoft.com/office/drawing/2014/main" id="{5B1D60CF-BE5F-41CC-9617-C8BE356C5F6B}"/>
              </a:ext>
            </a:extLst>
          </p:cNvPr>
          <p:cNvGrpSpPr/>
          <p:nvPr userDrawn="1"/>
        </p:nvGrpSpPr>
        <p:grpSpPr>
          <a:xfrm>
            <a:off x="982663" y="6118225"/>
            <a:ext cx="10833100" cy="365126"/>
            <a:chOff x="982663" y="6086476"/>
            <a:chExt cx="10833100" cy="365126"/>
          </a:xfrm>
        </p:grpSpPr>
        <p:sp>
          <p:nvSpPr>
            <p:cNvPr id="32" name="Freeform 5">
              <a:extLst>
                <a:ext uri="{FF2B5EF4-FFF2-40B4-BE49-F238E27FC236}">
                  <a16:creationId xmlns:a16="http://schemas.microsoft.com/office/drawing/2014/main" id="{178B4F5E-3260-441A-936A-B789FF24E5B7}"/>
                </a:ext>
              </a:extLst>
            </p:cNvPr>
            <p:cNvSpPr>
              <a:spLocks/>
            </p:cNvSpPr>
            <p:nvPr/>
          </p:nvSpPr>
          <p:spPr bwMode="auto">
            <a:xfrm>
              <a:off x="9826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3" name="Freeform 6">
              <a:extLst>
                <a:ext uri="{FF2B5EF4-FFF2-40B4-BE49-F238E27FC236}">
                  <a16:creationId xmlns:a16="http://schemas.microsoft.com/office/drawing/2014/main" id="{DF4A6A9E-7C6D-405C-ABD0-6269B5702D78}"/>
                </a:ext>
              </a:extLst>
            </p:cNvPr>
            <p:cNvSpPr>
              <a:spLocks/>
            </p:cNvSpPr>
            <p:nvPr/>
          </p:nvSpPr>
          <p:spPr bwMode="auto">
            <a:xfrm>
              <a:off x="1311276"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4" name="Freeform 7">
              <a:extLst>
                <a:ext uri="{FF2B5EF4-FFF2-40B4-BE49-F238E27FC236}">
                  <a16:creationId xmlns:a16="http://schemas.microsoft.com/office/drawing/2014/main" id="{D3D8A54C-1263-4CC0-8A27-8E039B090291}"/>
                </a:ext>
              </a:extLst>
            </p:cNvPr>
            <p:cNvSpPr>
              <a:spLocks/>
            </p:cNvSpPr>
            <p:nvPr/>
          </p:nvSpPr>
          <p:spPr bwMode="auto">
            <a:xfrm>
              <a:off x="1641476"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5" name="Freeform 8">
              <a:extLst>
                <a:ext uri="{FF2B5EF4-FFF2-40B4-BE49-F238E27FC236}">
                  <a16:creationId xmlns:a16="http://schemas.microsoft.com/office/drawing/2014/main" id="{F5287A4A-5862-4C3D-8C35-CD6707EBE2DD}"/>
                </a:ext>
              </a:extLst>
            </p:cNvPr>
            <p:cNvSpPr>
              <a:spLocks/>
            </p:cNvSpPr>
            <p:nvPr/>
          </p:nvSpPr>
          <p:spPr bwMode="auto">
            <a:xfrm>
              <a:off x="197008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6" name="Freeform 9">
              <a:extLst>
                <a:ext uri="{FF2B5EF4-FFF2-40B4-BE49-F238E27FC236}">
                  <a16:creationId xmlns:a16="http://schemas.microsoft.com/office/drawing/2014/main" id="{BE873F3D-E5F7-47B6-95D7-4057F1C151EA}"/>
                </a:ext>
              </a:extLst>
            </p:cNvPr>
            <p:cNvSpPr>
              <a:spLocks/>
            </p:cNvSpPr>
            <p:nvPr/>
          </p:nvSpPr>
          <p:spPr bwMode="auto">
            <a:xfrm>
              <a:off x="2300288"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0"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7" name="Freeform 10">
              <a:extLst>
                <a:ext uri="{FF2B5EF4-FFF2-40B4-BE49-F238E27FC236}">
                  <a16:creationId xmlns:a16="http://schemas.microsoft.com/office/drawing/2014/main" id="{70C91B34-BA07-40A0-B665-A00E6CBA1A5A}"/>
                </a:ext>
              </a:extLst>
            </p:cNvPr>
            <p:cNvSpPr>
              <a:spLocks/>
            </p:cNvSpPr>
            <p:nvPr/>
          </p:nvSpPr>
          <p:spPr bwMode="auto">
            <a:xfrm>
              <a:off x="262890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8" name="Freeform 11">
              <a:extLst>
                <a:ext uri="{FF2B5EF4-FFF2-40B4-BE49-F238E27FC236}">
                  <a16:creationId xmlns:a16="http://schemas.microsoft.com/office/drawing/2014/main" id="{2B2D45FB-693B-4769-A3F1-5CBA2D51957F}"/>
                </a:ext>
              </a:extLst>
            </p:cNvPr>
            <p:cNvSpPr>
              <a:spLocks/>
            </p:cNvSpPr>
            <p:nvPr/>
          </p:nvSpPr>
          <p:spPr bwMode="auto">
            <a:xfrm>
              <a:off x="2957513"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39" name="Freeform 12">
              <a:extLst>
                <a:ext uri="{FF2B5EF4-FFF2-40B4-BE49-F238E27FC236}">
                  <a16:creationId xmlns:a16="http://schemas.microsoft.com/office/drawing/2014/main" id="{EB2D2FC5-FFA0-40AB-B9FC-323C605644FB}"/>
                </a:ext>
              </a:extLst>
            </p:cNvPr>
            <p:cNvSpPr>
              <a:spLocks/>
            </p:cNvSpPr>
            <p:nvPr/>
          </p:nvSpPr>
          <p:spPr bwMode="auto">
            <a:xfrm>
              <a:off x="3287713"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0" name="Freeform 13">
              <a:extLst>
                <a:ext uri="{FF2B5EF4-FFF2-40B4-BE49-F238E27FC236}">
                  <a16:creationId xmlns:a16="http://schemas.microsoft.com/office/drawing/2014/main" id="{24CFFC7F-AECC-4FAE-99B4-3488E068C85B}"/>
                </a:ext>
              </a:extLst>
            </p:cNvPr>
            <p:cNvSpPr>
              <a:spLocks/>
            </p:cNvSpPr>
            <p:nvPr/>
          </p:nvSpPr>
          <p:spPr bwMode="auto">
            <a:xfrm>
              <a:off x="361632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1" name="Freeform 14">
              <a:extLst>
                <a:ext uri="{FF2B5EF4-FFF2-40B4-BE49-F238E27FC236}">
                  <a16:creationId xmlns:a16="http://schemas.microsoft.com/office/drawing/2014/main" id="{E2B05368-7FDC-4D32-A6C7-A403F9B9F61C}"/>
                </a:ext>
              </a:extLst>
            </p:cNvPr>
            <p:cNvSpPr>
              <a:spLocks/>
            </p:cNvSpPr>
            <p:nvPr/>
          </p:nvSpPr>
          <p:spPr bwMode="auto">
            <a:xfrm>
              <a:off x="3946526"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2" name="Freeform 15">
              <a:extLst>
                <a:ext uri="{FF2B5EF4-FFF2-40B4-BE49-F238E27FC236}">
                  <a16:creationId xmlns:a16="http://schemas.microsoft.com/office/drawing/2014/main" id="{C479117A-F83E-4656-82C8-696D697537E3}"/>
                </a:ext>
              </a:extLst>
            </p:cNvPr>
            <p:cNvSpPr>
              <a:spLocks/>
            </p:cNvSpPr>
            <p:nvPr/>
          </p:nvSpPr>
          <p:spPr bwMode="auto">
            <a:xfrm>
              <a:off x="427513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3" name="Freeform 16">
              <a:extLst>
                <a:ext uri="{FF2B5EF4-FFF2-40B4-BE49-F238E27FC236}">
                  <a16:creationId xmlns:a16="http://schemas.microsoft.com/office/drawing/2014/main" id="{E728D2B3-B83B-4EC4-8575-D633D64EBD69}"/>
                </a:ext>
              </a:extLst>
            </p:cNvPr>
            <p:cNvSpPr>
              <a:spLocks/>
            </p:cNvSpPr>
            <p:nvPr/>
          </p:nvSpPr>
          <p:spPr bwMode="auto">
            <a:xfrm>
              <a:off x="4603751"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4" name="Freeform 17">
              <a:extLst>
                <a:ext uri="{FF2B5EF4-FFF2-40B4-BE49-F238E27FC236}">
                  <a16:creationId xmlns:a16="http://schemas.microsoft.com/office/drawing/2014/main" id="{81BE5821-1547-49F6-96D0-3209B4BD8BDB}"/>
                </a:ext>
              </a:extLst>
            </p:cNvPr>
            <p:cNvSpPr>
              <a:spLocks/>
            </p:cNvSpPr>
            <p:nvPr/>
          </p:nvSpPr>
          <p:spPr bwMode="auto">
            <a:xfrm>
              <a:off x="493395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5" name="Freeform 18">
              <a:extLst>
                <a:ext uri="{FF2B5EF4-FFF2-40B4-BE49-F238E27FC236}">
                  <a16:creationId xmlns:a16="http://schemas.microsoft.com/office/drawing/2014/main" id="{AE11FD74-4BC6-4334-B08F-8806D82A27B4}"/>
                </a:ext>
              </a:extLst>
            </p:cNvPr>
            <p:cNvSpPr>
              <a:spLocks/>
            </p:cNvSpPr>
            <p:nvPr/>
          </p:nvSpPr>
          <p:spPr bwMode="auto">
            <a:xfrm>
              <a:off x="9826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6" name="Freeform 19">
              <a:extLst>
                <a:ext uri="{FF2B5EF4-FFF2-40B4-BE49-F238E27FC236}">
                  <a16:creationId xmlns:a16="http://schemas.microsoft.com/office/drawing/2014/main" id="{C5067002-EF9C-40B3-87DB-93F5967B57EA}"/>
                </a:ext>
              </a:extLst>
            </p:cNvPr>
            <p:cNvSpPr>
              <a:spLocks/>
            </p:cNvSpPr>
            <p:nvPr/>
          </p:nvSpPr>
          <p:spPr bwMode="auto">
            <a:xfrm>
              <a:off x="1311276"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7" name="Freeform 20">
              <a:extLst>
                <a:ext uri="{FF2B5EF4-FFF2-40B4-BE49-F238E27FC236}">
                  <a16:creationId xmlns:a16="http://schemas.microsoft.com/office/drawing/2014/main" id="{3176B1E5-8E69-49C5-898A-E897B8D804E1}"/>
                </a:ext>
              </a:extLst>
            </p:cNvPr>
            <p:cNvSpPr>
              <a:spLocks/>
            </p:cNvSpPr>
            <p:nvPr/>
          </p:nvSpPr>
          <p:spPr bwMode="auto">
            <a:xfrm>
              <a:off x="1641476"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8" name="Freeform 21">
              <a:extLst>
                <a:ext uri="{FF2B5EF4-FFF2-40B4-BE49-F238E27FC236}">
                  <a16:creationId xmlns:a16="http://schemas.microsoft.com/office/drawing/2014/main" id="{8F30B98E-0683-4E06-A9C0-D7BC2F28B271}"/>
                </a:ext>
              </a:extLst>
            </p:cNvPr>
            <p:cNvSpPr>
              <a:spLocks/>
            </p:cNvSpPr>
            <p:nvPr/>
          </p:nvSpPr>
          <p:spPr bwMode="auto">
            <a:xfrm>
              <a:off x="197008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49" name="Freeform 22">
              <a:extLst>
                <a:ext uri="{FF2B5EF4-FFF2-40B4-BE49-F238E27FC236}">
                  <a16:creationId xmlns:a16="http://schemas.microsoft.com/office/drawing/2014/main" id="{14A597A2-F113-4345-AB9E-A93622BC2708}"/>
                </a:ext>
              </a:extLst>
            </p:cNvPr>
            <p:cNvSpPr>
              <a:spLocks/>
            </p:cNvSpPr>
            <p:nvPr/>
          </p:nvSpPr>
          <p:spPr bwMode="auto">
            <a:xfrm>
              <a:off x="2300288"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0" name="Freeform 23">
              <a:extLst>
                <a:ext uri="{FF2B5EF4-FFF2-40B4-BE49-F238E27FC236}">
                  <a16:creationId xmlns:a16="http://schemas.microsoft.com/office/drawing/2014/main" id="{F6DBFB60-C697-49CE-A936-2B1960A03791}"/>
                </a:ext>
              </a:extLst>
            </p:cNvPr>
            <p:cNvSpPr>
              <a:spLocks/>
            </p:cNvSpPr>
            <p:nvPr/>
          </p:nvSpPr>
          <p:spPr bwMode="auto">
            <a:xfrm>
              <a:off x="262890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1" name="Freeform 24">
              <a:extLst>
                <a:ext uri="{FF2B5EF4-FFF2-40B4-BE49-F238E27FC236}">
                  <a16:creationId xmlns:a16="http://schemas.microsoft.com/office/drawing/2014/main" id="{57A4C699-2173-46B2-B9BA-F35827722DCF}"/>
                </a:ext>
              </a:extLst>
            </p:cNvPr>
            <p:cNvSpPr>
              <a:spLocks/>
            </p:cNvSpPr>
            <p:nvPr/>
          </p:nvSpPr>
          <p:spPr bwMode="auto">
            <a:xfrm>
              <a:off x="2957513"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2" name="Freeform 25">
              <a:extLst>
                <a:ext uri="{FF2B5EF4-FFF2-40B4-BE49-F238E27FC236}">
                  <a16:creationId xmlns:a16="http://schemas.microsoft.com/office/drawing/2014/main" id="{A7B68409-63F7-4239-9096-6E52550A4890}"/>
                </a:ext>
              </a:extLst>
            </p:cNvPr>
            <p:cNvSpPr>
              <a:spLocks/>
            </p:cNvSpPr>
            <p:nvPr/>
          </p:nvSpPr>
          <p:spPr bwMode="auto">
            <a:xfrm>
              <a:off x="3287713"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3" name="Freeform 26">
              <a:extLst>
                <a:ext uri="{FF2B5EF4-FFF2-40B4-BE49-F238E27FC236}">
                  <a16:creationId xmlns:a16="http://schemas.microsoft.com/office/drawing/2014/main" id="{2CEEC9F4-7EEA-4502-B4A8-09AE33EE3ABD}"/>
                </a:ext>
              </a:extLst>
            </p:cNvPr>
            <p:cNvSpPr>
              <a:spLocks/>
            </p:cNvSpPr>
            <p:nvPr/>
          </p:nvSpPr>
          <p:spPr bwMode="auto">
            <a:xfrm>
              <a:off x="361632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4" name="Freeform 27">
              <a:extLst>
                <a:ext uri="{FF2B5EF4-FFF2-40B4-BE49-F238E27FC236}">
                  <a16:creationId xmlns:a16="http://schemas.microsoft.com/office/drawing/2014/main" id="{48B6C6FC-F976-4D37-B4DE-7A94961FD226}"/>
                </a:ext>
              </a:extLst>
            </p:cNvPr>
            <p:cNvSpPr>
              <a:spLocks/>
            </p:cNvSpPr>
            <p:nvPr/>
          </p:nvSpPr>
          <p:spPr bwMode="auto">
            <a:xfrm>
              <a:off x="3946526"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 name="Freeform 28">
              <a:extLst>
                <a:ext uri="{FF2B5EF4-FFF2-40B4-BE49-F238E27FC236}">
                  <a16:creationId xmlns:a16="http://schemas.microsoft.com/office/drawing/2014/main" id="{BF931A60-D1AF-46A5-A69F-CD9F344C8B28}"/>
                </a:ext>
              </a:extLst>
            </p:cNvPr>
            <p:cNvSpPr>
              <a:spLocks/>
            </p:cNvSpPr>
            <p:nvPr/>
          </p:nvSpPr>
          <p:spPr bwMode="auto">
            <a:xfrm>
              <a:off x="427513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6" name="Freeform 29">
              <a:extLst>
                <a:ext uri="{FF2B5EF4-FFF2-40B4-BE49-F238E27FC236}">
                  <a16:creationId xmlns:a16="http://schemas.microsoft.com/office/drawing/2014/main" id="{B923EAC8-3A2B-429F-91A9-E93A33AEE245}"/>
                </a:ext>
              </a:extLst>
            </p:cNvPr>
            <p:cNvSpPr>
              <a:spLocks/>
            </p:cNvSpPr>
            <p:nvPr/>
          </p:nvSpPr>
          <p:spPr bwMode="auto">
            <a:xfrm>
              <a:off x="4603751"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7" name="Freeform 30">
              <a:extLst>
                <a:ext uri="{FF2B5EF4-FFF2-40B4-BE49-F238E27FC236}">
                  <a16:creationId xmlns:a16="http://schemas.microsoft.com/office/drawing/2014/main" id="{1FE501D8-3BF2-4BEE-ABE3-939EAE6D3410}"/>
                </a:ext>
              </a:extLst>
            </p:cNvPr>
            <p:cNvSpPr>
              <a:spLocks/>
            </p:cNvSpPr>
            <p:nvPr/>
          </p:nvSpPr>
          <p:spPr bwMode="auto">
            <a:xfrm>
              <a:off x="493395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8" name="Freeform 31">
              <a:extLst>
                <a:ext uri="{FF2B5EF4-FFF2-40B4-BE49-F238E27FC236}">
                  <a16:creationId xmlns:a16="http://schemas.microsoft.com/office/drawing/2014/main" id="{1BD83547-DB19-4B64-8A03-F39254494ED9}"/>
                </a:ext>
              </a:extLst>
            </p:cNvPr>
            <p:cNvSpPr>
              <a:spLocks/>
            </p:cNvSpPr>
            <p:nvPr/>
          </p:nvSpPr>
          <p:spPr bwMode="auto">
            <a:xfrm>
              <a:off x="52625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9" name="Freeform 32">
              <a:extLst>
                <a:ext uri="{FF2B5EF4-FFF2-40B4-BE49-F238E27FC236}">
                  <a16:creationId xmlns:a16="http://schemas.microsoft.com/office/drawing/2014/main" id="{26AA5340-3626-4144-BBCF-809C698C05E4}"/>
                </a:ext>
              </a:extLst>
            </p:cNvPr>
            <p:cNvSpPr>
              <a:spLocks/>
            </p:cNvSpPr>
            <p:nvPr/>
          </p:nvSpPr>
          <p:spPr bwMode="auto">
            <a:xfrm>
              <a:off x="5592763"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0" name="Freeform 33">
              <a:extLst>
                <a:ext uri="{FF2B5EF4-FFF2-40B4-BE49-F238E27FC236}">
                  <a16:creationId xmlns:a16="http://schemas.microsoft.com/office/drawing/2014/main" id="{99869AF2-7194-4490-8DA6-3832F5CE44C0}"/>
                </a:ext>
              </a:extLst>
            </p:cNvPr>
            <p:cNvSpPr>
              <a:spLocks/>
            </p:cNvSpPr>
            <p:nvPr/>
          </p:nvSpPr>
          <p:spPr bwMode="auto">
            <a:xfrm>
              <a:off x="592137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1" name="Freeform 34">
              <a:extLst>
                <a:ext uri="{FF2B5EF4-FFF2-40B4-BE49-F238E27FC236}">
                  <a16:creationId xmlns:a16="http://schemas.microsoft.com/office/drawing/2014/main" id="{030B4A01-93FC-4E51-B481-04E9B9C2A635}"/>
                </a:ext>
              </a:extLst>
            </p:cNvPr>
            <p:cNvSpPr>
              <a:spLocks/>
            </p:cNvSpPr>
            <p:nvPr/>
          </p:nvSpPr>
          <p:spPr bwMode="auto">
            <a:xfrm>
              <a:off x="6249988" y="6086476"/>
              <a:ext cx="298450"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2" name="Freeform 35">
              <a:extLst>
                <a:ext uri="{FF2B5EF4-FFF2-40B4-BE49-F238E27FC236}">
                  <a16:creationId xmlns:a16="http://schemas.microsoft.com/office/drawing/2014/main" id="{DFD55C0C-7A13-4965-848A-0CE9F45BB722}"/>
                </a:ext>
              </a:extLst>
            </p:cNvPr>
            <p:cNvSpPr>
              <a:spLocks/>
            </p:cNvSpPr>
            <p:nvPr/>
          </p:nvSpPr>
          <p:spPr bwMode="auto">
            <a:xfrm>
              <a:off x="657860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3" name="Freeform 36">
              <a:extLst>
                <a:ext uri="{FF2B5EF4-FFF2-40B4-BE49-F238E27FC236}">
                  <a16:creationId xmlns:a16="http://schemas.microsoft.com/office/drawing/2014/main" id="{6E82B866-338E-40A0-A796-6B254B5CF3ED}"/>
                </a:ext>
              </a:extLst>
            </p:cNvPr>
            <p:cNvSpPr>
              <a:spLocks/>
            </p:cNvSpPr>
            <p:nvPr/>
          </p:nvSpPr>
          <p:spPr bwMode="auto">
            <a:xfrm>
              <a:off x="690721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4" name="Freeform 37">
              <a:extLst>
                <a:ext uri="{FF2B5EF4-FFF2-40B4-BE49-F238E27FC236}">
                  <a16:creationId xmlns:a16="http://schemas.microsoft.com/office/drawing/2014/main" id="{41FA5042-7276-4A09-9195-1AB4B5729CC2}"/>
                </a:ext>
              </a:extLst>
            </p:cNvPr>
            <p:cNvSpPr>
              <a:spLocks/>
            </p:cNvSpPr>
            <p:nvPr/>
          </p:nvSpPr>
          <p:spPr bwMode="auto">
            <a:xfrm>
              <a:off x="7237413" y="6086476"/>
              <a:ext cx="298450" cy="127000"/>
            </a:xfrm>
            <a:custGeom>
              <a:avLst/>
              <a:gdLst>
                <a:gd name="T0" fmla="*/ 182 w 188"/>
                <a:gd name="T1" fmla="*/ 0 h 80"/>
                <a:gd name="T2" fmla="*/ 94 w 188"/>
                <a:gd name="T3" fmla="*/ 48 h 80"/>
                <a:gd name="T4" fmla="*/ 5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5" y="0"/>
                  </a:cubicBezTo>
                  <a:cubicBezTo>
                    <a:pt x="0" y="1"/>
                    <a:pt x="0" y="1"/>
                    <a:pt x="0" y="1"/>
                  </a:cubicBezTo>
                  <a:cubicBezTo>
                    <a:pt x="17" y="14"/>
                    <a:pt x="77" y="64"/>
                    <a:pt x="92" y="80"/>
                  </a:cubicBezTo>
                  <a:cubicBezTo>
                    <a:pt x="95" y="80"/>
                    <a:pt x="95" y="80"/>
                    <a:pt x="95" y="80"/>
                  </a:cubicBezTo>
                  <a:cubicBezTo>
                    <a:pt x="110"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5" name="Freeform 38">
              <a:extLst>
                <a:ext uri="{FF2B5EF4-FFF2-40B4-BE49-F238E27FC236}">
                  <a16:creationId xmlns:a16="http://schemas.microsoft.com/office/drawing/2014/main" id="{33EC5951-371D-47F9-890B-00B54957CE21}"/>
                </a:ext>
              </a:extLst>
            </p:cNvPr>
            <p:cNvSpPr>
              <a:spLocks/>
            </p:cNvSpPr>
            <p:nvPr/>
          </p:nvSpPr>
          <p:spPr bwMode="auto">
            <a:xfrm>
              <a:off x="7566026"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6" name="Freeform 39">
              <a:extLst>
                <a:ext uri="{FF2B5EF4-FFF2-40B4-BE49-F238E27FC236}">
                  <a16:creationId xmlns:a16="http://schemas.microsoft.com/office/drawing/2014/main" id="{EB63A115-79F8-48FC-8D9F-52E7AD08025D}"/>
                </a:ext>
              </a:extLst>
            </p:cNvPr>
            <p:cNvSpPr>
              <a:spLocks/>
            </p:cNvSpPr>
            <p:nvPr/>
          </p:nvSpPr>
          <p:spPr bwMode="auto">
            <a:xfrm>
              <a:off x="7894638" y="6086476"/>
              <a:ext cx="300038" cy="127000"/>
            </a:xfrm>
            <a:custGeom>
              <a:avLst/>
              <a:gdLst>
                <a:gd name="T0" fmla="*/ 183 w 189"/>
                <a:gd name="T1" fmla="*/ 0 h 80"/>
                <a:gd name="T2" fmla="*/ 94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7" name="Freeform 40">
              <a:extLst>
                <a:ext uri="{FF2B5EF4-FFF2-40B4-BE49-F238E27FC236}">
                  <a16:creationId xmlns:a16="http://schemas.microsoft.com/office/drawing/2014/main" id="{972D5419-29B3-45EC-961D-26D2DF0E3EB8}"/>
                </a:ext>
              </a:extLst>
            </p:cNvPr>
            <p:cNvSpPr>
              <a:spLocks/>
            </p:cNvSpPr>
            <p:nvPr/>
          </p:nvSpPr>
          <p:spPr bwMode="auto">
            <a:xfrm>
              <a:off x="8224838"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8" name="Freeform 41">
              <a:extLst>
                <a:ext uri="{FF2B5EF4-FFF2-40B4-BE49-F238E27FC236}">
                  <a16:creationId xmlns:a16="http://schemas.microsoft.com/office/drawing/2014/main" id="{7BDB6C80-3452-4F9E-8CE5-4FE817405B95}"/>
                </a:ext>
              </a:extLst>
            </p:cNvPr>
            <p:cNvSpPr>
              <a:spLocks/>
            </p:cNvSpPr>
            <p:nvPr/>
          </p:nvSpPr>
          <p:spPr bwMode="auto">
            <a:xfrm>
              <a:off x="855345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9" name="Freeform 42">
              <a:extLst>
                <a:ext uri="{FF2B5EF4-FFF2-40B4-BE49-F238E27FC236}">
                  <a16:creationId xmlns:a16="http://schemas.microsoft.com/office/drawing/2014/main" id="{71CBD36F-5235-412A-8095-9C40D5C72695}"/>
                </a:ext>
              </a:extLst>
            </p:cNvPr>
            <p:cNvSpPr>
              <a:spLocks/>
            </p:cNvSpPr>
            <p:nvPr/>
          </p:nvSpPr>
          <p:spPr bwMode="auto">
            <a:xfrm>
              <a:off x="8883651"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6"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0" name="Freeform 43">
              <a:extLst>
                <a:ext uri="{FF2B5EF4-FFF2-40B4-BE49-F238E27FC236}">
                  <a16:creationId xmlns:a16="http://schemas.microsoft.com/office/drawing/2014/main" id="{CDA34ACA-6A62-40A3-A178-3761319FC443}"/>
                </a:ext>
              </a:extLst>
            </p:cNvPr>
            <p:cNvSpPr>
              <a:spLocks/>
            </p:cNvSpPr>
            <p:nvPr/>
          </p:nvSpPr>
          <p:spPr bwMode="auto">
            <a:xfrm>
              <a:off x="9212263"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1" name="Freeform 44">
              <a:extLst>
                <a:ext uri="{FF2B5EF4-FFF2-40B4-BE49-F238E27FC236}">
                  <a16:creationId xmlns:a16="http://schemas.microsoft.com/office/drawing/2014/main" id="{84678B57-8CD5-45C3-82E2-E552067BDB7E}"/>
                </a:ext>
              </a:extLst>
            </p:cNvPr>
            <p:cNvSpPr>
              <a:spLocks/>
            </p:cNvSpPr>
            <p:nvPr/>
          </p:nvSpPr>
          <p:spPr bwMode="auto">
            <a:xfrm>
              <a:off x="52625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2" name="Freeform 45">
              <a:extLst>
                <a:ext uri="{FF2B5EF4-FFF2-40B4-BE49-F238E27FC236}">
                  <a16:creationId xmlns:a16="http://schemas.microsoft.com/office/drawing/2014/main" id="{2EFBC79F-3D0E-4045-B55B-83476C2733FF}"/>
                </a:ext>
              </a:extLst>
            </p:cNvPr>
            <p:cNvSpPr>
              <a:spLocks/>
            </p:cNvSpPr>
            <p:nvPr/>
          </p:nvSpPr>
          <p:spPr bwMode="auto">
            <a:xfrm>
              <a:off x="5592763"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3" name="Freeform 46">
              <a:extLst>
                <a:ext uri="{FF2B5EF4-FFF2-40B4-BE49-F238E27FC236}">
                  <a16:creationId xmlns:a16="http://schemas.microsoft.com/office/drawing/2014/main" id="{35016667-EB59-4436-B376-8A3E1BE67FBC}"/>
                </a:ext>
              </a:extLst>
            </p:cNvPr>
            <p:cNvSpPr>
              <a:spLocks/>
            </p:cNvSpPr>
            <p:nvPr/>
          </p:nvSpPr>
          <p:spPr bwMode="auto">
            <a:xfrm>
              <a:off x="592137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4" name="Freeform 47">
              <a:extLst>
                <a:ext uri="{FF2B5EF4-FFF2-40B4-BE49-F238E27FC236}">
                  <a16:creationId xmlns:a16="http://schemas.microsoft.com/office/drawing/2014/main" id="{4F6AFD3F-7E5D-4640-8D1F-27EED94846BE}"/>
                </a:ext>
              </a:extLst>
            </p:cNvPr>
            <p:cNvSpPr>
              <a:spLocks/>
            </p:cNvSpPr>
            <p:nvPr/>
          </p:nvSpPr>
          <p:spPr bwMode="auto">
            <a:xfrm>
              <a:off x="6249988" y="6323014"/>
              <a:ext cx="298450"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5" name="Freeform 48">
              <a:extLst>
                <a:ext uri="{FF2B5EF4-FFF2-40B4-BE49-F238E27FC236}">
                  <a16:creationId xmlns:a16="http://schemas.microsoft.com/office/drawing/2014/main" id="{F2068BE0-7A7D-4625-9078-A909DCE1050E}"/>
                </a:ext>
              </a:extLst>
            </p:cNvPr>
            <p:cNvSpPr>
              <a:spLocks/>
            </p:cNvSpPr>
            <p:nvPr/>
          </p:nvSpPr>
          <p:spPr bwMode="auto">
            <a:xfrm>
              <a:off x="657860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6" name="Freeform 49">
              <a:extLst>
                <a:ext uri="{FF2B5EF4-FFF2-40B4-BE49-F238E27FC236}">
                  <a16:creationId xmlns:a16="http://schemas.microsoft.com/office/drawing/2014/main" id="{A991E993-E0C1-4CFB-8140-A7EBFA69FD2A}"/>
                </a:ext>
              </a:extLst>
            </p:cNvPr>
            <p:cNvSpPr>
              <a:spLocks/>
            </p:cNvSpPr>
            <p:nvPr/>
          </p:nvSpPr>
          <p:spPr bwMode="auto">
            <a:xfrm>
              <a:off x="690721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7" name="Freeform 50">
              <a:extLst>
                <a:ext uri="{FF2B5EF4-FFF2-40B4-BE49-F238E27FC236}">
                  <a16:creationId xmlns:a16="http://schemas.microsoft.com/office/drawing/2014/main" id="{BA542640-A53D-48B6-A8DA-C58FB27E4BB6}"/>
                </a:ext>
              </a:extLst>
            </p:cNvPr>
            <p:cNvSpPr>
              <a:spLocks/>
            </p:cNvSpPr>
            <p:nvPr/>
          </p:nvSpPr>
          <p:spPr bwMode="auto">
            <a:xfrm>
              <a:off x="7237413" y="6323014"/>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8" name="Freeform 51">
              <a:extLst>
                <a:ext uri="{FF2B5EF4-FFF2-40B4-BE49-F238E27FC236}">
                  <a16:creationId xmlns:a16="http://schemas.microsoft.com/office/drawing/2014/main" id="{7921722C-17A0-4F53-8602-F2807F0235C9}"/>
                </a:ext>
              </a:extLst>
            </p:cNvPr>
            <p:cNvSpPr>
              <a:spLocks/>
            </p:cNvSpPr>
            <p:nvPr/>
          </p:nvSpPr>
          <p:spPr bwMode="auto">
            <a:xfrm>
              <a:off x="7566026"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9" name="Freeform 52">
              <a:extLst>
                <a:ext uri="{FF2B5EF4-FFF2-40B4-BE49-F238E27FC236}">
                  <a16:creationId xmlns:a16="http://schemas.microsoft.com/office/drawing/2014/main" id="{76559714-3C1A-4D74-B638-940B27B2CFF5}"/>
                </a:ext>
              </a:extLst>
            </p:cNvPr>
            <p:cNvSpPr>
              <a:spLocks/>
            </p:cNvSpPr>
            <p:nvPr/>
          </p:nvSpPr>
          <p:spPr bwMode="auto">
            <a:xfrm>
              <a:off x="7894638" y="6323014"/>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0" name="Freeform 53">
              <a:extLst>
                <a:ext uri="{FF2B5EF4-FFF2-40B4-BE49-F238E27FC236}">
                  <a16:creationId xmlns:a16="http://schemas.microsoft.com/office/drawing/2014/main" id="{88E752C0-5D9A-413A-B265-4F0A6D499D6C}"/>
                </a:ext>
              </a:extLst>
            </p:cNvPr>
            <p:cNvSpPr>
              <a:spLocks/>
            </p:cNvSpPr>
            <p:nvPr/>
          </p:nvSpPr>
          <p:spPr bwMode="auto">
            <a:xfrm>
              <a:off x="8224838"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1" name="Freeform 54">
              <a:extLst>
                <a:ext uri="{FF2B5EF4-FFF2-40B4-BE49-F238E27FC236}">
                  <a16:creationId xmlns:a16="http://schemas.microsoft.com/office/drawing/2014/main" id="{968D1B2E-E30B-48DC-94F1-7FFA912D1840}"/>
                </a:ext>
              </a:extLst>
            </p:cNvPr>
            <p:cNvSpPr>
              <a:spLocks/>
            </p:cNvSpPr>
            <p:nvPr/>
          </p:nvSpPr>
          <p:spPr bwMode="auto">
            <a:xfrm>
              <a:off x="855345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2" name="Freeform 55">
              <a:extLst>
                <a:ext uri="{FF2B5EF4-FFF2-40B4-BE49-F238E27FC236}">
                  <a16:creationId xmlns:a16="http://schemas.microsoft.com/office/drawing/2014/main" id="{6DA7A7C1-0B52-47F6-ACDF-D45E25957816}"/>
                </a:ext>
              </a:extLst>
            </p:cNvPr>
            <p:cNvSpPr>
              <a:spLocks/>
            </p:cNvSpPr>
            <p:nvPr/>
          </p:nvSpPr>
          <p:spPr bwMode="auto">
            <a:xfrm>
              <a:off x="8883651"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3" name="Freeform 56">
              <a:extLst>
                <a:ext uri="{FF2B5EF4-FFF2-40B4-BE49-F238E27FC236}">
                  <a16:creationId xmlns:a16="http://schemas.microsoft.com/office/drawing/2014/main" id="{3DB48BCE-C5A9-4360-A2D5-98ADE772E140}"/>
                </a:ext>
              </a:extLst>
            </p:cNvPr>
            <p:cNvSpPr>
              <a:spLocks/>
            </p:cNvSpPr>
            <p:nvPr/>
          </p:nvSpPr>
          <p:spPr bwMode="auto">
            <a:xfrm>
              <a:off x="9212263"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4" name="Freeform 57">
              <a:extLst>
                <a:ext uri="{FF2B5EF4-FFF2-40B4-BE49-F238E27FC236}">
                  <a16:creationId xmlns:a16="http://schemas.microsoft.com/office/drawing/2014/main" id="{345362AC-C777-4DC2-80D2-957E3E4E29E8}"/>
                </a:ext>
              </a:extLst>
            </p:cNvPr>
            <p:cNvSpPr>
              <a:spLocks/>
            </p:cNvSpPr>
            <p:nvPr/>
          </p:nvSpPr>
          <p:spPr bwMode="auto">
            <a:xfrm>
              <a:off x="9540876"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5" name="Freeform 58">
              <a:extLst>
                <a:ext uri="{FF2B5EF4-FFF2-40B4-BE49-F238E27FC236}">
                  <a16:creationId xmlns:a16="http://schemas.microsoft.com/office/drawing/2014/main" id="{76DF1FED-9267-40DD-9B1A-F38BD5220B21}"/>
                </a:ext>
              </a:extLst>
            </p:cNvPr>
            <p:cNvSpPr>
              <a:spLocks/>
            </p:cNvSpPr>
            <p:nvPr/>
          </p:nvSpPr>
          <p:spPr bwMode="auto">
            <a:xfrm>
              <a:off x="9871076"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0" y="14"/>
                    <a:pt x="188" y="1"/>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6" name="Freeform 59">
              <a:extLst>
                <a:ext uri="{FF2B5EF4-FFF2-40B4-BE49-F238E27FC236}">
                  <a16:creationId xmlns:a16="http://schemas.microsoft.com/office/drawing/2014/main" id="{7AAF1631-78DD-47DD-B6C6-C6700A4D42BE}"/>
                </a:ext>
              </a:extLst>
            </p:cNvPr>
            <p:cNvSpPr>
              <a:spLocks/>
            </p:cNvSpPr>
            <p:nvPr/>
          </p:nvSpPr>
          <p:spPr bwMode="auto">
            <a:xfrm>
              <a:off x="10199688"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8" y="14"/>
                    <a:pt x="77" y="64"/>
                    <a:pt x="93" y="80"/>
                  </a:cubicBezTo>
                  <a:cubicBezTo>
                    <a:pt x="96" y="80"/>
                    <a:pt x="96" y="80"/>
                    <a:pt x="96"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7" name="Freeform 60">
              <a:extLst>
                <a:ext uri="{FF2B5EF4-FFF2-40B4-BE49-F238E27FC236}">
                  <a16:creationId xmlns:a16="http://schemas.microsoft.com/office/drawing/2014/main" id="{B7E2B6AF-016D-46DB-8EA9-0A8282273407}"/>
                </a:ext>
              </a:extLst>
            </p:cNvPr>
            <p:cNvSpPr>
              <a:spLocks/>
            </p:cNvSpPr>
            <p:nvPr/>
          </p:nvSpPr>
          <p:spPr bwMode="auto">
            <a:xfrm>
              <a:off x="10528301" y="6086476"/>
              <a:ext cx="300038" cy="127000"/>
            </a:xfrm>
            <a:custGeom>
              <a:avLst/>
              <a:gdLst>
                <a:gd name="T0" fmla="*/ 183 w 189"/>
                <a:gd name="T1" fmla="*/ 0 h 80"/>
                <a:gd name="T2" fmla="*/ 95 w 189"/>
                <a:gd name="T3" fmla="*/ 48 h 80"/>
                <a:gd name="T4" fmla="*/ 6 w 189"/>
                <a:gd name="T5" fmla="*/ 0 h 80"/>
                <a:gd name="T6" fmla="*/ 0 w 189"/>
                <a:gd name="T7" fmla="*/ 1 h 80"/>
                <a:gd name="T8" fmla="*/ 93 w 189"/>
                <a:gd name="T9" fmla="*/ 80 h 80"/>
                <a:gd name="T10" fmla="*/ 96 w 189"/>
                <a:gd name="T11" fmla="*/ 80 h 80"/>
                <a:gd name="T12" fmla="*/ 189 w 189"/>
                <a:gd name="T13" fmla="*/ 1 h 80"/>
                <a:gd name="T14" fmla="*/ 183 w 189"/>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0">
                  <a:moveTo>
                    <a:pt x="183" y="0"/>
                  </a:moveTo>
                  <a:cubicBezTo>
                    <a:pt x="166" y="7"/>
                    <a:pt x="112" y="39"/>
                    <a:pt x="95" y="48"/>
                  </a:cubicBezTo>
                  <a:cubicBezTo>
                    <a:pt x="77" y="39"/>
                    <a:pt x="24" y="7"/>
                    <a:pt x="6" y="0"/>
                  </a:cubicBezTo>
                  <a:cubicBezTo>
                    <a:pt x="0" y="1"/>
                    <a:pt x="0" y="1"/>
                    <a:pt x="0" y="1"/>
                  </a:cubicBezTo>
                  <a:cubicBezTo>
                    <a:pt x="18" y="14"/>
                    <a:pt x="78" y="64"/>
                    <a:pt x="93" y="80"/>
                  </a:cubicBezTo>
                  <a:cubicBezTo>
                    <a:pt x="96" y="80"/>
                    <a:pt x="96" y="80"/>
                    <a:pt x="96" y="80"/>
                  </a:cubicBezTo>
                  <a:cubicBezTo>
                    <a:pt x="111" y="64"/>
                    <a:pt x="171" y="14"/>
                    <a:pt x="189"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8" name="Freeform 61">
              <a:extLst>
                <a:ext uri="{FF2B5EF4-FFF2-40B4-BE49-F238E27FC236}">
                  <a16:creationId xmlns:a16="http://schemas.microsoft.com/office/drawing/2014/main" id="{7355B21B-5F25-40D7-BCEA-57C00EB82A0B}"/>
                </a:ext>
              </a:extLst>
            </p:cNvPr>
            <p:cNvSpPr>
              <a:spLocks/>
            </p:cNvSpPr>
            <p:nvPr/>
          </p:nvSpPr>
          <p:spPr bwMode="auto">
            <a:xfrm>
              <a:off x="10858501" y="6086476"/>
              <a:ext cx="298450" cy="127000"/>
            </a:xfrm>
            <a:custGeom>
              <a:avLst/>
              <a:gdLst>
                <a:gd name="T0" fmla="*/ 182 w 188"/>
                <a:gd name="T1" fmla="*/ 0 h 80"/>
                <a:gd name="T2" fmla="*/ 94 w 188"/>
                <a:gd name="T3" fmla="*/ 48 h 80"/>
                <a:gd name="T4" fmla="*/ 6 w 188"/>
                <a:gd name="T5" fmla="*/ 0 h 80"/>
                <a:gd name="T6" fmla="*/ 0 w 188"/>
                <a:gd name="T7" fmla="*/ 1 h 80"/>
                <a:gd name="T8" fmla="*/ 93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3"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9" name="Freeform 62">
              <a:extLst>
                <a:ext uri="{FF2B5EF4-FFF2-40B4-BE49-F238E27FC236}">
                  <a16:creationId xmlns:a16="http://schemas.microsoft.com/office/drawing/2014/main" id="{029683F4-31CE-44BC-8FF9-8DBBBB189D90}"/>
                </a:ext>
              </a:extLst>
            </p:cNvPr>
            <p:cNvSpPr>
              <a:spLocks/>
            </p:cNvSpPr>
            <p:nvPr/>
          </p:nvSpPr>
          <p:spPr bwMode="auto">
            <a:xfrm>
              <a:off x="11187113" y="6086476"/>
              <a:ext cx="298450" cy="127000"/>
            </a:xfrm>
            <a:custGeom>
              <a:avLst/>
              <a:gdLst>
                <a:gd name="T0" fmla="*/ 183 w 188"/>
                <a:gd name="T1" fmla="*/ 0 h 80"/>
                <a:gd name="T2" fmla="*/ 94 w 188"/>
                <a:gd name="T3" fmla="*/ 48 h 80"/>
                <a:gd name="T4" fmla="*/ 6 w 188"/>
                <a:gd name="T5" fmla="*/ 0 h 80"/>
                <a:gd name="T6" fmla="*/ 0 w 188"/>
                <a:gd name="T7" fmla="*/ 1 h 80"/>
                <a:gd name="T8" fmla="*/ 93 w 188"/>
                <a:gd name="T9" fmla="*/ 80 h 80"/>
                <a:gd name="T10" fmla="*/ 96 w 188"/>
                <a:gd name="T11" fmla="*/ 80 h 80"/>
                <a:gd name="T12" fmla="*/ 188 w 188"/>
                <a:gd name="T13" fmla="*/ 1 h 80"/>
                <a:gd name="T14" fmla="*/ 183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3" y="0"/>
                  </a:moveTo>
                  <a:cubicBezTo>
                    <a:pt x="165" y="7"/>
                    <a:pt x="112" y="39"/>
                    <a:pt x="94" y="48"/>
                  </a:cubicBezTo>
                  <a:cubicBezTo>
                    <a:pt x="77" y="39"/>
                    <a:pt x="23" y="7"/>
                    <a:pt x="6" y="0"/>
                  </a:cubicBezTo>
                  <a:cubicBezTo>
                    <a:pt x="0" y="1"/>
                    <a:pt x="0" y="1"/>
                    <a:pt x="0" y="1"/>
                  </a:cubicBezTo>
                  <a:cubicBezTo>
                    <a:pt x="18" y="14"/>
                    <a:pt x="78" y="64"/>
                    <a:pt x="93" y="80"/>
                  </a:cubicBezTo>
                  <a:cubicBezTo>
                    <a:pt x="96" y="80"/>
                    <a:pt x="96" y="80"/>
                    <a:pt x="96" y="80"/>
                  </a:cubicBezTo>
                  <a:cubicBezTo>
                    <a:pt x="111" y="64"/>
                    <a:pt x="171" y="14"/>
                    <a:pt x="188" y="1"/>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0" name="Freeform 63">
              <a:extLst>
                <a:ext uri="{FF2B5EF4-FFF2-40B4-BE49-F238E27FC236}">
                  <a16:creationId xmlns:a16="http://schemas.microsoft.com/office/drawing/2014/main" id="{21DC7C26-534D-41B4-83E2-2DF698451363}"/>
                </a:ext>
              </a:extLst>
            </p:cNvPr>
            <p:cNvSpPr>
              <a:spLocks/>
            </p:cNvSpPr>
            <p:nvPr/>
          </p:nvSpPr>
          <p:spPr bwMode="auto">
            <a:xfrm>
              <a:off x="11517313" y="6086476"/>
              <a:ext cx="298450" cy="127000"/>
            </a:xfrm>
            <a:custGeom>
              <a:avLst/>
              <a:gdLst>
                <a:gd name="T0" fmla="*/ 182 w 188"/>
                <a:gd name="T1" fmla="*/ 0 h 80"/>
                <a:gd name="T2" fmla="*/ 94 w 188"/>
                <a:gd name="T3" fmla="*/ 48 h 80"/>
                <a:gd name="T4" fmla="*/ 6 w 188"/>
                <a:gd name="T5" fmla="*/ 0 h 80"/>
                <a:gd name="T6" fmla="*/ 0 w 188"/>
                <a:gd name="T7" fmla="*/ 1 h 80"/>
                <a:gd name="T8" fmla="*/ 92 w 188"/>
                <a:gd name="T9" fmla="*/ 80 h 80"/>
                <a:gd name="T10" fmla="*/ 95 w 188"/>
                <a:gd name="T11" fmla="*/ 80 h 80"/>
                <a:gd name="T12" fmla="*/ 188 w 188"/>
                <a:gd name="T13" fmla="*/ 1 h 80"/>
                <a:gd name="T14" fmla="*/ 182 w 188"/>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0">
                  <a:moveTo>
                    <a:pt x="182" y="0"/>
                  </a:moveTo>
                  <a:cubicBezTo>
                    <a:pt x="165" y="7"/>
                    <a:pt x="111" y="39"/>
                    <a:pt x="94" y="48"/>
                  </a:cubicBezTo>
                  <a:cubicBezTo>
                    <a:pt x="77" y="39"/>
                    <a:pt x="23" y="7"/>
                    <a:pt x="6" y="0"/>
                  </a:cubicBezTo>
                  <a:cubicBezTo>
                    <a:pt x="0" y="1"/>
                    <a:pt x="0" y="1"/>
                    <a:pt x="0" y="1"/>
                  </a:cubicBezTo>
                  <a:cubicBezTo>
                    <a:pt x="17" y="14"/>
                    <a:pt x="77" y="64"/>
                    <a:pt x="92" y="80"/>
                  </a:cubicBezTo>
                  <a:cubicBezTo>
                    <a:pt x="95" y="80"/>
                    <a:pt x="95" y="80"/>
                    <a:pt x="95" y="80"/>
                  </a:cubicBezTo>
                  <a:cubicBezTo>
                    <a:pt x="111" y="64"/>
                    <a:pt x="171" y="14"/>
                    <a:pt x="188" y="1"/>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1" name="Freeform 64">
              <a:extLst>
                <a:ext uri="{FF2B5EF4-FFF2-40B4-BE49-F238E27FC236}">
                  <a16:creationId xmlns:a16="http://schemas.microsoft.com/office/drawing/2014/main" id="{750F8E22-DE08-4203-98C6-E60BFEAB5C8D}"/>
                </a:ext>
              </a:extLst>
            </p:cNvPr>
            <p:cNvSpPr>
              <a:spLocks/>
            </p:cNvSpPr>
            <p:nvPr/>
          </p:nvSpPr>
          <p:spPr bwMode="auto">
            <a:xfrm>
              <a:off x="9540876"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2" name="Freeform 65">
              <a:extLst>
                <a:ext uri="{FF2B5EF4-FFF2-40B4-BE49-F238E27FC236}">
                  <a16:creationId xmlns:a16="http://schemas.microsoft.com/office/drawing/2014/main" id="{169E59C8-798C-49B1-AED4-B9D73683B16F}"/>
                </a:ext>
              </a:extLst>
            </p:cNvPr>
            <p:cNvSpPr>
              <a:spLocks/>
            </p:cNvSpPr>
            <p:nvPr/>
          </p:nvSpPr>
          <p:spPr bwMode="auto">
            <a:xfrm>
              <a:off x="9871076"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lnTo>
                    <a:pt x="182"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3" name="Freeform 66">
              <a:extLst>
                <a:ext uri="{FF2B5EF4-FFF2-40B4-BE49-F238E27FC236}">
                  <a16:creationId xmlns:a16="http://schemas.microsoft.com/office/drawing/2014/main" id="{F288393E-3C0B-43A0-8531-ED4BD8473539}"/>
                </a:ext>
              </a:extLst>
            </p:cNvPr>
            <p:cNvSpPr>
              <a:spLocks/>
            </p:cNvSpPr>
            <p:nvPr/>
          </p:nvSpPr>
          <p:spPr bwMode="auto">
            <a:xfrm>
              <a:off x="10199688"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4" name="Freeform 67">
              <a:extLst>
                <a:ext uri="{FF2B5EF4-FFF2-40B4-BE49-F238E27FC236}">
                  <a16:creationId xmlns:a16="http://schemas.microsoft.com/office/drawing/2014/main" id="{9C989BE3-5BC7-430E-99F3-C5289791D08D}"/>
                </a:ext>
              </a:extLst>
            </p:cNvPr>
            <p:cNvSpPr>
              <a:spLocks/>
            </p:cNvSpPr>
            <p:nvPr/>
          </p:nvSpPr>
          <p:spPr bwMode="auto">
            <a:xfrm>
              <a:off x="10528301" y="6323014"/>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5" name="Freeform 68">
              <a:extLst>
                <a:ext uri="{FF2B5EF4-FFF2-40B4-BE49-F238E27FC236}">
                  <a16:creationId xmlns:a16="http://schemas.microsoft.com/office/drawing/2014/main" id="{73ED5BA8-D9CE-4190-881A-D6B2F6F7BCE3}"/>
                </a:ext>
              </a:extLst>
            </p:cNvPr>
            <p:cNvSpPr>
              <a:spLocks/>
            </p:cNvSpPr>
            <p:nvPr/>
          </p:nvSpPr>
          <p:spPr bwMode="auto">
            <a:xfrm>
              <a:off x="10858501" y="6323014"/>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6" name="Freeform 69">
              <a:extLst>
                <a:ext uri="{FF2B5EF4-FFF2-40B4-BE49-F238E27FC236}">
                  <a16:creationId xmlns:a16="http://schemas.microsoft.com/office/drawing/2014/main" id="{A1E22437-2599-40BB-863F-57BEA35A84C4}"/>
                </a:ext>
              </a:extLst>
            </p:cNvPr>
            <p:cNvSpPr>
              <a:spLocks/>
            </p:cNvSpPr>
            <p:nvPr/>
          </p:nvSpPr>
          <p:spPr bwMode="auto">
            <a:xfrm>
              <a:off x="11187113" y="6323014"/>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lnTo>
                    <a:pt x="183"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7" name="Freeform 70">
              <a:extLst>
                <a:ext uri="{FF2B5EF4-FFF2-40B4-BE49-F238E27FC236}">
                  <a16:creationId xmlns:a16="http://schemas.microsoft.com/office/drawing/2014/main" id="{2806DA77-C0F2-474C-9199-96E1AB85CB48}"/>
                </a:ext>
              </a:extLst>
            </p:cNvPr>
            <p:cNvSpPr>
              <a:spLocks/>
            </p:cNvSpPr>
            <p:nvPr/>
          </p:nvSpPr>
          <p:spPr bwMode="auto">
            <a:xfrm>
              <a:off x="11517313" y="6323014"/>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lnTo>
                    <a:pt x="182" y="0"/>
                  </a:lnTo>
                  <a:close/>
                </a:path>
              </a:pathLst>
            </a:custGeom>
            <a:solidFill>
              <a:srgbClr val="1B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303215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F5D6ED9-FBCD-421B-BA54-D2E549EA09CB}"/>
              </a:ext>
            </a:extLst>
          </p:cNvPr>
          <p:cNvSpPr>
            <a:spLocks noGrp="1"/>
          </p:cNvSpPr>
          <p:nvPr>
            <p:ph type="title"/>
          </p:nvPr>
        </p:nvSpPr>
        <p:spPr>
          <a:xfrm>
            <a:off x="982662" y="449811"/>
            <a:ext cx="10833097" cy="512448"/>
          </a:xfrm>
          <a:prstGeom prst="rect">
            <a:avLst/>
          </a:prstGeom>
        </p:spPr>
        <p:txBody>
          <a:bodyPr vert="horz" wrap="square" lIns="0" tIns="0" rIns="0" bIns="0" rtlCol="0" anchor="t">
            <a:spAutoFit/>
          </a:bodyPr>
          <a:lstStyle/>
          <a:p>
            <a:r>
              <a:rPr lang="cs-CZ" dirty="0"/>
              <a:t>Nadpis slajdu</a:t>
            </a:r>
          </a:p>
        </p:txBody>
      </p:sp>
      <p:sp>
        <p:nvSpPr>
          <p:cNvPr id="3" name="Zástupný symbol pro text 2">
            <a:extLst>
              <a:ext uri="{FF2B5EF4-FFF2-40B4-BE49-F238E27FC236}">
                <a16:creationId xmlns:a16="http://schemas.microsoft.com/office/drawing/2014/main" id="{150CE499-6A3E-46D3-BBDC-3008AA2A0E39}"/>
              </a:ext>
            </a:extLst>
          </p:cNvPr>
          <p:cNvSpPr>
            <a:spLocks noGrp="1"/>
          </p:cNvSpPr>
          <p:nvPr>
            <p:ph type="body" idx="1"/>
          </p:nvPr>
        </p:nvSpPr>
        <p:spPr>
          <a:xfrm>
            <a:off x="982663" y="1765738"/>
            <a:ext cx="10837862" cy="4184212"/>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grpSp>
        <p:nvGrpSpPr>
          <p:cNvPr id="4" name="Skupina 3">
            <a:extLst>
              <a:ext uri="{FF2B5EF4-FFF2-40B4-BE49-F238E27FC236}">
                <a16:creationId xmlns:a16="http://schemas.microsoft.com/office/drawing/2014/main" id="{92A9B043-20A3-45EB-BBCF-3B60C8338916}"/>
              </a:ext>
            </a:extLst>
          </p:cNvPr>
          <p:cNvGrpSpPr/>
          <p:nvPr userDrawn="1"/>
        </p:nvGrpSpPr>
        <p:grpSpPr>
          <a:xfrm>
            <a:off x="982663" y="6354763"/>
            <a:ext cx="10834687" cy="128588"/>
            <a:chOff x="982663" y="6354763"/>
            <a:chExt cx="10834687" cy="128588"/>
          </a:xfrm>
        </p:grpSpPr>
        <p:sp>
          <p:nvSpPr>
            <p:cNvPr id="64" name="Freeform 18">
              <a:extLst>
                <a:ext uri="{FF2B5EF4-FFF2-40B4-BE49-F238E27FC236}">
                  <a16:creationId xmlns:a16="http://schemas.microsoft.com/office/drawing/2014/main" id="{E6778936-708B-41F6-AB4E-CA65278162F2}"/>
                </a:ext>
              </a:extLst>
            </p:cNvPr>
            <p:cNvSpPr>
              <a:spLocks/>
            </p:cNvSpPr>
            <p:nvPr userDrawn="1"/>
          </p:nvSpPr>
          <p:spPr bwMode="auto">
            <a:xfrm>
              <a:off x="9826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2" name="Freeform 19">
              <a:extLst>
                <a:ext uri="{FF2B5EF4-FFF2-40B4-BE49-F238E27FC236}">
                  <a16:creationId xmlns:a16="http://schemas.microsoft.com/office/drawing/2014/main" id="{D6312D01-B45C-4B3F-8F08-F09FF0886B9F}"/>
                </a:ext>
              </a:extLst>
            </p:cNvPr>
            <p:cNvSpPr>
              <a:spLocks/>
            </p:cNvSpPr>
            <p:nvPr userDrawn="1"/>
          </p:nvSpPr>
          <p:spPr bwMode="auto">
            <a:xfrm>
              <a:off x="131127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3" name="Freeform 20">
              <a:extLst>
                <a:ext uri="{FF2B5EF4-FFF2-40B4-BE49-F238E27FC236}">
                  <a16:creationId xmlns:a16="http://schemas.microsoft.com/office/drawing/2014/main" id="{D03FF243-A600-44AD-85E1-270B7920A2D3}"/>
                </a:ext>
              </a:extLst>
            </p:cNvPr>
            <p:cNvSpPr>
              <a:spLocks/>
            </p:cNvSpPr>
            <p:nvPr userDrawn="1"/>
          </p:nvSpPr>
          <p:spPr bwMode="auto">
            <a:xfrm>
              <a:off x="164147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4" name="Freeform 21">
              <a:extLst>
                <a:ext uri="{FF2B5EF4-FFF2-40B4-BE49-F238E27FC236}">
                  <a16:creationId xmlns:a16="http://schemas.microsoft.com/office/drawing/2014/main" id="{60ABE737-BD55-4EC0-9A88-DFE10550118C}"/>
                </a:ext>
              </a:extLst>
            </p:cNvPr>
            <p:cNvSpPr>
              <a:spLocks/>
            </p:cNvSpPr>
            <p:nvPr userDrawn="1"/>
          </p:nvSpPr>
          <p:spPr bwMode="auto">
            <a:xfrm>
              <a:off x="197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5" name="Freeform 22">
              <a:extLst>
                <a:ext uri="{FF2B5EF4-FFF2-40B4-BE49-F238E27FC236}">
                  <a16:creationId xmlns:a16="http://schemas.microsoft.com/office/drawing/2014/main" id="{1BF64E25-BC3C-4215-9B34-BCE49FA0AD58}"/>
                </a:ext>
              </a:extLst>
            </p:cNvPr>
            <p:cNvSpPr>
              <a:spLocks/>
            </p:cNvSpPr>
            <p:nvPr userDrawn="1"/>
          </p:nvSpPr>
          <p:spPr bwMode="auto">
            <a:xfrm>
              <a:off x="2300288"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6" name="Freeform 23">
              <a:extLst>
                <a:ext uri="{FF2B5EF4-FFF2-40B4-BE49-F238E27FC236}">
                  <a16:creationId xmlns:a16="http://schemas.microsoft.com/office/drawing/2014/main" id="{AAEEE339-66C3-46F6-818B-B7D6D78DB980}"/>
                </a:ext>
              </a:extLst>
            </p:cNvPr>
            <p:cNvSpPr>
              <a:spLocks/>
            </p:cNvSpPr>
            <p:nvPr userDrawn="1"/>
          </p:nvSpPr>
          <p:spPr bwMode="auto">
            <a:xfrm>
              <a:off x="26289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7" name="Freeform 24">
              <a:extLst>
                <a:ext uri="{FF2B5EF4-FFF2-40B4-BE49-F238E27FC236}">
                  <a16:creationId xmlns:a16="http://schemas.microsoft.com/office/drawing/2014/main" id="{F1D223B0-1C5F-470A-996E-11D31A3F3A77}"/>
                </a:ext>
              </a:extLst>
            </p:cNvPr>
            <p:cNvSpPr>
              <a:spLocks/>
            </p:cNvSpPr>
            <p:nvPr userDrawn="1"/>
          </p:nvSpPr>
          <p:spPr bwMode="auto">
            <a:xfrm>
              <a:off x="295751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8" name="Freeform 25">
              <a:extLst>
                <a:ext uri="{FF2B5EF4-FFF2-40B4-BE49-F238E27FC236}">
                  <a16:creationId xmlns:a16="http://schemas.microsoft.com/office/drawing/2014/main" id="{0830B5B8-BCD5-4E22-9F0D-DF3F7885A662}"/>
                </a:ext>
              </a:extLst>
            </p:cNvPr>
            <p:cNvSpPr>
              <a:spLocks/>
            </p:cNvSpPr>
            <p:nvPr userDrawn="1"/>
          </p:nvSpPr>
          <p:spPr bwMode="auto">
            <a:xfrm>
              <a:off x="328771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9" name="Freeform 26">
              <a:extLst>
                <a:ext uri="{FF2B5EF4-FFF2-40B4-BE49-F238E27FC236}">
                  <a16:creationId xmlns:a16="http://schemas.microsoft.com/office/drawing/2014/main" id="{12D558EC-8FD1-4D7D-AF20-8A8C338EF26C}"/>
                </a:ext>
              </a:extLst>
            </p:cNvPr>
            <p:cNvSpPr>
              <a:spLocks/>
            </p:cNvSpPr>
            <p:nvPr userDrawn="1"/>
          </p:nvSpPr>
          <p:spPr bwMode="auto">
            <a:xfrm>
              <a:off x="361632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0" name="Freeform 27">
              <a:extLst>
                <a:ext uri="{FF2B5EF4-FFF2-40B4-BE49-F238E27FC236}">
                  <a16:creationId xmlns:a16="http://schemas.microsoft.com/office/drawing/2014/main" id="{460EDE25-A237-4D7D-8920-8795AD9D50E1}"/>
                </a:ext>
              </a:extLst>
            </p:cNvPr>
            <p:cNvSpPr>
              <a:spLocks/>
            </p:cNvSpPr>
            <p:nvPr userDrawn="1"/>
          </p:nvSpPr>
          <p:spPr bwMode="auto">
            <a:xfrm>
              <a:off x="3946525"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1" name="Freeform 28">
              <a:extLst>
                <a:ext uri="{FF2B5EF4-FFF2-40B4-BE49-F238E27FC236}">
                  <a16:creationId xmlns:a16="http://schemas.microsoft.com/office/drawing/2014/main" id="{4AF19478-84B1-4A20-A755-3703811BAEB0}"/>
                </a:ext>
              </a:extLst>
            </p:cNvPr>
            <p:cNvSpPr>
              <a:spLocks/>
            </p:cNvSpPr>
            <p:nvPr userDrawn="1"/>
          </p:nvSpPr>
          <p:spPr bwMode="auto">
            <a:xfrm>
              <a:off x="42751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2" name="Freeform 29">
              <a:extLst>
                <a:ext uri="{FF2B5EF4-FFF2-40B4-BE49-F238E27FC236}">
                  <a16:creationId xmlns:a16="http://schemas.microsoft.com/office/drawing/2014/main" id="{53091136-C5A7-4159-BDAF-D978AD3D45D8}"/>
                </a:ext>
              </a:extLst>
            </p:cNvPr>
            <p:cNvSpPr>
              <a:spLocks/>
            </p:cNvSpPr>
            <p:nvPr userDrawn="1"/>
          </p:nvSpPr>
          <p:spPr bwMode="auto">
            <a:xfrm>
              <a:off x="4603750"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3" name="Freeform 30">
              <a:extLst>
                <a:ext uri="{FF2B5EF4-FFF2-40B4-BE49-F238E27FC236}">
                  <a16:creationId xmlns:a16="http://schemas.microsoft.com/office/drawing/2014/main" id="{364AE861-0C50-4C91-AA1C-4BAD728BB1AC}"/>
                </a:ext>
              </a:extLst>
            </p:cNvPr>
            <p:cNvSpPr>
              <a:spLocks/>
            </p:cNvSpPr>
            <p:nvPr userDrawn="1"/>
          </p:nvSpPr>
          <p:spPr bwMode="auto">
            <a:xfrm>
              <a:off x="493395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7" name="Freeform 44">
              <a:extLst>
                <a:ext uri="{FF2B5EF4-FFF2-40B4-BE49-F238E27FC236}">
                  <a16:creationId xmlns:a16="http://schemas.microsoft.com/office/drawing/2014/main" id="{12644C10-CFE7-4A2F-AC1A-77A321B40857}"/>
                </a:ext>
              </a:extLst>
            </p:cNvPr>
            <p:cNvSpPr>
              <a:spLocks/>
            </p:cNvSpPr>
            <p:nvPr userDrawn="1"/>
          </p:nvSpPr>
          <p:spPr bwMode="auto">
            <a:xfrm>
              <a:off x="52625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98" name="Freeform 45">
              <a:extLst>
                <a:ext uri="{FF2B5EF4-FFF2-40B4-BE49-F238E27FC236}">
                  <a16:creationId xmlns:a16="http://schemas.microsoft.com/office/drawing/2014/main" id="{5A862AC6-9A43-4A12-BE89-EE073153DE2E}"/>
                </a:ext>
              </a:extLst>
            </p:cNvPr>
            <p:cNvSpPr>
              <a:spLocks/>
            </p:cNvSpPr>
            <p:nvPr userDrawn="1"/>
          </p:nvSpPr>
          <p:spPr bwMode="auto">
            <a:xfrm>
              <a:off x="5592763"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99" name="Freeform 46">
              <a:extLst>
                <a:ext uri="{FF2B5EF4-FFF2-40B4-BE49-F238E27FC236}">
                  <a16:creationId xmlns:a16="http://schemas.microsoft.com/office/drawing/2014/main" id="{B00CE0AF-DF68-4CF6-8BEB-86B344C351AE}"/>
                </a:ext>
              </a:extLst>
            </p:cNvPr>
            <p:cNvSpPr>
              <a:spLocks/>
            </p:cNvSpPr>
            <p:nvPr userDrawn="1"/>
          </p:nvSpPr>
          <p:spPr bwMode="auto">
            <a:xfrm>
              <a:off x="59213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00" name="Freeform 47">
              <a:extLst>
                <a:ext uri="{FF2B5EF4-FFF2-40B4-BE49-F238E27FC236}">
                  <a16:creationId xmlns:a16="http://schemas.microsoft.com/office/drawing/2014/main" id="{BCBC1E96-C317-4C30-94B7-2B72B3BF080A}"/>
                </a:ext>
              </a:extLst>
            </p:cNvPr>
            <p:cNvSpPr>
              <a:spLocks/>
            </p:cNvSpPr>
            <p:nvPr userDrawn="1"/>
          </p:nvSpPr>
          <p:spPr bwMode="auto">
            <a:xfrm>
              <a:off x="6249988"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sp>
          <p:nvSpPr>
            <p:cNvPr id="101" name="Freeform 48">
              <a:extLst>
                <a:ext uri="{FF2B5EF4-FFF2-40B4-BE49-F238E27FC236}">
                  <a16:creationId xmlns:a16="http://schemas.microsoft.com/office/drawing/2014/main" id="{054B0721-C514-4D76-A685-D2CF28A90EFB}"/>
                </a:ext>
              </a:extLst>
            </p:cNvPr>
            <p:cNvSpPr>
              <a:spLocks/>
            </p:cNvSpPr>
            <p:nvPr userDrawn="1"/>
          </p:nvSpPr>
          <p:spPr bwMode="auto">
            <a:xfrm>
              <a:off x="658018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02" name="Freeform 49">
              <a:extLst>
                <a:ext uri="{FF2B5EF4-FFF2-40B4-BE49-F238E27FC236}">
                  <a16:creationId xmlns:a16="http://schemas.microsoft.com/office/drawing/2014/main" id="{2C6B3D18-5FB3-49E8-9C4C-0553A39F58E9}"/>
                </a:ext>
              </a:extLst>
            </p:cNvPr>
            <p:cNvSpPr>
              <a:spLocks/>
            </p:cNvSpPr>
            <p:nvPr userDrawn="1"/>
          </p:nvSpPr>
          <p:spPr bwMode="auto">
            <a:xfrm>
              <a:off x="69088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sp>
          <p:nvSpPr>
            <p:cNvPr id="103" name="Freeform 50">
              <a:extLst>
                <a:ext uri="{FF2B5EF4-FFF2-40B4-BE49-F238E27FC236}">
                  <a16:creationId xmlns:a16="http://schemas.microsoft.com/office/drawing/2014/main" id="{D02CF052-5738-4270-9937-7A09CEC9111B}"/>
                </a:ext>
              </a:extLst>
            </p:cNvPr>
            <p:cNvSpPr>
              <a:spLocks/>
            </p:cNvSpPr>
            <p:nvPr userDrawn="1"/>
          </p:nvSpPr>
          <p:spPr bwMode="auto">
            <a:xfrm>
              <a:off x="7239000"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04" name="Freeform 51">
              <a:extLst>
                <a:ext uri="{FF2B5EF4-FFF2-40B4-BE49-F238E27FC236}">
                  <a16:creationId xmlns:a16="http://schemas.microsoft.com/office/drawing/2014/main" id="{6284259D-DBF1-492E-8CEA-BC48B6B7C666}"/>
                </a:ext>
              </a:extLst>
            </p:cNvPr>
            <p:cNvSpPr>
              <a:spLocks/>
            </p:cNvSpPr>
            <p:nvPr userDrawn="1"/>
          </p:nvSpPr>
          <p:spPr bwMode="auto">
            <a:xfrm>
              <a:off x="756761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sp>
          <p:nvSpPr>
            <p:cNvPr id="105" name="Freeform 52">
              <a:extLst>
                <a:ext uri="{FF2B5EF4-FFF2-40B4-BE49-F238E27FC236}">
                  <a16:creationId xmlns:a16="http://schemas.microsoft.com/office/drawing/2014/main" id="{4F070F44-265B-42F4-A9D4-EE00D0724168}"/>
                </a:ext>
              </a:extLst>
            </p:cNvPr>
            <p:cNvSpPr>
              <a:spLocks/>
            </p:cNvSpPr>
            <p:nvPr userDrawn="1"/>
          </p:nvSpPr>
          <p:spPr bwMode="auto">
            <a:xfrm>
              <a:off x="789622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06" name="Freeform 53">
              <a:extLst>
                <a:ext uri="{FF2B5EF4-FFF2-40B4-BE49-F238E27FC236}">
                  <a16:creationId xmlns:a16="http://schemas.microsoft.com/office/drawing/2014/main" id="{6C1B76CB-08F0-40B2-8741-B347698CD1FF}"/>
                </a:ext>
              </a:extLst>
            </p:cNvPr>
            <p:cNvSpPr>
              <a:spLocks/>
            </p:cNvSpPr>
            <p:nvPr userDrawn="1"/>
          </p:nvSpPr>
          <p:spPr bwMode="auto">
            <a:xfrm>
              <a:off x="822642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107" name="Freeform 54">
              <a:extLst>
                <a:ext uri="{FF2B5EF4-FFF2-40B4-BE49-F238E27FC236}">
                  <a16:creationId xmlns:a16="http://schemas.microsoft.com/office/drawing/2014/main" id="{454D3AC6-0098-4C94-A687-0BB8B95DB271}"/>
                </a:ext>
              </a:extLst>
            </p:cNvPr>
            <p:cNvSpPr>
              <a:spLocks/>
            </p:cNvSpPr>
            <p:nvPr userDrawn="1"/>
          </p:nvSpPr>
          <p:spPr bwMode="auto">
            <a:xfrm>
              <a:off x="85550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cs-CZ"/>
            </a:p>
          </p:txBody>
        </p:sp>
        <p:sp>
          <p:nvSpPr>
            <p:cNvPr id="108" name="Freeform 55">
              <a:extLst>
                <a:ext uri="{FF2B5EF4-FFF2-40B4-BE49-F238E27FC236}">
                  <a16:creationId xmlns:a16="http://schemas.microsoft.com/office/drawing/2014/main" id="{3BBD28FC-8773-45FE-922A-9C3D7ED79FD1}"/>
                </a:ext>
              </a:extLst>
            </p:cNvPr>
            <p:cNvSpPr>
              <a:spLocks/>
            </p:cNvSpPr>
            <p:nvPr userDrawn="1"/>
          </p:nvSpPr>
          <p:spPr bwMode="auto">
            <a:xfrm>
              <a:off x="888523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109" name="Freeform 56">
              <a:extLst>
                <a:ext uri="{FF2B5EF4-FFF2-40B4-BE49-F238E27FC236}">
                  <a16:creationId xmlns:a16="http://schemas.microsoft.com/office/drawing/2014/main" id="{0EB0B61A-C31C-48D4-9762-5BD2E6084390}"/>
                </a:ext>
              </a:extLst>
            </p:cNvPr>
            <p:cNvSpPr>
              <a:spLocks/>
            </p:cNvSpPr>
            <p:nvPr userDrawn="1"/>
          </p:nvSpPr>
          <p:spPr bwMode="auto">
            <a:xfrm>
              <a:off x="921385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cs-CZ"/>
            </a:p>
          </p:txBody>
        </p:sp>
        <p:sp>
          <p:nvSpPr>
            <p:cNvPr id="117" name="Freeform 64">
              <a:extLst>
                <a:ext uri="{FF2B5EF4-FFF2-40B4-BE49-F238E27FC236}">
                  <a16:creationId xmlns:a16="http://schemas.microsoft.com/office/drawing/2014/main" id="{6E9F8858-16D3-4565-9A24-8697AE9D1241}"/>
                </a:ext>
              </a:extLst>
            </p:cNvPr>
            <p:cNvSpPr>
              <a:spLocks/>
            </p:cNvSpPr>
            <p:nvPr userDrawn="1"/>
          </p:nvSpPr>
          <p:spPr bwMode="auto">
            <a:xfrm>
              <a:off x="954246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sp>
          <p:nvSpPr>
            <p:cNvPr id="118" name="Freeform 65">
              <a:extLst>
                <a:ext uri="{FF2B5EF4-FFF2-40B4-BE49-F238E27FC236}">
                  <a16:creationId xmlns:a16="http://schemas.microsoft.com/office/drawing/2014/main" id="{913181BD-64CE-4F4D-A28F-B9C2FC13188B}"/>
                </a:ext>
              </a:extLst>
            </p:cNvPr>
            <p:cNvSpPr>
              <a:spLocks/>
            </p:cNvSpPr>
            <p:nvPr userDrawn="1"/>
          </p:nvSpPr>
          <p:spPr bwMode="auto">
            <a:xfrm>
              <a:off x="987266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19" name="Freeform 66">
              <a:extLst>
                <a:ext uri="{FF2B5EF4-FFF2-40B4-BE49-F238E27FC236}">
                  <a16:creationId xmlns:a16="http://schemas.microsoft.com/office/drawing/2014/main" id="{1256FFD5-14A9-4B50-93F4-AAE4C6D8518E}"/>
                </a:ext>
              </a:extLst>
            </p:cNvPr>
            <p:cNvSpPr>
              <a:spLocks/>
            </p:cNvSpPr>
            <p:nvPr userDrawn="1"/>
          </p:nvSpPr>
          <p:spPr bwMode="auto">
            <a:xfrm>
              <a:off x="102012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120" name="Freeform 67">
              <a:extLst>
                <a:ext uri="{FF2B5EF4-FFF2-40B4-BE49-F238E27FC236}">
                  <a16:creationId xmlns:a16="http://schemas.microsoft.com/office/drawing/2014/main" id="{94C08190-E32B-46A8-944F-F0D13F8A5BEA}"/>
                </a:ext>
              </a:extLst>
            </p:cNvPr>
            <p:cNvSpPr>
              <a:spLocks/>
            </p:cNvSpPr>
            <p:nvPr userDrawn="1"/>
          </p:nvSpPr>
          <p:spPr bwMode="auto">
            <a:xfrm>
              <a:off x="10529888" y="6354763"/>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cs-CZ"/>
            </a:p>
          </p:txBody>
        </p:sp>
        <p:sp>
          <p:nvSpPr>
            <p:cNvPr id="121" name="Freeform 68">
              <a:extLst>
                <a:ext uri="{FF2B5EF4-FFF2-40B4-BE49-F238E27FC236}">
                  <a16:creationId xmlns:a16="http://schemas.microsoft.com/office/drawing/2014/main" id="{4AF709F0-26B9-4598-95E2-197A44DDA3FE}"/>
                </a:ext>
              </a:extLst>
            </p:cNvPr>
            <p:cNvSpPr>
              <a:spLocks/>
            </p:cNvSpPr>
            <p:nvPr userDrawn="1"/>
          </p:nvSpPr>
          <p:spPr bwMode="auto">
            <a:xfrm>
              <a:off x="1086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122" name="Freeform 69">
              <a:extLst>
                <a:ext uri="{FF2B5EF4-FFF2-40B4-BE49-F238E27FC236}">
                  <a16:creationId xmlns:a16="http://schemas.microsoft.com/office/drawing/2014/main" id="{0B360556-4C2D-4C3F-9619-FF1A85E5E1C1}"/>
                </a:ext>
              </a:extLst>
            </p:cNvPr>
            <p:cNvSpPr>
              <a:spLocks/>
            </p:cNvSpPr>
            <p:nvPr userDrawn="1"/>
          </p:nvSpPr>
          <p:spPr bwMode="auto">
            <a:xfrm>
              <a:off x="11188700"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3" y="0"/>
                    <a:pt x="183" y="0"/>
                    <a:pt x="183"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cs-CZ"/>
            </a:p>
          </p:txBody>
        </p:sp>
        <p:sp>
          <p:nvSpPr>
            <p:cNvPr id="123" name="Freeform 70">
              <a:extLst>
                <a:ext uri="{FF2B5EF4-FFF2-40B4-BE49-F238E27FC236}">
                  <a16:creationId xmlns:a16="http://schemas.microsoft.com/office/drawing/2014/main" id="{6A765E70-6888-4837-823D-444DC86FEA63}"/>
                </a:ext>
              </a:extLst>
            </p:cNvPr>
            <p:cNvSpPr>
              <a:spLocks/>
            </p:cNvSpPr>
            <p:nvPr userDrawn="1"/>
          </p:nvSpPr>
          <p:spPr bwMode="auto">
            <a:xfrm>
              <a:off x="1151890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0996467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3" r:id="rId3"/>
    <p:sldLayoutId id="2147483654" r:id="rId4"/>
    <p:sldLayoutId id="2147483670" r:id="rId5"/>
    <p:sldLayoutId id="2147483650" r:id="rId6"/>
    <p:sldLayoutId id="2147483664" r:id="rId7"/>
    <p:sldLayoutId id="214748367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1" kern="1200">
          <a:solidFill>
            <a:schemeClr val="tx2"/>
          </a:solidFill>
          <a:latin typeface="Segoe UI" panose="020B0502040204020203" pitchFamily="34" charset="0"/>
          <a:ea typeface="+mj-ea"/>
          <a:cs typeface="Segoe UI" panose="020B0502040204020203" pitchFamily="34" charset="0"/>
        </a:defRPr>
      </a:lvl1pPr>
    </p:titleStyle>
    <p:bodyStyle>
      <a:lvl1pPr marL="182563" indent="-182563" algn="l" defTabSz="914400" rtl="0" eaLnBrk="1" latinLnBrk="0" hangingPunct="1">
        <a:lnSpc>
          <a:spcPct val="90000"/>
        </a:lnSpc>
        <a:spcBef>
          <a:spcPts val="1000"/>
        </a:spcBef>
        <a:buFontTx/>
        <a:buBlip>
          <a:blip r:embed="rId10"/>
        </a:buBlip>
        <a:defRPr sz="20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userDrawn="1">
          <p15:clr>
            <a:srgbClr val="F26B43"/>
          </p15:clr>
        </p15:guide>
        <p15:guide id="2" pos="7446" userDrawn="1">
          <p15:clr>
            <a:srgbClr val="F26B43"/>
          </p15:clr>
        </p15:guide>
        <p15:guide id="3" orient="horz" pos="278" userDrawn="1">
          <p15:clr>
            <a:srgbClr val="F26B43"/>
          </p15:clr>
        </p15:guide>
        <p15:guide id="4"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F5D6ED9-FBCD-421B-BA54-D2E549EA09CB}"/>
              </a:ext>
            </a:extLst>
          </p:cNvPr>
          <p:cNvSpPr>
            <a:spLocks noGrp="1"/>
          </p:cNvSpPr>
          <p:nvPr>
            <p:ph type="title"/>
          </p:nvPr>
        </p:nvSpPr>
        <p:spPr>
          <a:xfrm>
            <a:off x="982662" y="449811"/>
            <a:ext cx="10833097" cy="512448"/>
          </a:xfrm>
          <a:prstGeom prst="rect">
            <a:avLst/>
          </a:prstGeom>
        </p:spPr>
        <p:txBody>
          <a:bodyPr vert="horz" wrap="square" lIns="0" tIns="0" rIns="0" bIns="0" rtlCol="0" anchor="t">
            <a:spAutoFit/>
          </a:bodyPr>
          <a:lstStyle/>
          <a:p>
            <a:r>
              <a:rPr lang="cs-CZ"/>
              <a:t>Nadpis slajdu</a:t>
            </a:r>
          </a:p>
        </p:txBody>
      </p:sp>
      <p:sp>
        <p:nvSpPr>
          <p:cNvPr id="3" name="Zástupný symbol pro text 2">
            <a:extLst>
              <a:ext uri="{FF2B5EF4-FFF2-40B4-BE49-F238E27FC236}">
                <a16:creationId xmlns:a16="http://schemas.microsoft.com/office/drawing/2014/main" id="{150CE499-6A3E-46D3-BBDC-3008AA2A0E39}"/>
              </a:ext>
            </a:extLst>
          </p:cNvPr>
          <p:cNvSpPr>
            <a:spLocks noGrp="1"/>
          </p:cNvSpPr>
          <p:nvPr>
            <p:ph type="body" idx="1"/>
          </p:nvPr>
        </p:nvSpPr>
        <p:spPr>
          <a:xfrm>
            <a:off x="982663" y="1765738"/>
            <a:ext cx="10837862" cy="4184212"/>
          </a:xfrm>
          <a:prstGeom prst="rect">
            <a:avLst/>
          </a:prstGeom>
        </p:spPr>
        <p:txBody>
          <a:bodyPr vert="horz" lIns="0" tIns="0" rIns="0" bIns="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8" name="TextBox 3">
            <a:extLst>
              <a:ext uri="{FF2B5EF4-FFF2-40B4-BE49-F238E27FC236}">
                <a16:creationId xmlns:a16="http://schemas.microsoft.com/office/drawing/2014/main" id="{F4AFA0A0-434E-E340-A675-5E45B45DDFED}"/>
              </a:ext>
            </a:extLst>
          </p:cNvPr>
          <p:cNvSpPr txBox="1"/>
          <p:nvPr userDrawn="1"/>
        </p:nvSpPr>
        <p:spPr>
          <a:xfrm>
            <a:off x="11215074" y="442590"/>
            <a:ext cx="155492" cy="153888"/>
          </a:xfrm>
          <a:prstGeom prst="rect">
            <a:avLst/>
          </a:prstGeom>
          <a:noFill/>
        </p:spPr>
        <p:txBody>
          <a:bodyPr wrap="none" lIns="0" tIns="0" rIns="0" bIns="0" rtlCol="0" anchor="ctr">
            <a:spAutoFit/>
          </a:bodyPr>
          <a:lstStyle/>
          <a:p>
            <a:pPr algn="ctr"/>
            <a:fld id="{C2130A1F-96FE-9345-9E91-FD9BE4197128}" type="slidenum">
              <a:rPr lang="en-US" sz="1000" b="0" i="0" spc="0" smtClean="0">
                <a:solidFill>
                  <a:schemeClr val="bg1"/>
                </a:solidFill>
                <a:latin typeface="Poppins Medium" pitchFamily="2" charset="77"/>
                <a:cs typeface="Poppins Medium" pitchFamily="2" charset="77"/>
              </a:rPr>
              <a:pPr algn="ctr"/>
              <a:t>‹#›</a:t>
            </a:fld>
            <a:endParaRPr lang="en-US" sz="1400" b="0" i="0" spc="0">
              <a:solidFill>
                <a:schemeClr val="bg1"/>
              </a:solidFill>
              <a:latin typeface="Poppins Medium" pitchFamily="2" charset="77"/>
              <a:cs typeface="Poppins Medium" pitchFamily="2" charset="77"/>
            </a:endParaRPr>
          </a:p>
        </p:txBody>
      </p:sp>
      <p:grpSp>
        <p:nvGrpSpPr>
          <p:cNvPr id="5" name="Skupina 4">
            <a:extLst>
              <a:ext uri="{FF2B5EF4-FFF2-40B4-BE49-F238E27FC236}">
                <a16:creationId xmlns:a16="http://schemas.microsoft.com/office/drawing/2014/main" id="{1EFDB9CD-2405-C072-552B-60FCF9F3CC59}"/>
              </a:ext>
            </a:extLst>
          </p:cNvPr>
          <p:cNvGrpSpPr/>
          <p:nvPr userDrawn="1"/>
        </p:nvGrpSpPr>
        <p:grpSpPr>
          <a:xfrm>
            <a:off x="982663" y="6354763"/>
            <a:ext cx="10834687" cy="128588"/>
            <a:chOff x="982663" y="6354763"/>
            <a:chExt cx="10834687" cy="128588"/>
          </a:xfrm>
        </p:grpSpPr>
        <p:grpSp>
          <p:nvGrpSpPr>
            <p:cNvPr id="4" name="Skupina 3">
              <a:extLst>
                <a:ext uri="{FF2B5EF4-FFF2-40B4-BE49-F238E27FC236}">
                  <a16:creationId xmlns:a16="http://schemas.microsoft.com/office/drawing/2014/main" id="{92A9B043-20A3-45EB-BBCF-3B60C8338916}"/>
                </a:ext>
              </a:extLst>
            </p:cNvPr>
            <p:cNvGrpSpPr/>
            <p:nvPr/>
          </p:nvGrpSpPr>
          <p:grpSpPr>
            <a:xfrm>
              <a:off x="982663" y="6354763"/>
              <a:ext cx="10834687" cy="128588"/>
              <a:chOff x="982663" y="6354763"/>
              <a:chExt cx="10834687" cy="128588"/>
            </a:xfrm>
          </p:grpSpPr>
          <p:sp>
            <p:nvSpPr>
              <p:cNvPr id="64" name="Freeform 18">
                <a:extLst>
                  <a:ext uri="{FF2B5EF4-FFF2-40B4-BE49-F238E27FC236}">
                    <a16:creationId xmlns:a16="http://schemas.microsoft.com/office/drawing/2014/main" id="{E6778936-708B-41F6-AB4E-CA65278162F2}"/>
                  </a:ext>
                </a:extLst>
              </p:cNvPr>
              <p:cNvSpPr>
                <a:spLocks/>
              </p:cNvSpPr>
              <p:nvPr/>
            </p:nvSpPr>
            <p:spPr bwMode="auto">
              <a:xfrm>
                <a:off x="9826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2" name="Freeform 19">
                <a:extLst>
                  <a:ext uri="{FF2B5EF4-FFF2-40B4-BE49-F238E27FC236}">
                    <a16:creationId xmlns:a16="http://schemas.microsoft.com/office/drawing/2014/main" id="{D6312D01-B45C-4B3F-8F08-F09FF0886B9F}"/>
                  </a:ext>
                </a:extLst>
              </p:cNvPr>
              <p:cNvSpPr>
                <a:spLocks/>
              </p:cNvSpPr>
              <p:nvPr/>
            </p:nvSpPr>
            <p:spPr bwMode="auto">
              <a:xfrm>
                <a:off x="131127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3" name="Freeform 20">
                <a:extLst>
                  <a:ext uri="{FF2B5EF4-FFF2-40B4-BE49-F238E27FC236}">
                    <a16:creationId xmlns:a16="http://schemas.microsoft.com/office/drawing/2014/main" id="{D03FF243-A600-44AD-85E1-270B7920A2D3}"/>
                  </a:ext>
                </a:extLst>
              </p:cNvPr>
              <p:cNvSpPr>
                <a:spLocks/>
              </p:cNvSpPr>
              <p:nvPr/>
            </p:nvSpPr>
            <p:spPr bwMode="auto">
              <a:xfrm>
                <a:off x="164147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4" name="Freeform 21">
                <a:extLst>
                  <a:ext uri="{FF2B5EF4-FFF2-40B4-BE49-F238E27FC236}">
                    <a16:creationId xmlns:a16="http://schemas.microsoft.com/office/drawing/2014/main" id="{60ABE737-BD55-4EC0-9A88-DFE10550118C}"/>
                  </a:ext>
                </a:extLst>
              </p:cNvPr>
              <p:cNvSpPr>
                <a:spLocks/>
              </p:cNvSpPr>
              <p:nvPr/>
            </p:nvSpPr>
            <p:spPr bwMode="auto">
              <a:xfrm>
                <a:off x="197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5" name="Freeform 22">
                <a:extLst>
                  <a:ext uri="{FF2B5EF4-FFF2-40B4-BE49-F238E27FC236}">
                    <a16:creationId xmlns:a16="http://schemas.microsoft.com/office/drawing/2014/main" id="{1BF64E25-BC3C-4215-9B34-BCE49FA0AD58}"/>
                  </a:ext>
                </a:extLst>
              </p:cNvPr>
              <p:cNvSpPr>
                <a:spLocks/>
              </p:cNvSpPr>
              <p:nvPr/>
            </p:nvSpPr>
            <p:spPr bwMode="auto">
              <a:xfrm>
                <a:off x="2300288"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6" name="Freeform 23">
                <a:extLst>
                  <a:ext uri="{FF2B5EF4-FFF2-40B4-BE49-F238E27FC236}">
                    <a16:creationId xmlns:a16="http://schemas.microsoft.com/office/drawing/2014/main" id="{AAEEE339-66C3-46F6-818B-B7D6D78DB980}"/>
                  </a:ext>
                </a:extLst>
              </p:cNvPr>
              <p:cNvSpPr>
                <a:spLocks/>
              </p:cNvSpPr>
              <p:nvPr/>
            </p:nvSpPr>
            <p:spPr bwMode="auto">
              <a:xfrm>
                <a:off x="26289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7" name="Freeform 24">
                <a:extLst>
                  <a:ext uri="{FF2B5EF4-FFF2-40B4-BE49-F238E27FC236}">
                    <a16:creationId xmlns:a16="http://schemas.microsoft.com/office/drawing/2014/main" id="{F1D223B0-1C5F-470A-996E-11D31A3F3A77}"/>
                  </a:ext>
                </a:extLst>
              </p:cNvPr>
              <p:cNvSpPr>
                <a:spLocks/>
              </p:cNvSpPr>
              <p:nvPr/>
            </p:nvSpPr>
            <p:spPr bwMode="auto">
              <a:xfrm>
                <a:off x="295751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8" name="Freeform 25">
                <a:extLst>
                  <a:ext uri="{FF2B5EF4-FFF2-40B4-BE49-F238E27FC236}">
                    <a16:creationId xmlns:a16="http://schemas.microsoft.com/office/drawing/2014/main" id="{0830B5B8-BCD5-4E22-9F0D-DF3F7885A662}"/>
                  </a:ext>
                </a:extLst>
              </p:cNvPr>
              <p:cNvSpPr>
                <a:spLocks/>
              </p:cNvSpPr>
              <p:nvPr/>
            </p:nvSpPr>
            <p:spPr bwMode="auto">
              <a:xfrm>
                <a:off x="328771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79" name="Freeform 26">
                <a:extLst>
                  <a:ext uri="{FF2B5EF4-FFF2-40B4-BE49-F238E27FC236}">
                    <a16:creationId xmlns:a16="http://schemas.microsoft.com/office/drawing/2014/main" id="{12D558EC-8FD1-4D7D-AF20-8A8C338EF26C}"/>
                  </a:ext>
                </a:extLst>
              </p:cNvPr>
              <p:cNvSpPr>
                <a:spLocks/>
              </p:cNvSpPr>
              <p:nvPr/>
            </p:nvSpPr>
            <p:spPr bwMode="auto">
              <a:xfrm>
                <a:off x="361632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0" name="Freeform 27">
                <a:extLst>
                  <a:ext uri="{FF2B5EF4-FFF2-40B4-BE49-F238E27FC236}">
                    <a16:creationId xmlns:a16="http://schemas.microsoft.com/office/drawing/2014/main" id="{460EDE25-A237-4D7D-8920-8795AD9D50E1}"/>
                  </a:ext>
                </a:extLst>
              </p:cNvPr>
              <p:cNvSpPr>
                <a:spLocks/>
              </p:cNvSpPr>
              <p:nvPr/>
            </p:nvSpPr>
            <p:spPr bwMode="auto">
              <a:xfrm>
                <a:off x="3946525"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1" name="Freeform 28">
                <a:extLst>
                  <a:ext uri="{FF2B5EF4-FFF2-40B4-BE49-F238E27FC236}">
                    <a16:creationId xmlns:a16="http://schemas.microsoft.com/office/drawing/2014/main" id="{4AF19478-84B1-4A20-A755-3703811BAEB0}"/>
                  </a:ext>
                </a:extLst>
              </p:cNvPr>
              <p:cNvSpPr>
                <a:spLocks/>
              </p:cNvSpPr>
              <p:nvPr/>
            </p:nvSpPr>
            <p:spPr bwMode="auto">
              <a:xfrm>
                <a:off x="42751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2" name="Freeform 29">
                <a:extLst>
                  <a:ext uri="{FF2B5EF4-FFF2-40B4-BE49-F238E27FC236}">
                    <a16:creationId xmlns:a16="http://schemas.microsoft.com/office/drawing/2014/main" id="{53091136-C5A7-4159-BDAF-D978AD3D45D8}"/>
                  </a:ext>
                </a:extLst>
              </p:cNvPr>
              <p:cNvSpPr>
                <a:spLocks/>
              </p:cNvSpPr>
              <p:nvPr/>
            </p:nvSpPr>
            <p:spPr bwMode="auto">
              <a:xfrm>
                <a:off x="4603750"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83" name="Freeform 30">
                <a:extLst>
                  <a:ext uri="{FF2B5EF4-FFF2-40B4-BE49-F238E27FC236}">
                    <a16:creationId xmlns:a16="http://schemas.microsoft.com/office/drawing/2014/main" id="{364AE861-0C50-4C91-AA1C-4BAD728BB1AC}"/>
                  </a:ext>
                </a:extLst>
              </p:cNvPr>
              <p:cNvSpPr>
                <a:spLocks/>
              </p:cNvSpPr>
              <p:nvPr/>
            </p:nvSpPr>
            <p:spPr bwMode="auto">
              <a:xfrm>
                <a:off x="493395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7" name="Freeform 44">
                <a:extLst>
                  <a:ext uri="{FF2B5EF4-FFF2-40B4-BE49-F238E27FC236}">
                    <a16:creationId xmlns:a16="http://schemas.microsoft.com/office/drawing/2014/main" id="{12644C10-CFE7-4A2F-AC1A-77A321B40857}"/>
                  </a:ext>
                </a:extLst>
              </p:cNvPr>
              <p:cNvSpPr>
                <a:spLocks/>
              </p:cNvSpPr>
              <p:nvPr/>
            </p:nvSpPr>
            <p:spPr bwMode="auto">
              <a:xfrm>
                <a:off x="52625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98" name="Freeform 45">
                <a:extLst>
                  <a:ext uri="{FF2B5EF4-FFF2-40B4-BE49-F238E27FC236}">
                    <a16:creationId xmlns:a16="http://schemas.microsoft.com/office/drawing/2014/main" id="{5A862AC6-9A43-4A12-BE89-EE073153DE2E}"/>
                  </a:ext>
                </a:extLst>
              </p:cNvPr>
              <p:cNvSpPr>
                <a:spLocks/>
              </p:cNvSpPr>
              <p:nvPr/>
            </p:nvSpPr>
            <p:spPr bwMode="auto">
              <a:xfrm>
                <a:off x="5592763"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99" name="Freeform 46">
                <a:extLst>
                  <a:ext uri="{FF2B5EF4-FFF2-40B4-BE49-F238E27FC236}">
                    <a16:creationId xmlns:a16="http://schemas.microsoft.com/office/drawing/2014/main" id="{B00CE0AF-DF68-4CF6-8BEB-86B344C351AE}"/>
                  </a:ext>
                </a:extLst>
              </p:cNvPr>
              <p:cNvSpPr>
                <a:spLocks/>
              </p:cNvSpPr>
              <p:nvPr/>
            </p:nvSpPr>
            <p:spPr bwMode="auto">
              <a:xfrm>
                <a:off x="59213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00" name="Freeform 47">
                <a:extLst>
                  <a:ext uri="{FF2B5EF4-FFF2-40B4-BE49-F238E27FC236}">
                    <a16:creationId xmlns:a16="http://schemas.microsoft.com/office/drawing/2014/main" id="{BCBC1E96-C317-4C30-94B7-2B72B3BF080A}"/>
                  </a:ext>
                </a:extLst>
              </p:cNvPr>
              <p:cNvSpPr>
                <a:spLocks/>
              </p:cNvSpPr>
              <p:nvPr/>
            </p:nvSpPr>
            <p:spPr bwMode="auto">
              <a:xfrm>
                <a:off x="6249988"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sp>
            <p:nvSpPr>
              <p:cNvPr id="101" name="Freeform 48">
                <a:extLst>
                  <a:ext uri="{FF2B5EF4-FFF2-40B4-BE49-F238E27FC236}">
                    <a16:creationId xmlns:a16="http://schemas.microsoft.com/office/drawing/2014/main" id="{054B0721-C514-4D76-A685-D2CF28A90EFB}"/>
                  </a:ext>
                </a:extLst>
              </p:cNvPr>
              <p:cNvSpPr>
                <a:spLocks/>
              </p:cNvSpPr>
              <p:nvPr/>
            </p:nvSpPr>
            <p:spPr bwMode="auto">
              <a:xfrm>
                <a:off x="658018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02" name="Freeform 49">
                <a:extLst>
                  <a:ext uri="{FF2B5EF4-FFF2-40B4-BE49-F238E27FC236}">
                    <a16:creationId xmlns:a16="http://schemas.microsoft.com/office/drawing/2014/main" id="{2C6B3D18-5FB3-49E8-9C4C-0553A39F58E9}"/>
                  </a:ext>
                </a:extLst>
              </p:cNvPr>
              <p:cNvSpPr>
                <a:spLocks/>
              </p:cNvSpPr>
              <p:nvPr/>
            </p:nvSpPr>
            <p:spPr bwMode="auto">
              <a:xfrm>
                <a:off x="69088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sp>
            <p:nvSpPr>
              <p:cNvPr id="103" name="Freeform 50">
                <a:extLst>
                  <a:ext uri="{FF2B5EF4-FFF2-40B4-BE49-F238E27FC236}">
                    <a16:creationId xmlns:a16="http://schemas.microsoft.com/office/drawing/2014/main" id="{D02CF052-5738-4270-9937-7A09CEC9111B}"/>
                  </a:ext>
                </a:extLst>
              </p:cNvPr>
              <p:cNvSpPr>
                <a:spLocks/>
              </p:cNvSpPr>
              <p:nvPr/>
            </p:nvSpPr>
            <p:spPr bwMode="auto">
              <a:xfrm>
                <a:off x="7239000"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04" name="Freeform 51">
                <a:extLst>
                  <a:ext uri="{FF2B5EF4-FFF2-40B4-BE49-F238E27FC236}">
                    <a16:creationId xmlns:a16="http://schemas.microsoft.com/office/drawing/2014/main" id="{6284259D-DBF1-492E-8CEA-BC48B6B7C666}"/>
                  </a:ext>
                </a:extLst>
              </p:cNvPr>
              <p:cNvSpPr>
                <a:spLocks/>
              </p:cNvSpPr>
              <p:nvPr/>
            </p:nvSpPr>
            <p:spPr bwMode="auto">
              <a:xfrm>
                <a:off x="756761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sp>
            <p:nvSpPr>
              <p:cNvPr id="105" name="Freeform 52">
                <a:extLst>
                  <a:ext uri="{FF2B5EF4-FFF2-40B4-BE49-F238E27FC236}">
                    <a16:creationId xmlns:a16="http://schemas.microsoft.com/office/drawing/2014/main" id="{4F070F44-265B-42F4-A9D4-EE00D0724168}"/>
                  </a:ext>
                </a:extLst>
              </p:cNvPr>
              <p:cNvSpPr>
                <a:spLocks/>
              </p:cNvSpPr>
              <p:nvPr/>
            </p:nvSpPr>
            <p:spPr bwMode="auto">
              <a:xfrm>
                <a:off x="789622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06" name="Freeform 53">
                <a:extLst>
                  <a:ext uri="{FF2B5EF4-FFF2-40B4-BE49-F238E27FC236}">
                    <a16:creationId xmlns:a16="http://schemas.microsoft.com/office/drawing/2014/main" id="{6C1B76CB-08F0-40B2-8741-B347698CD1FF}"/>
                  </a:ext>
                </a:extLst>
              </p:cNvPr>
              <p:cNvSpPr>
                <a:spLocks/>
              </p:cNvSpPr>
              <p:nvPr/>
            </p:nvSpPr>
            <p:spPr bwMode="auto">
              <a:xfrm>
                <a:off x="822642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107" name="Freeform 54">
                <a:extLst>
                  <a:ext uri="{FF2B5EF4-FFF2-40B4-BE49-F238E27FC236}">
                    <a16:creationId xmlns:a16="http://schemas.microsoft.com/office/drawing/2014/main" id="{454D3AC6-0098-4C94-A687-0BB8B95DB271}"/>
                  </a:ext>
                </a:extLst>
              </p:cNvPr>
              <p:cNvSpPr>
                <a:spLocks/>
              </p:cNvSpPr>
              <p:nvPr/>
            </p:nvSpPr>
            <p:spPr bwMode="auto">
              <a:xfrm>
                <a:off x="85550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cs-CZ"/>
              </a:p>
            </p:txBody>
          </p:sp>
          <p:sp>
            <p:nvSpPr>
              <p:cNvPr id="108" name="Freeform 55">
                <a:extLst>
                  <a:ext uri="{FF2B5EF4-FFF2-40B4-BE49-F238E27FC236}">
                    <a16:creationId xmlns:a16="http://schemas.microsoft.com/office/drawing/2014/main" id="{3BBD28FC-8773-45FE-922A-9C3D7ED79FD1}"/>
                  </a:ext>
                </a:extLst>
              </p:cNvPr>
              <p:cNvSpPr>
                <a:spLocks/>
              </p:cNvSpPr>
              <p:nvPr/>
            </p:nvSpPr>
            <p:spPr bwMode="auto">
              <a:xfrm>
                <a:off x="888523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109" name="Freeform 56">
                <a:extLst>
                  <a:ext uri="{FF2B5EF4-FFF2-40B4-BE49-F238E27FC236}">
                    <a16:creationId xmlns:a16="http://schemas.microsoft.com/office/drawing/2014/main" id="{0EB0B61A-C31C-48D4-9762-5BD2E6084390}"/>
                  </a:ext>
                </a:extLst>
              </p:cNvPr>
              <p:cNvSpPr>
                <a:spLocks/>
              </p:cNvSpPr>
              <p:nvPr/>
            </p:nvSpPr>
            <p:spPr bwMode="auto">
              <a:xfrm>
                <a:off x="921385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cs-CZ"/>
              </a:p>
            </p:txBody>
          </p:sp>
          <p:sp>
            <p:nvSpPr>
              <p:cNvPr id="117" name="Freeform 64">
                <a:extLst>
                  <a:ext uri="{FF2B5EF4-FFF2-40B4-BE49-F238E27FC236}">
                    <a16:creationId xmlns:a16="http://schemas.microsoft.com/office/drawing/2014/main" id="{6E9F8858-16D3-4565-9A24-8697AE9D1241}"/>
                  </a:ext>
                </a:extLst>
              </p:cNvPr>
              <p:cNvSpPr>
                <a:spLocks/>
              </p:cNvSpPr>
              <p:nvPr/>
            </p:nvSpPr>
            <p:spPr bwMode="auto">
              <a:xfrm>
                <a:off x="954246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sp>
            <p:nvSpPr>
              <p:cNvPr id="118" name="Freeform 65">
                <a:extLst>
                  <a:ext uri="{FF2B5EF4-FFF2-40B4-BE49-F238E27FC236}">
                    <a16:creationId xmlns:a16="http://schemas.microsoft.com/office/drawing/2014/main" id="{913181BD-64CE-4F4D-A28F-B9C2FC13188B}"/>
                  </a:ext>
                </a:extLst>
              </p:cNvPr>
              <p:cNvSpPr>
                <a:spLocks/>
              </p:cNvSpPr>
              <p:nvPr/>
            </p:nvSpPr>
            <p:spPr bwMode="auto">
              <a:xfrm>
                <a:off x="987266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cs-CZ"/>
              </a:p>
            </p:txBody>
          </p:sp>
          <p:sp>
            <p:nvSpPr>
              <p:cNvPr id="119" name="Freeform 66">
                <a:extLst>
                  <a:ext uri="{FF2B5EF4-FFF2-40B4-BE49-F238E27FC236}">
                    <a16:creationId xmlns:a16="http://schemas.microsoft.com/office/drawing/2014/main" id="{1256FFD5-14A9-4B50-93F4-AAE4C6D8518E}"/>
                  </a:ext>
                </a:extLst>
              </p:cNvPr>
              <p:cNvSpPr>
                <a:spLocks/>
              </p:cNvSpPr>
              <p:nvPr/>
            </p:nvSpPr>
            <p:spPr bwMode="auto">
              <a:xfrm>
                <a:off x="102012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120" name="Freeform 67">
                <a:extLst>
                  <a:ext uri="{FF2B5EF4-FFF2-40B4-BE49-F238E27FC236}">
                    <a16:creationId xmlns:a16="http://schemas.microsoft.com/office/drawing/2014/main" id="{94C08190-E32B-46A8-944F-F0D13F8A5BEA}"/>
                  </a:ext>
                </a:extLst>
              </p:cNvPr>
              <p:cNvSpPr>
                <a:spLocks/>
              </p:cNvSpPr>
              <p:nvPr/>
            </p:nvSpPr>
            <p:spPr bwMode="auto">
              <a:xfrm>
                <a:off x="10529888" y="6354763"/>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cs-CZ"/>
              </a:p>
            </p:txBody>
          </p:sp>
          <p:sp>
            <p:nvSpPr>
              <p:cNvPr id="121" name="Freeform 68">
                <a:extLst>
                  <a:ext uri="{FF2B5EF4-FFF2-40B4-BE49-F238E27FC236}">
                    <a16:creationId xmlns:a16="http://schemas.microsoft.com/office/drawing/2014/main" id="{4AF709F0-26B9-4598-95E2-197A44DDA3FE}"/>
                  </a:ext>
                </a:extLst>
              </p:cNvPr>
              <p:cNvSpPr>
                <a:spLocks/>
              </p:cNvSpPr>
              <p:nvPr/>
            </p:nvSpPr>
            <p:spPr bwMode="auto">
              <a:xfrm>
                <a:off x="1086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cs-CZ"/>
              </a:p>
            </p:txBody>
          </p:sp>
          <p:sp>
            <p:nvSpPr>
              <p:cNvPr id="122" name="Freeform 69">
                <a:extLst>
                  <a:ext uri="{FF2B5EF4-FFF2-40B4-BE49-F238E27FC236}">
                    <a16:creationId xmlns:a16="http://schemas.microsoft.com/office/drawing/2014/main" id="{0B360556-4C2D-4C3F-9619-FF1A85E5E1C1}"/>
                  </a:ext>
                </a:extLst>
              </p:cNvPr>
              <p:cNvSpPr>
                <a:spLocks/>
              </p:cNvSpPr>
              <p:nvPr/>
            </p:nvSpPr>
            <p:spPr bwMode="auto">
              <a:xfrm>
                <a:off x="11188700"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3" y="0"/>
                      <a:pt x="183" y="0"/>
                      <a:pt x="183"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cs-CZ"/>
              </a:p>
            </p:txBody>
          </p:sp>
          <p:sp>
            <p:nvSpPr>
              <p:cNvPr id="123" name="Freeform 70">
                <a:extLst>
                  <a:ext uri="{FF2B5EF4-FFF2-40B4-BE49-F238E27FC236}">
                    <a16:creationId xmlns:a16="http://schemas.microsoft.com/office/drawing/2014/main" id="{6A765E70-6888-4837-823D-444DC86FEA63}"/>
                  </a:ext>
                </a:extLst>
              </p:cNvPr>
              <p:cNvSpPr>
                <a:spLocks/>
              </p:cNvSpPr>
              <p:nvPr/>
            </p:nvSpPr>
            <p:spPr bwMode="auto">
              <a:xfrm>
                <a:off x="1151890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cs-CZ"/>
              </a:p>
            </p:txBody>
          </p:sp>
        </p:grpSp>
        <p:sp>
          <p:nvSpPr>
            <p:cNvPr id="54" name="Freeform 18">
              <a:extLst>
                <a:ext uri="{FF2B5EF4-FFF2-40B4-BE49-F238E27FC236}">
                  <a16:creationId xmlns:a16="http://schemas.microsoft.com/office/drawing/2014/main" id="{ADE35CAF-CAD9-469A-B571-C69F70E103B7}"/>
                </a:ext>
              </a:extLst>
            </p:cNvPr>
            <p:cNvSpPr>
              <a:spLocks/>
            </p:cNvSpPr>
            <p:nvPr userDrawn="1"/>
          </p:nvSpPr>
          <p:spPr bwMode="auto">
            <a:xfrm>
              <a:off x="9826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5" name="Freeform 19">
              <a:extLst>
                <a:ext uri="{FF2B5EF4-FFF2-40B4-BE49-F238E27FC236}">
                  <a16:creationId xmlns:a16="http://schemas.microsoft.com/office/drawing/2014/main" id="{17285A94-4916-400B-ABB8-9F4B3C90D060}"/>
                </a:ext>
              </a:extLst>
            </p:cNvPr>
            <p:cNvSpPr>
              <a:spLocks/>
            </p:cNvSpPr>
            <p:nvPr userDrawn="1"/>
          </p:nvSpPr>
          <p:spPr bwMode="auto">
            <a:xfrm>
              <a:off x="131127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6" name="Freeform 20">
              <a:extLst>
                <a:ext uri="{FF2B5EF4-FFF2-40B4-BE49-F238E27FC236}">
                  <a16:creationId xmlns:a16="http://schemas.microsoft.com/office/drawing/2014/main" id="{7333553E-A022-4878-8A6C-2CA66E422AA5}"/>
                </a:ext>
              </a:extLst>
            </p:cNvPr>
            <p:cNvSpPr>
              <a:spLocks/>
            </p:cNvSpPr>
            <p:nvPr userDrawn="1"/>
          </p:nvSpPr>
          <p:spPr bwMode="auto">
            <a:xfrm>
              <a:off x="164147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7" name="Freeform 21">
              <a:extLst>
                <a:ext uri="{FF2B5EF4-FFF2-40B4-BE49-F238E27FC236}">
                  <a16:creationId xmlns:a16="http://schemas.microsoft.com/office/drawing/2014/main" id="{A1FD1FFE-7814-4629-9F79-D853203C983C}"/>
                </a:ext>
              </a:extLst>
            </p:cNvPr>
            <p:cNvSpPr>
              <a:spLocks/>
            </p:cNvSpPr>
            <p:nvPr userDrawn="1"/>
          </p:nvSpPr>
          <p:spPr bwMode="auto">
            <a:xfrm>
              <a:off x="197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8" name="Freeform 22">
              <a:extLst>
                <a:ext uri="{FF2B5EF4-FFF2-40B4-BE49-F238E27FC236}">
                  <a16:creationId xmlns:a16="http://schemas.microsoft.com/office/drawing/2014/main" id="{7E5F0987-CEA6-4CE5-91D0-B0EC93EDA7D7}"/>
                </a:ext>
              </a:extLst>
            </p:cNvPr>
            <p:cNvSpPr>
              <a:spLocks/>
            </p:cNvSpPr>
            <p:nvPr userDrawn="1"/>
          </p:nvSpPr>
          <p:spPr bwMode="auto">
            <a:xfrm>
              <a:off x="2300288"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59" name="Freeform 23">
              <a:extLst>
                <a:ext uri="{FF2B5EF4-FFF2-40B4-BE49-F238E27FC236}">
                  <a16:creationId xmlns:a16="http://schemas.microsoft.com/office/drawing/2014/main" id="{A8FA13CB-C987-42E2-B8E6-3B2292B4830B}"/>
                </a:ext>
              </a:extLst>
            </p:cNvPr>
            <p:cNvSpPr>
              <a:spLocks/>
            </p:cNvSpPr>
            <p:nvPr userDrawn="1"/>
          </p:nvSpPr>
          <p:spPr bwMode="auto">
            <a:xfrm>
              <a:off x="26289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0" name="Freeform 24">
              <a:extLst>
                <a:ext uri="{FF2B5EF4-FFF2-40B4-BE49-F238E27FC236}">
                  <a16:creationId xmlns:a16="http://schemas.microsoft.com/office/drawing/2014/main" id="{0DB2C88D-B366-476B-A6E2-16A1B0C44EAD}"/>
                </a:ext>
              </a:extLst>
            </p:cNvPr>
            <p:cNvSpPr>
              <a:spLocks/>
            </p:cNvSpPr>
            <p:nvPr userDrawn="1"/>
          </p:nvSpPr>
          <p:spPr bwMode="auto">
            <a:xfrm>
              <a:off x="295751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1" name="Freeform 25">
              <a:extLst>
                <a:ext uri="{FF2B5EF4-FFF2-40B4-BE49-F238E27FC236}">
                  <a16:creationId xmlns:a16="http://schemas.microsoft.com/office/drawing/2014/main" id="{76D81A16-E910-4F55-A0CB-96EEE7348DF4}"/>
                </a:ext>
              </a:extLst>
            </p:cNvPr>
            <p:cNvSpPr>
              <a:spLocks/>
            </p:cNvSpPr>
            <p:nvPr userDrawn="1"/>
          </p:nvSpPr>
          <p:spPr bwMode="auto">
            <a:xfrm>
              <a:off x="328771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2" name="Freeform 26">
              <a:extLst>
                <a:ext uri="{FF2B5EF4-FFF2-40B4-BE49-F238E27FC236}">
                  <a16:creationId xmlns:a16="http://schemas.microsoft.com/office/drawing/2014/main" id="{0A200279-BA29-4467-AC73-AB16BF14D17A}"/>
                </a:ext>
              </a:extLst>
            </p:cNvPr>
            <p:cNvSpPr>
              <a:spLocks/>
            </p:cNvSpPr>
            <p:nvPr userDrawn="1"/>
          </p:nvSpPr>
          <p:spPr bwMode="auto">
            <a:xfrm>
              <a:off x="361632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3" name="Freeform 27">
              <a:extLst>
                <a:ext uri="{FF2B5EF4-FFF2-40B4-BE49-F238E27FC236}">
                  <a16:creationId xmlns:a16="http://schemas.microsoft.com/office/drawing/2014/main" id="{B8D3BC56-AC6B-433D-9E94-90D2ADEAC1E0}"/>
                </a:ext>
              </a:extLst>
            </p:cNvPr>
            <p:cNvSpPr>
              <a:spLocks/>
            </p:cNvSpPr>
            <p:nvPr userDrawn="1"/>
          </p:nvSpPr>
          <p:spPr bwMode="auto">
            <a:xfrm>
              <a:off x="3946525"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5" name="Freeform 28">
              <a:extLst>
                <a:ext uri="{FF2B5EF4-FFF2-40B4-BE49-F238E27FC236}">
                  <a16:creationId xmlns:a16="http://schemas.microsoft.com/office/drawing/2014/main" id="{4034E165-FD0D-4ACA-B7E4-89E83BB21F76}"/>
                </a:ext>
              </a:extLst>
            </p:cNvPr>
            <p:cNvSpPr>
              <a:spLocks/>
            </p:cNvSpPr>
            <p:nvPr userDrawn="1"/>
          </p:nvSpPr>
          <p:spPr bwMode="auto">
            <a:xfrm>
              <a:off x="42751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6" name="Freeform 29">
              <a:extLst>
                <a:ext uri="{FF2B5EF4-FFF2-40B4-BE49-F238E27FC236}">
                  <a16:creationId xmlns:a16="http://schemas.microsoft.com/office/drawing/2014/main" id="{546D5984-CA77-453E-8C42-3EA9410D5123}"/>
                </a:ext>
              </a:extLst>
            </p:cNvPr>
            <p:cNvSpPr>
              <a:spLocks/>
            </p:cNvSpPr>
            <p:nvPr userDrawn="1"/>
          </p:nvSpPr>
          <p:spPr bwMode="auto">
            <a:xfrm>
              <a:off x="4603750"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67" name="Freeform 30">
              <a:extLst>
                <a:ext uri="{FF2B5EF4-FFF2-40B4-BE49-F238E27FC236}">
                  <a16:creationId xmlns:a16="http://schemas.microsoft.com/office/drawing/2014/main" id="{64D9D2A2-AC15-4B7E-9914-07DDFBDC2208}"/>
                </a:ext>
              </a:extLst>
            </p:cNvPr>
            <p:cNvSpPr>
              <a:spLocks/>
            </p:cNvSpPr>
            <p:nvPr userDrawn="1"/>
          </p:nvSpPr>
          <p:spPr bwMode="auto">
            <a:xfrm>
              <a:off x="493395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3" name="Freeform 44">
              <a:extLst>
                <a:ext uri="{FF2B5EF4-FFF2-40B4-BE49-F238E27FC236}">
                  <a16:creationId xmlns:a16="http://schemas.microsoft.com/office/drawing/2014/main" id="{8DFAE7C0-B00E-48F0-B262-3F9122C757E5}"/>
                </a:ext>
              </a:extLst>
            </p:cNvPr>
            <p:cNvSpPr>
              <a:spLocks/>
            </p:cNvSpPr>
            <p:nvPr userDrawn="1"/>
          </p:nvSpPr>
          <p:spPr bwMode="auto">
            <a:xfrm>
              <a:off x="52625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4" name="Freeform 45">
              <a:extLst>
                <a:ext uri="{FF2B5EF4-FFF2-40B4-BE49-F238E27FC236}">
                  <a16:creationId xmlns:a16="http://schemas.microsoft.com/office/drawing/2014/main" id="{3EFA6230-3A0A-46C4-8A4B-C3EACC8CDBF5}"/>
                </a:ext>
              </a:extLst>
            </p:cNvPr>
            <p:cNvSpPr>
              <a:spLocks/>
            </p:cNvSpPr>
            <p:nvPr userDrawn="1"/>
          </p:nvSpPr>
          <p:spPr bwMode="auto">
            <a:xfrm>
              <a:off x="5592763"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5" name="Freeform 46">
              <a:extLst>
                <a:ext uri="{FF2B5EF4-FFF2-40B4-BE49-F238E27FC236}">
                  <a16:creationId xmlns:a16="http://schemas.microsoft.com/office/drawing/2014/main" id="{2D7E21CB-F15B-4B1D-9E3C-4500376EA5A4}"/>
                </a:ext>
              </a:extLst>
            </p:cNvPr>
            <p:cNvSpPr>
              <a:spLocks/>
            </p:cNvSpPr>
            <p:nvPr userDrawn="1"/>
          </p:nvSpPr>
          <p:spPr bwMode="auto">
            <a:xfrm>
              <a:off x="59213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96" name="Freeform 47">
              <a:extLst>
                <a:ext uri="{FF2B5EF4-FFF2-40B4-BE49-F238E27FC236}">
                  <a16:creationId xmlns:a16="http://schemas.microsoft.com/office/drawing/2014/main" id="{30317E8E-11C2-4E5F-B835-B0FF7D42EB7E}"/>
                </a:ext>
              </a:extLst>
            </p:cNvPr>
            <p:cNvSpPr>
              <a:spLocks/>
            </p:cNvSpPr>
            <p:nvPr userDrawn="1"/>
          </p:nvSpPr>
          <p:spPr bwMode="auto">
            <a:xfrm>
              <a:off x="6249988"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0" name="Freeform 48">
              <a:extLst>
                <a:ext uri="{FF2B5EF4-FFF2-40B4-BE49-F238E27FC236}">
                  <a16:creationId xmlns:a16="http://schemas.microsoft.com/office/drawing/2014/main" id="{BEDA32C0-C73E-48F1-9766-D787B01A94EE}"/>
                </a:ext>
              </a:extLst>
            </p:cNvPr>
            <p:cNvSpPr>
              <a:spLocks/>
            </p:cNvSpPr>
            <p:nvPr userDrawn="1"/>
          </p:nvSpPr>
          <p:spPr bwMode="auto">
            <a:xfrm>
              <a:off x="658018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1" name="Freeform 49">
              <a:extLst>
                <a:ext uri="{FF2B5EF4-FFF2-40B4-BE49-F238E27FC236}">
                  <a16:creationId xmlns:a16="http://schemas.microsoft.com/office/drawing/2014/main" id="{F3C47E2A-5E32-407B-998C-4918FEE785DA}"/>
                </a:ext>
              </a:extLst>
            </p:cNvPr>
            <p:cNvSpPr>
              <a:spLocks/>
            </p:cNvSpPr>
            <p:nvPr userDrawn="1"/>
          </p:nvSpPr>
          <p:spPr bwMode="auto">
            <a:xfrm>
              <a:off x="69088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2" name="Freeform 50">
              <a:extLst>
                <a:ext uri="{FF2B5EF4-FFF2-40B4-BE49-F238E27FC236}">
                  <a16:creationId xmlns:a16="http://schemas.microsoft.com/office/drawing/2014/main" id="{BD4DCD15-E801-4288-ABF7-2451A0AB0D08}"/>
                </a:ext>
              </a:extLst>
            </p:cNvPr>
            <p:cNvSpPr>
              <a:spLocks/>
            </p:cNvSpPr>
            <p:nvPr userDrawn="1"/>
          </p:nvSpPr>
          <p:spPr bwMode="auto">
            <a:xfrm>
              <a:off x="7239000"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3" name="Freeform 51">
              <a:extLst>
                <a:ext uri="{FF2B5EF4-FFF2-40B4-BE49-F238E27FC236}">
                  <a16:creationId xmlns:a16="http://schemas.microsoft.com/office/drawing/2014/main" id="{1C87012D-66E6-45CE-B011-F02C296834EF}"/>
                </a:ext>
              </a:extLst>
            </p:cNvPr>
            <p:cNvSpPr>
              <a:spLocks/>
            </p:cNvSpPr>
            <p:nvPr userDrawn="1"/>
          </p:nvSpPr>
          <p:spPr bwMode="auto">
            <a:xfrm>
              <a:off x="756761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4" name="Freeform 52">
              <a:extLst>
                <a:ext uri="{FF2B5EF4-FFF2-40B4-BE49-F238E27FC236}">
                  <a16:creationId xmlns:a16="http://schemas.microsoft.com/office/drawing/2014/main" id="{567FB1CC-28D7-4A6E-8007-491816EE796B}"/>
                </a:ext>
              </a:extLst>
            </p:cNvPr>
            <p:cNvSpPr>
              <a:spLocks/>
            </p:cNvSpPr>
            <p:nvPr userDrawn="1"/>
          </p:nvSpPr>
          <p:spPr bwMode="auto">
            <a:xfrm>
              <a:off x="789622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5" name="Freeform 53">
              <a:extLst>
                <a:ext uri="{FF2B5EF4-FFF2-40B4-BE49-F238E27FC236}">
                  <a16:creationId xmlns:a16="http://schemas.microsoft.com/office/drawing/2014/main" id="{16E6673F-0296-465B-9B4C-E9167D3A9DED}"/>
                </a:ext>
              </a:extLst>
            </p:cNvPr>
            <p:cNvSpPr>
              <a:spLocks/>
            </p:cNvSpPr>
            <p:nvPr userDrawn="1"/>
          </p:nvSpPr>
          <p:spPr bwMode="auto">
            <a:xfrm>
              <a:off x="822642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16" name="Freeform 54">
              <a:extLst>
                <a:ext uri="{FF2B5EF4-FFF2-40B4-BE49-F238E27FC236}">
                  <a16:creationId xmlns:a16="http://schemas.microsoft.com/office/drawing/2014/main" id="{5E0B2C81-EA00-47FD-81CD-ED6ADDBA093E}"/>
                </a:ext>
              </a:extLst>
            </p:cNvPr>
            <p:cNvSpPr>
              <a:spLocks/>
            </p:cNvSpPr>
            <p:nvPr userDrawn="1"/>
          </p:nvSpPr>
          <p:spPr bwMode="auto">
            <a:xfrm>
              <a:off x="85550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4" name="Freeform 55">
              <a:extLst>
                <a:ext uri="{FF2B5EF4-FFF2-40B4-BE49-F238E27FC236}">
                  <a16:creationId xmlns:a16="http://schemas.microsoft.com/office/drawing/2014/main" id="{C6C5A619-DD17-4796-AA03-ED32FC760B65}"/>
                </a:ext>
              </a:extLst>
            </p:cNvPr>
            <p:cNvSpPr>
              <a:spLocks/>
            </p:cNvSpPr>
            <p:nvPr userDrawn="1"/>
          </p:nvSpPr>
          <p:spPr bwMode="auto">
            <a:xfrm>
              <a:off x="888523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25" name="Freeform 56">
              <a:extLst>
                <a:ext uri="{FF2B5EF4-FFF2-40B4-BE49-F238E27FC236}">
                  <a16:creationId xmlns:a16="http://schemas.microsoft.com/office/drawing/2014/main" id="{F70F160B-4CF2-48C6-81F8-F37C08AB3CD1}"/>
                </a:ext>
              </a:extLst>
            </p:cNvPr>
            <p:cNvSpPr>
              <a:spLocks/>
            </p:cNvSpPr>
            <p:nvPr userDrawn="1"/>
          </p:nvSpPr>
          <p:spPr bwMode="auto">
            <a:xfrm>
              <a:off x="921385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3" name="Freeform 64">
              <a:extLst>
                <a:ext uri="{FF2B5EF4-FFF2-40B4-BE49-F238E27FC236}">
                  <a16:creationId xmlns:a16="http://schemas.microsoft.com/office/drawing/2014/main" id="{FDA2170B-85BE-4560-9F13-A1B03C87DEFF}"/>
                </a:ext>
              </a:extLst>
            </p:cNvPr>
            <p:cNvSpPr>
              <a:spLocks/>
            </p:cNvSpPr>
            <p:nvPr userDrawn="1"/>
          </p:nvSpPr>
          <p:spPr bwMode="auto">
            <a:xfrm>
              <a:off x="954246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4" name="Freeform 65">
              <a:extLst>
                <a:ext uri="{FF2B5EF4-FFF2-40B4-BE49-F238E27FC236}">
                  <a16:creationId xmlns:a16="http://schemas.microsoft.com/office/drawing/2014/main" id="{7173F660-87AB-4BA0-811D-378A7267E7EB}"/>
                </a:ext>
              </a:extLst>
            </p:cNvPr>
            <p:cNvSpPr>
              <a:spLocks/>
            </p:cNvSpPr>
            <p:nvPr userDrawn="1"/>
          </p:nvSpPr>
          <p:spPr bwMode="auto">
            <a:xfrm>
              <a:off x="987266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5" name="Freeform 66">
              <a:extLst>
                <a:ext uri="{FF2B5EF4-FFF2-40B4-BE49-F238E27FC236}">
                  <a16:creationId xmlns:a16="http://schemas.microsoft.com/office/drawing/2014/main" id="{9DB1D504-E00C-4BC1-AF7C-D29DFA73E0F6}"/>
                </a:ext>
              </a:extLst>
            </p:cNvPr>
            <p:cNvSpPr>
              <a:spLocks/>
            </p:cNvSpPr>
            <p:nvPr userDrawn="1"/>
          </p:nvSpPr>
          <p:spPr bwMode="auto">
            <a:xfrm>
              <a:off x="102012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6" name="Freeform 67">
              <a:extLst>
                <a:ext uri="{FF2B5EF4-FFF2-40B4-BE49-F238E27FC236}">
                  <a16:creationId xmlns:a16="http://schemas.microsoft.com/office/drawing/2014/main" id="{A7F4AB05-5E42-4D96-BE5A-53442FEC67AC}"/>
                </a:ext>
              </a:extLst>
            </p:cNvPr>
            <p:cNvSpPr>
              <a:spLocks/>
            </p:cNvSpPr>
            <p:nvPr userDrawn="1"/>
          </p:nvSpPr>
          <p:spPr bwMode="auto">
            <a:xfrm>
              <a:off x="10529888" y="6354763"/>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7" name="Freeform 68">
              <a:extLst>
                <a:ext uri="{FF2B5EF4-FFF2-40B4-BE49-F238E27FC236}">
                  <a16:creationId xmlns:a16="http://schemas.microsoft.com/office/drawing/2014/main" id="{E2FFE413-5C76-4D70-ABA3-D5992FBC3970}"/>
                </a:ext>
              </a:extLst>
            </p:cNvPr>
            <p:cNvSpPr>
              <a:spLocks/>
            </p:cNvSpPr>
            <p:nvPr userDrawn="1"/>
          </p:nvSpPr>
          <p:spPr bwMode="auto">
            <a:xfrm>
              <a:off x="1086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8" name="Freeform 69">
              <a:extLst>
                <a:ext uri="{FF2B5EF4-FFF2-40B4-BE49-F238E27FC236}">
                  <a16:creationId xmlns:a16="http://schemas.microsoft.com/office/drawing/2014/main" id="{6E79F6E8-B59F-4ADB-840D-AD1D5384F263}"/>
                </a:ext>
              </a:extLst>
            </p:cNvPr>
            <p:cNvSpPr>
              <a:spLocks/>
            </p:cNvSpPr>
            <p:nvPr userDrawn="1"/>
          </p:nvSpPr>
          <p:spPr bwMode="auto">
            <a:xfrm>
              <a:off x="11188700"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sp>
          <p:nvSpPr>
            <p:cNvPr id="139" name="Freeform 70">
              <a:extLst>
                <a:ext uri="{FF2B5EF4-FFF2-40B4-BE49-F238E27FC236}">
                  <a16:creationId xmlns:a16="http://schemas.microsoft.com/office/drawing/2014/main" id="{5D000031-10D8-40A3-BAF9-A47331C20938}"/>
                </a:ext>
              </a:extLst>
            </p:cNvPr>
            <p:cNvSpPr>
              <a:spLocks/>
            </p:cNvSpPr>
            <p:nvPr userDrawn="1"/>
          </p:nvSpPr>
          <p:spPr bwMode="auto">
            <a:xfrm>
              <a:off x="1151890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26245106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182563" indent="-182563" algn="l" defTabSz="914400" rtl="0" eaLnBrk="1" latinLnBrk="0" hangingPunct="1">
        <a:lnSpc>
          <a:spcPct val="90000"/>
        </a:lnSpc>
        <a:spcBef>
          <a:spcPts val="1000"/>
        </a:spcBef>
        <a:buFontTx/>
        <a:buBlip>
          <a:blip r:embed="rId11"/>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pos="7446">
          <p15:clr>
            <a:srgbClr val="F26B43"/>
          </p15:clr>
        </p15:guide>
        <p15:guide id="3" orient="horz" pos="278">
          <p15:clr>
            <a:srgbClr val="F26B43"/>
          </p15:clr>
        </p15:guide>
        <p15:guide id="4"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936_DDEC1498.xm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hyperlink" Target="http://www.kvalitniskola.cz/"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www.vzdelavanivdatech.cz/"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18/10/relationships/comments" Target="../comments/modernComment_85F_E3653CD6.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ec.europa.eu/eurostat/databrowser/view/NAMA_10R_2GDP/default/map?lang=e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18/10/relationships/comments" Target="../comments/modernComment_930_154944BF.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931_81C0E257.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a:xfrm>
            <a:off x="982663" y="2247036"/>
            <a:ext cx="6588351" cy="1348061"/>
          </a:xfrm>
        </p:spPr>
        <p:txBody>
          <a:bodyPr/>
          <a:lstStyle/>
          <a:p>
            <a:r>
              <a:rPr lang="cs-CZ" dirty="0"/>
              <a:t>České školství </a:t>
            </a:r>
            <a:br>
              <a:rPr lang="cs-CZ" dirty="0"/>
            </a:br>
            <a:r>
              <a:rPr lang="cs-CZ" dirty="0"/>
              <a:t>v mapách</a:t>
            </a:r>
          </a:p>
        </p:txBody>
      </p:sp>
      <p:sp>
        <p:nvSpPr>
          <p:cNvPr id="3" name="Podnadpis 2"/>
          <p:cNvSpPr>
            <a:spLocks noGrp="1"/>
          </p:cNvSpPr>
          <p:nvPr>
            <p:ph type="subTitle" idx="1"/>
          </p:nvPr>
        </p:nvSpPr>
        <p:spPr>
          <a:xfrm>
            <a:off x="982663" y="4952457"/>
            <a:ext cx="6588351" cy="393185"/>
          </a:xfrm>
        </p:spPr>
        <p:txBody>
          <a:bodyPr/>
          <a:lstStyle/>
          <a:p>
            <a:r>
              <a:rPr lang="cs-CZ" sz="1400" dirty="0"/>
              <a:t>Mgr. Tomáš Zatloukal, MBA, LL.M., </a:t>
            </a:r>
            <a:r>
              <a:rPr lang="cs-CZ" sz="1400" dirty="0" err="1"/>
              <a:t>MSc</a:t>
            </a:r>
            <a:r>
              <a:rPr lang="cs-CZ" sz="1400" dirty="0"/>
              <a:t>. | ústřední školní inspektor</a:t>
            </a:r>
            <a:br>
              <a:rPr lang="cs-CZ" sz="1400" dirty="0"/>
            </a:br>
            <a:endParaRPr lang="cs-CZ" sz="1400" dirty="0"/>
          </a:p>
        </p:txBody>
      </p:sp>
      <p:pic>
        <p:nvPicPr>
          <p:cNvPr id="5" name="Obráze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48951" y="693083"/>
            <a:ext cx="6189552" cy="3778627"/>
          </a:xfrm>
          <a:prstGeom prst="rect">
            <a:avLst/>
          </a:prstGeom>
        </p:spPr>
      </p:pic>
      <p:sp>
        <p:nvSpPr>
          <p:cNvPr id="6" name="Nadpis 1">
            <a:extLst>
              <a:ext uri="{FF2B5EF4-FFF2-40B4-BE49-F238E27FC236}">
                <a16:creationId xmlns:a16="http://schemas.microsoft.com/office/drawing/2014/main" id="{02463AA3-44B0-4ECE-9B08-E0150EBF14F9}"/>
              </a:ext>
            </a:extLst>
          </p:cNvPr>
          <p:cNvSpPr txBox="1">
            <a:spLocks/>
          </p:cNvSpPr>
          <p:nvPr/>
        </p:nvSpPr>
        <p:spPr>
          <a:xfrm>
            <a:off x="982663" y="4057256"/>
            <a:ext cx="6793931" cy="56169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1200"/>
              </a:spcAft>
              <a:buClrTx/>
              <a:buSzTx/>
              <a:buFontTx/>
              <a:buNone/>
              <a:tabLst/>
              <a:defRPr/>
            </a:pPr>
            <a:r>
              <a:rPr lang="cs-CZ" sz="2000" b="0" dirty="0">
                <a:solidFill>
                  <a:prstClr val="white"/>
                </a:solidFill>
                <a:latin typeface="Segoe UI" panose="020B0502040204020203" pitchFamily="34" charset="0"/>
                <a:cs typeface="Segoe UI" panose="020B0502040204020203" pitchFamily="34" charset="0"/>
              </a:rPr>
              <a:t>Jaké příležitosti pro práci škol, podporu zřizovatelů,   profesní přípravu učitelů vyplývají z prostorové </a:t>
            </a:r>
            <a:r>
              <a:rPr lang="cs-CZ" sz="2000" b="0">
                <a:solidFill>
                  <a:prstClr val="white"/>
                </a:solidFill>
                <a:latin typeface="Segoe UI" panose="020B0502040204020203" pitchFamily="34" charset="0"/>
                <a:cs typeface="Segoe UI" panose="020B0502040204020203" pitchFamily="34" charset="0"/>
              </a:rPr>
              <a:t>analýzy dat</a:t>
            </a:r>
            <a:endParaRPr lang="cs-CZ" sz="2000" b="0" dirty="0">
              <a:solidFill>
                <a:prstClr val="whit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6073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E234A3-FB5F-4965-99B9-DAA1BB2104AC}"/>
              </a:ext>
            </a:extLst>
          </p:cNvPr>
          <p:cNvSpPr>
            <a:spLocks noGrp="1"/>
          </p:cNvSpPr>
          <p:nvPr>
            <p:ph type="title"/>
          </p:nvPr>
        </p:nvSpPr>
        <p:spPr>
          <a:xfrm>
            <a:off x="982662" y="449811"/>
            <a:ext cx="10833097" cy="861774"/>
          </a:xfrm>
        </p:spPr>
        <p:txBody>
          <a:bodyPr/>
          <a:lstStyle/>
          <a:p>
            <a:pPr>
              <a:lnSpc>
                <a:spcPct val="100000"/>
              </a:lnSpc>
            </a:pPr>
            <a:r>
              <a:rPr lang="cs-CZ" sz="2800" dirty="0"/>
              <a:t>Ne všechny rozdíly je možno vysvětlit jen socioekonomickým zázemím žáků a charakteristikou území</a:t>
            </a:r>
          </a:p>
        </p:txBody>
      </p:sp>
      <p:pic>
        <p:nvPicPr>
          <p:cNvPr id="4" name="Zástupný obsah 3">
            <a:extLst>
              <a:ext uri="{FF2B5EF4-FFF2-40B4-BE49-F238E27FC236}">
                <a16:creationId xmlns:a16="http://schemas.microsoft.com/office/drawing/2014/main" id="{355FD9F4-C63A-4639-9D7E-6C755126B37D}"/>
              </a:ext>
            </a:extLst>
          </p:cNvPr>
          <p:cNvPicPr>
            <a:picLocks noGrp="1" noChangeAspect="1"/>
          </p:cNvPicPr>
          <p:nvPr>
            <p:ph idx="4294967295"/>
          </p:nvPr>
        </p:nvPicPr>
        <p:blipFill>
          <a:blip r:embed="rId4"/>
          <a:stretch>
            <a:fillRect/>
          </a:stretch>
        </p:blipFill>
        <p:spPr>
          <a:xfrm>
            <a:off x="12574405" y="0"/>
            <a:ext cx="5129212" cy="4184650"/>
          </a:xfrm>
          <a:prstGeom prst="rect">
            <a:avLst/>
          </a:prstGeom>
        </p:spPr>
      </p:pic>
      <p:pic>
        <p:nvPicPr>
          <p:cNvPr id="5" name="Obrázek 4">
            <a:extLst>
              <a:ext uri="{FF2B5EF4-FFF2-40B4-BE49-F238E27FC236}">
                <a16:creationId xmlns:a16="http://schemas.microsoft.com/office/drawing/2014/main" id="{47549E32-A6AF-47D5-83AC-1E7E9F9D1EBE}"/>
              </a:ext>
            </a:extLst>
          </p:cNvPr>
          <p:cNvPicPr>
            <a:picLocks noChangeAspect="1"/>
          </p:cNvPicPr>
          <p:nvPr/>
        </p:nvPicPr>
        <p:blipFill>
          <a:blip r:embed="rId5"/>
          <a:stretch>
            <a:fillRect/>
          </a:stretch>
        </p:blipFill>
        <p:spPr>
          <a:xfrm>
            <a:off x="8541515" y="4821609"/>
            <a:ext cx="2271178" cy="1440000"/>
          </a:xfrm>
          <a:prstGeom prst="rect">
            <a:avLst/>
          </a:prstGeom>
        </p:spPr>
      </p:pic>
      <p:graphicFrame>
        <p:nvGraphicFramePr>
          <p:cNvPr id="6" name="Graf 5">
            <a:extLst>
              <a:ext uri="{FF2B5EF4-FFF2-40B4-BE49-F238E27FC236}">
                <a16:creationId xmlns:a16="http://schemas.microsoft.com/office/drawing/2014/main" id="{1D167F3D-605A-4115-AC18-676D939D3CE4}"/>
              </a:ext>
            </a:extLst>
          </p:cNvPr>
          <p:cNvGraphicFramePr>
            <a:graphicFrameLocks/>
          </p:cNvGraphicFramePr>
          <p:nvPr>
            <p:extLst>
              <p:ext uri="{D42A27DB-BD31-4B8C-83A1-F6EECF244321}">
                <p14:modId xmlns:p14="http://schemas.microsoft.com/office/powerpoint/2010/main" val="3306327985"/>
              </p:ext>
            </p:extLst>
          </p:nvPr>
        </p:nvGraphicFramePr>
        <p:xfrm>
          <a:off x="893945" y="1588585"/>
          <a:ext cx="10628128" cy="3196493"/>
        </p:xfrm>
        <a:graphic>
          <a:graphicData uri="http://schemas.openxmlformats.org/drawingml/2006/chart">
            <c:chart xmlns:c="http://schemas.openxmlformats.org/drawingml/2006/chart" xmlns:r="http://schemas.openxmlformats.org/officeDocument/2006/relationships" r:id="rId6"/>
          </a:graphicData>
        </a:graphic>
      </p:graphicFrame>
      <p:pic>
        <p:nvPicPr>
          <p:cNvPr id="8" name="Obrázek 22">
            <a:extLst>
              <a:ext uri="{FF2B5EF4-FFF2-40B4-BE49-F238E27FC236}">
                <a16:creationId xmlns:a16="http://schemas.microsoft.com/office/drawing/2014/main" id="{0E4B26A9-A34B-4434-8D4A-FDB681C491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1283" y="4821609"/>
            <a:ext cx="1669380"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se šipkou 10">
            <a:extLst>
              <a:ext uri="{FF2B5EF4-FFF2-40B4-BE49-F238E27FC236}">
                <a16:creationId xmlns:a16="http://schemas.microsoft.com/office/drawing/2014/main" id="{664ECCB1-84F5-4EAC-A05C-03A314BF2863}"/>
              </a:ext>
            </a:extLst>
          </p:cNvPr>
          <p:cNvCxnSpPr>
            <a:cxnSpLocks/>
          </p:cNvCxnSpPr>
          <p:nvPr/>
        </p:nvCxnSpPr>
        <p:spPr>
          <a:xfrm flipH="1">
            <a:off x="8317735" y="1521965"/>
            <a:ext cx="385590" cy="143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AC7A8FFE-95F2-4035-9D60-8F3344B0DC02}"/>
              </a:ext>
            </a:extLst>
          </p:cNvPr>
          <p:cNvSpPr txBox="1"/>
          <p:nvPr/>
        </p:nvSpPr>
        <p:spPr>
          <a:xfrm flipH="1">
            <a:off x="8703325" y="1444332"/>
            <a:ext cx="2628458" cy="215444"/>
          </a:xfrm>
          <a:prstGeom prst="rect">
            <a:avLst/>
          </a:prstGeom>
          <a:noFill/>
        </p:spPr>
        <p:txBody>
          <a:bodyPr wrap="square" lIns="0" tIns="0" rIns="0" bIns="0" rtlCol="0">
            <a:spAutoFit/>
          </a:bodyPr>
          <a:lstStyle/>
          <a:p>
            <a:pPr algn="l"/>
            <a:r>
              <a:rPr lang="cs-CZ" sz="1400" dirty="0"/>
              <a:t>Průměr SES</a:t>
            </a:r>
          </a:p>
        </p:txBody>
      </p:sp>
      <p:cxnSp>
        <p:nvCxnSpPr>
          <p:cNvPr id="15" name="Přímá spojnice 14">
            <a:extLst>
              <a:ext uri="{FF2B5EF4-FFF2-40B4-BE49-F238E27FC236}">
                <a16:creationId xmlns:a16="http://schemas.microsoft.com/office/drawing/2014/main" id="{7045BC2B-CB10-473B-93DF-010743A8751A}"/>
              </a:ext>
            </a:extLst>
          </p:cNvPr>
          <p:cNvCxnSpPr>
            <a:cxnSpLocks/>
          </p:cNvCxnSpPr>
          <p:nvPr/>
        </p:nvCxnSpPr>
        <p:spPr>
          <a:xfrm flipV="1">
            <a:off x="8317735" y="1686670"/>
            <a:ext cx="0" cy="243180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86D4AF27-79D9-120B-7584-2379CC82C64E}"/>
              </a:ext>
            </a:extLst>
          </p:cNvPr>
          <p:cNvSpPr txBox="1"/>
          <p:nvPr/>
        </p:nvSpPr>
        <p:spPr>
          <a:xfrm>
            <a:off x="1006657" y="1348116"/>
            <a:ext cx="5761127" cy="338554"/>
          </a:xfrm>
          <a:prstGeom prst="rect">
            <a:avLst/>
          </a:prstGeom>
          <a:noFill/>
        </p:spPr>
        <p:txBody>
          <a:bodyPr wrap="square">
            <a:spAutoFit/>
          </a:bodyPr>
          <a:lstStyle/>
          <a:p>
            <a:pPr rtl="0">
              <a:defRPr sz="1320" b="0" i="0" u="none" strike="noStrike" kern="1200" spc="0" baseline="0">
                <a:solidFill>
                  <a:prstClr val="black"/>
                </a:solidFill>
                <a:latin typeface="Segoe UI" panose="020B0502040204020203" pitchFamily="34" charset="0"/>
                <a:ea typeface="+mn-ea"/>
                <a:cs typeface="Segoe UI" panose="020B0502040204020203" pitchFamily="34" charset="0"/>
              </a:defRPr>
            </a:pPr>
            <a:r>
              <a:rPr lang="cs-CZ" sz="1600" i="1" dirty="0"/>
              <a:t>Korelace mezi výsledky </a:t>
            </a:r>
            <a:r>
              <a:rPr lang="en-US" sz="1600" i="1" dirty="0"/>
              <a:t>z </a:t>
            </a:r>
            <a:r>
              <a:rPr lang="cs-CZ" sz="1600" i="1" dirty="0"/>
              <a:t>ČJ 9 </a:t>
            </a:r>
            <a:r>
              <a:rPr lang="en-US" sz="1600" i="1" dirty="0"/>
              <a:t>a SE</a:t>
            </a:r>
            <a:r>
              <a:rPr lang="cs-CZ" sz="1600" i="1" dirty="0"/>
              <a:t>S</a:t>
            </a:r>
          </a:p>
        </p:txBody>
      </p:sp>
      <p:sp>
        <p:nvSpPr>
          <p:cNvPr id="18" name="TextovéPole 17">
            <a:extLst>
              <a:ext uri="{FF2B5EF4-FFF2-40B4-BE49-F238E27FC236}">
                <a16:creationId xmlns:a16="http://schemas.microsoft.com/office/drawing/2014/main" id="{2954177E-8CAA-E5DA-F520-54E293575707}"/>
              </a:ext>
            </a:extLst>
          </p:cNvPr>
          <p:cNvSpPr txBox="1"/>
          <p:nvPr/>
        </p:nvSpPr>
        <p:spPr>
          <a:xfrm>
            <a:off x="1006657" y="5126110"/>
            <a:ext cx="1669380" cy="830997"/>
          </a:xfrm>
          <a:prstGeom prst="rect">
            <a:avLst/>
          </a:prstGeom>
          <a:noFill/>
        </p:spPr>
        <p:txBody>
          <a:bodyPr wrap="square">
            <a:spAutoFit/>
          </a:bodyPr>
          <a:lstStyle/>
          <a:p>
            <a:pPr eaLnBrk="0" fontAlgn="base" hangingPunct="0">
              <a:spcBef>
                <a:spcPct val="0"/>
              </a:spcBef>
              <a:spcAft>
                <a:spcPct val="0"/>
              </a:spcAft>
            </a:pPr>
            <a:r>
              <a:rPr kumimoji="0" lang="cs-CZ" altLang="cs-CZ" sz="1600" b="0" i="1"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Model 1: Výsledky * SES (okresní úroveň)</a:t>
            </a:r>
          </a:p>
        </p:txBody>
      </p:sp>
      <p:sp>
        <p:nvSpPr>
          <p:cNvPr id="19" name="TextovéPole 18">
            <a:extLst>
              <a:ext uri="{FF2B5EF4-FFF2-40B4-BE49-F238E27FC236}">
                <a16:creationId xmlns:a16="http://schemas.microsoft.com/office/drawing/2014/main" id="{CA4E9655-E1F2-F52C-332D-A7AEAAFB1E6A}"/>
              </a:ext>
            </a:extLst>
          </p:cNvPr>
          <p:cNvSpPr txBox="1"/>
          <p:nvPr/>
        </p:nvSpPr>
        <p:spPr>
          <a:xfrm>
            <a:off x="6208009" y="5126110"/>
            <a:ext cx="2002542" cy="830997"/>
          </a:xfrm>
          <a:prstGeom prst="rect">
            <a:avLst/>
          </a:prstGeom>
          <a:noFill/>
        </p:spPr>
        <p:txBody>
          <a:bodyPr wrap="square">
            <a:spAutoFit/>
          </a:bodyPr>
          <a:lstStyle/>
          <a:p>
            <a:pPr eaLnBrk="0" fontAlgn="base" hangingPunct="0">
              <a:spcBef>
                <a:spcPct val="0"/>
              </a:spcBef>
              <a:spcAft>
                <a:spcPct val="0"/>
              </a:spcAft>
            </a:pPr>
            <a:r>
              <a:rPr kumimoji="0" lang="cs-CZ" altLang="cs-CZ" sz="1600" b="0" i="1"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Model 2: </a:t>
            </a:r>
            <a:br>
              <a:rPr kumimoji="0" lang="cs-CZ" altLang="cs-CZ" sz="1600" b="0" i="1"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br>
            <a:r>
              <a:rPr kumimoji="0" lang="cs-CZ" altLang="cs-CZ" sz="1600" b="0" i="1"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Výsledky * SES (individuální úroveň)</a:t>
            </a:r>
          </a:p>
        </p:txBody>
      </p:sp>
      <p:sp>
        <p:nvSpPr>
          <p:cNvPr id="20" name="Obdélník 19">
            <a:extLst>
              <a:ext uri="{FF2B5EF4-FFF2-40B4-BE49-F238E27FC236}">
                <a16:creationId xmlns:a16="http://schemas.microsoft.com/office/drawing/2014/main" id="{EDC64050-124C-9E35-F5DC-17C65DBDCE7C}"/>
              </a:ext>
            </a:extLst>
          </p:cNvPr>
          <p:cNvSpPr/>
          <p:nvPr/>
        </p:nvSpPr>
        <p:spPr>
          <a:xfrm>
            <a:off x="9324976" y="3333750"/>
            <a:ext cx="1009650" cy="51435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a:extLst>
              <a:ext uri="{FF2B5EF4-FFF2-40B4-BE49-F238E27FC236}">
                <a16:creationId xmlns:a16="http://schemas.microsoft.com/office/drawing/2014/main" id="{4AE86B91-3E0B-DF2E-0BF4-1E4CD7E3F348}"/>
              </a:ext>
            </a:extLst>
          </p:cNvPr>
          <p:cNvSpPr/>
          <p:nvPr/>
        </p:nvSpPr>
        <p:spPr>
          <a:xfrm>
            <a:off x="4267201" y="2011295"/>
            <a:ext cx="1009650" cy="51435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a:extLst>
              <a:ext uri="{FF2B5EF4-FFF2-40B4-BE49-F238E27FC236}">
                <a16:creationId xmlns:a16="http://schemas.microsoft.com/office/drawing/2014/main" id="{B7B8A286-68ED-0A45-28CB-99617F7A2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693" y="1927139"/>
            <a:ext cx="5943612" cy="4114808"/>
          </a:xfrm>
          <a:prstGeom prst="rect">
            <a:avLst/>
          </a:prstGeom>
          <a:effectLst>
            <a:outerShdw blurRad="63500" sx="102000" sy="102000" algn="ctr" rotWithShape="0">
              <a:prstClr val="black">
                <a:alpha val="40000"/>
              </a:prstClr>
            </a:outerShdw>
          </a:effectLst>
        </p:spPr>
      </p:pic>
      <p:pic>
        <p:nvPicPr>
          <p:cNvPr id="12" name="Obrázek 11">
            <a:extLst>
              <a:ext uri="{FF2B5EF4-FFF2-40B4-BE49-F238E27FC236}">
                <a16:creationId xmlns:a16="http://schemas.microsoft.com/office/drawing/2014/main" id="{21C46D94-C5A4-A5F5-881C-DFBC874539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5979" y="2525645"/>
            <a:ext cx="6172213" cy="3974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2323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438DEF9-2DD0-E64F-0034-1771F449C33F}"/>
              </a:ext>
            </a:extLst>
          </p:cNvPr>
          <p:cNvPicPr>
            <a:picLocks noChangeAspect="1"/>
          </p:cNvPicPr>
          <p:nvPr/>
        </p:nvPicPr>
        <p:blipFill rotWithShape="1">
          <a:blip r:embed="rId2">
            <a:extLst>
              <a:ext uri="{28A0092B-C50C-407E-A947-70E740481C1C}">
                <a14:useLocalDpi xmlns:a14="http://schemas.microsoft.com/office/drawing/2010/main" val="0"/>
              </a:ext>
            </a:extLst>
          </a:blip>
          <a:srcRect b="6753"/>
          <a:stretch/>
        </p:blipFill>
        <p:spPr>
          <a:xfrm>
            <a:off x="2580115" y="468087"/>
            <a:ext cx="9235624" cy="5531034"/>
          </a:xfrm>
          <a:prstGeom prst="rect">
            <a:avLst/>
          </a:prstGeom>
        </p:spPr>
      </p:pic>
      <p:sp>
        <p:nvSpPr>
          <p:cNvPr id="4" name="TextovéPole 3">
            <a:extLst>
              <a:ext uri="{FF2B5EF4-FFF2-40B4-BE49-F238E27FC236}">
                <a16:creationId xmlns:a16="http://schemas.microsoft.com/office/drawing/2014/main" id="{EDCCB277-2890-3A50-6C01-6D21D41E4AA8}"/>
              </a:ext>
            </a:extLst>
          </p:cNvPr>
          <p:cNvSpPr txBox="1"/>
          <p:nvPr/>
        </p:nvSpPr>
        <p:spPr>
          <a:xfrm>
            <a:off x="982661" y="468087"/>
            <a:ext cx="3313972"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ea typeface="+mn-ea"/>
                <a:cs typeface="+mn-cs"/>
              </a:rPr>
              <a:t>Reziduální hodnoty z modelu</a:t>
            </a:r>
          </a:p>
        </p:txBody>
      </p:sp>
      <p:grpSp>
        <p:nvGrpSpPr>
          <p:cNvPr id="7" name="Skupina 6">
            <a:extLst>
              <a:ext uri="{FF2B5EF4-FFF2-40B4-BE49-F238E27FC236}">
                <a16:creationId xmlns:a16="http://schemas.microsoft.com/office/drawing/2014/main" id="{ECAE9EB7-6A02-4094-4483-1D331EF88590}"/>
              </a:ext>
            </a:extLst>
          </p:cNvPr>
          <p:cNvGrpSpPr/>
          <p:nvPr/>
        </p:nvGrpSpPr>
        <p:grpSpPr>
          <a:xfrm>
            <a:off x="986206" y="1225737"/>
            <a:ext cx="397182" cy="1482938"/>
            <a:chOff x="986206" y="2292771"/>
            <a:chExt cx="397182" cy="1482938"/>
          </a:xfrm>
        </p:grpSpPr>
        <p:sp>
          <p:nvSpPr>
            <p:cNvPr id="8" name="TextovéPole 7">
              <a:extLst>
                <a:ext uri="{FF2B5EF4-FFF2-40B4-BE49-F238E27FC236}">
                  <a16:creationId xmlns:a16="http://schemas.microsoft.com/office/drawing/2014/main" id="{605BA4E5-2953-CF72-7E1D-EF4D03AC4017}"/>
                </a:ext>
              </a:extLst>
            </p:cNvPr>
            <p:cNvSpPr txBox="1"/>
            <p:nvPr/>
          </p:nvSpPr>
          <p:spPr>
            <a:xfrm>
              <a:off x="1383323" y="3498710"/>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ea typeface="+mn-ea"/>
                <a:cs typeface="+mn-cs"/>
              </a:endParaRPr>
            </a:p>
          </p:txBody>
        </p:sp>
        <p:sp>
          <p:nvSpPr>
            <p:cNvPr id="9" name="Obdélník 8">
              <a:extLst>
                <a:ext uri="{FF2B5EF4-FFF2-40B4-BE49-F238E27FC236}">
                  <a16:creationId xmlns:a16="http://schemas.microsoft.com/office/drawing/2014/main" id="{F0540505-1B21-0DA4-E225-DB2EFF1B6117}"/>
                </a:ext>
              </a:extLst>
            </p:cNvPr>
            <p:cNvSpPr/>
            <p:nvPr/>
          </p:nvSpPr>
          <p:spPr>
            <a:xfrm>
              <a:off x="986206" y="3397947"/>
              <a:ext cx="295152" cy="377762"/>
            </a:xfrm>
            <a:prstGeom prst="rect">
              <a:avLst/>
            </a:prstGeom>
            <a:solidFill>
              <a:srgbClr val="10F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ea typeface="+mn-ea"/>
                  <a:cs typeface="+mn-cs"/>
                </a:rPr>
                <a:t>&gt;0,05</a:t>
              </a:r>
            </a:p>
          </p:txBody>
        </p:sp>
        <p:sp>
          <p:nvSpPr>
            <p:cNvPr id="10" name="Obdélník 9">
              <a:extLst>
                <a:ext uri="{FF2B5EF4-FFF2-40B4-BE49-F238E27FC236}">
                  <a16:creationId xmlns:a16="http://schemas.microsoft.com/office/drawing/2014/main" id="{0EDDCAFD-9C34-EC4C-963D-A15C225F70A6}"/>
                </a:ext>
              </a:extLst>
            </p:cNvPr>
            <p:cNvSpPr/>
            <p:nvPr/>
          </p:nvSpPr>
          <p:spPr>
            <a:xfrm>
              <a:off x="986206" y="3025877"/>
              <a:ext cx="295152" cy="377762"/>
            </a:xfrm>
            <a:prstGeom prst="rect">
              <a:avLst/>
            </a:prstGeom>
            <a:solidFill>
              <a:srgbClr val="BAF7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ea typeface="+mn-ea"/>
                <a:cs typeface="+mn-cs"/>
              </a:endParaRPr>
            </a:p>
          </p:txBody>
        </p:sp>
        <p:sp>
          <p:nvSpPr>
            <p:cNvPr id="11" name="Obdélník 10">
              <a:extLst>
                <a:ext uri="{FF2B5EF4-FFF2-40B4-BE49-F238E27FC236}">
                  <a16:creationId xmlns:a16="http://schemas.microsoft.com/office/drawing/2014/main" id="{052272D6-2275-ADF4-576C-8C90FC0093CC}"/>
                </a:ext>
              </a:extLst>
            </p:cNvPr>
            <p:cNvSpPr/>
            <p:nvPr/>
          </p:nvSpPr>
          <p:spPr>
            <a:xfrm>
              <a:off x="986206" y="2660415"/>
              <a:ext cx="295152" cy="377762"/>
            </a:xfrm>
            <a:prstGeom prst="rect">
              <a:avLst/>
            </a:prstGeom>
            <a:solidFill>
              <a:srgbClr val="FDB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ea typeface="+mn-ea"/>
                <a:cs typeface="+mn-cs"/>
              </a:endParaRPr>
            </a:p>
          </p:txBody>
        </p:sp>
        <p:sp>
          <p:nvSpPr>
            <p:cNvPr id="12" name="Obdélník 11">
              <a:extLst>
                <a:ext uri="{FF2B5EF4-FFF2-40B4-BE49-F238E27FC236}">
                  <a16:creationId xmlns:a16="http://schemas.microsoft.com/office/drawing/2014/main" id="{37528549-211D-B2CB-BC9B-D2DCFCAE0995}"/>
                </a:ext>
              </a:extLst>
            </p:cNvPr>
            <p:cNvSpPr/>
            <p:nvPr/>
          </p:nvSpPr>
          <p:spPr>
            <a:xfrm>
              <a:off x="986206" y="2292771"/>
              <a:ext cx="295152" cy="377762"/>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ea typeface="+mn-ea"/>
                  <a:cs typeface="+mn-cs"/>
                </a:rPr>
                <a:t>&lt;-0,05</a:t>
              </a:r>
            </a:p>
          </p:txBody>
        </p:sp>
      </p:grpSp>
      <p:pic>
        <p:nvPicPr>
          <p:cNvPr id="13" name="Obrázek 12">
            <a:extLst>
              <a:ext uri="{FF2B5EF4-FFF2-40B4-BE49-F238E27FC236}">
                <a16:creationId xmlns:a16="http://schemas.microsoft.com/office/drawing/2014/main" id="{9F27789E-7078-2731-1770-6244D96B1720}"/>
              </a:ext>
            </a:extLst>
          </p:cNvPr>
          <p:cNvPicPr>
            <a:picLocks noChangeAspect="1"/>
          </p:cNvPicPr>
          <p:nvPr/>
        </p:nvPicPr>
        <p:blipFill>
          <a:blip r:embed="rId3"/>
          <a:stretch>
            <a:fillRect/>
          </a:stretch>
        </p:blipFill>
        <p:spPr>
          <a:xfrm>
            <a:off x="-2808101" y="2570175"/>
            <a:ext cx="2495550" cy="2000250"/>
          </a:xfrm>
          <a:prstGeom prst="rect">
            <a:avLst/>
          </a:prstGeom>
        </p:spPr>
      </p:pic>
    </p:spTree>
    <p:extLst>
      <p:ext uri="{BB962C8B-B14F-4D97-AF65-F5344CB8AC3E}">
        <p14:creationId xmlns:p14="http://schemas.microsoft.com/office/powerpoint/2010/main" val="412664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317B2404-97D4-E374-D31D-B542D0DEF55F}"/>
              </a:ext>
            </a:extLst>
          </p:cNvPr>
          <p:cNvSpPr/>
          <p:nvPr/>
        </p:nvSpPr>
        <p:spPr>
          <a:xfrm>
            <a:off x="982662" y="1160468"/>
            <a:ext cx="1083309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1" i="0" u="none" strike="noStrike" kern="1200" cap="none" spc="0" normalizeH="0" baseline="0" noProof="0" dirty="0">
                <a:ln>
                  <a:noFill/>
                </a:ln>
                <a:solidFill>
                  <a:prstClr val="black"/>
                </a:solidFill>
                <a:effectLst/>
                <a:uLnTx/>
                <a:uFillTx/>
                <a:ea typeface="+mn-ea"/>
                <a:cs typeface="Segoe UI" panose="020B0502040204020203" pitchFamily="34" charset="0"/>
              </a:rPr>
              <a:t>Kvalita pedagogického sboru je odrazem kvality pedagogického řízení </a:t>
            </a:r>
            <a:endParaRPr kumimoji="0" lang="cs-CZ" b="1" i="0" u="none" strike="noStrike" kern="1200" cap="none" spc="0" normalizeH="0" baseline="0" noProof="0" dirty="0">
              <a:ln>
                <a:noFill/>
              </a:ln>
              <a:solidFill>
                <a:prstClr val="black"/>
              </a:solidFill>
              <a:effectLst/>
              <a:uLnTx/>
              <a:uFillTx/>
              <a:ea typeface="+mn-ea"/>
            </a:endParaRPr>
          </a:p>
        </p:txBody>
      </p:sp>
      <p:sp>
        <p:nvSpPr>
          <p:cNvPr id="4" name="Nadpis 1">
            <a:extLst>
              <a:ext uri="{FF2B5EF4-FFF2-40B4-BE49-F238E27FC236}">
                <a16:creationId xmlns:a16="http://schemas.microsoft.com/office/drawing/2014/main" id="{1241F6CA-72FC-4B4C-DEA0-2AAF1ED7437E}"/>
              </a:ext>
            </a:extLst>
          </p:cNvPr>
          <p:cNvSpPr txBox="1">
            <a:spLocks/>
          </p:cNvSpPr>
          <p:nvPr/>
        </p:nvSpPr>
        <p:spPr>
          <a:xfrm>
            <a:off x="982662" y="2274425"/>
            <a:ext cx="4455617" cy="540057"/>
          </a:xfrm>
          <a:prstGeom prst="rect">
            <a:avLst/>
          </a:prstGeom>
        </p:spPr>
        <p:txBody>
          <a:bodyPr vert="horz" lIns="91440" tIns="45720" rIns="91440" bIns="45720" rtlCol="0" anchor="ctr">
            <a:noAutofit/>
          </a:bodyPr>
          <a:lstStyle>
            <a:lvl1pPr algn="ctr" defTabSz="914172" rtl="0" eaLnBrk="1" latinLnBrk="0" hangingPunct="1">
              <a:lnSpc>
                <a:spcPct val="90000"/>
              </a:lnSpc>
              <a:spcBef>
                <a:spcPct val="0"/>
              </a:spcBef>
              <a:buNone/>
              <a:defRPr sz="2800" b="1" i="0" kern="1200" cap="all" baseline="0">
                <a:solidFill>
                  <a:schemeClr val="tx2"/>
                </a:solidFill>
                <a:latin typeface="Segoe UI" panose="020B0502040204020203" pitchFamily="34" charset="0"/>
                <a:ea typeface="+mj-ea"/>
                <a:cs typeface="Segoe UI" panose="020B0502040204020203" pitchFamily="34" charset="0"/>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cs-CZ" sz="1400" b="0" i="1" u="none" strike="noStrike" kern="1200" cap="none" spc="0" normalizeH="0" baseline="0" noProof="0" dirty="0">
                <a:ln>
                  <a:noFill/>
                </a:ln>
                <a:solidFill>
                  <a:schemeClr val="tx1"/>
                </a:solidFill>
                <a:effectLst/>
                <a:uLnTx/>
                <a:uFillTx/>
                <a:latin typeface="+mn-lt"/>
                <a:ea typeface="+mj-ea"/>
                <a:cs typeface="Segoe UI" panose="020B0502040204020203" pitchFamily="34" charset="0"/>
              </a:rPr>
              <a:t>2.1. Vedení školy aktivně řídí, pravidelně monitoruje </a:t>
            </a:r>
            <a:br>
              <a:rPr kumimoji="0" lang="cs-CZ" sz="1400" b="0" i="1" u="none" strike="noStrike" kern="1200" cap="none" spc="0" normalizeH="0" baseline="0" noProof="0" dirty="0">
                <a:ln>
                  <a:noFill/>
                </a:ln>
                <a:solidFill>
                  <a:schemeClr val="tx1"/>
                </a:solidFill>
                <a:effectLst/>
                <a:uLnTx/>
                <a:uFillTx/>
                <a:latin typeface="+mn-lt"/>
                <a:ea typeface="+mj-ea"/>
                <a:cs typeface="Segoe UI" panose="020B0502040204020203" pitchFamily="34" charset="0"/>
              </a:rPr>
            </a:br>
            <a:r>
              <a:rPr kumimoji="0" lang="cs-CZ" sz="1400" b="0" i="1" u="none" strike="noStrike" kern="1200" cap="none" spc="0" normalizeH="0" baseline="0" noProof="0" dirty="0">
                <a:ln>
                  <a:noFill/>
                </a:ln>
                <a:solidFill>
                  <a:schemeClr val="tx1"/>
                </a:solidFill>
                <a:effectLst/>
                <a:uLnTx/>
                <a:uFillTx/>
                <a:latin typeface="+mn-lt"/>
                <a:ea typeface="+mj-ea"/>
                <a:cs typeface="Segoe UI" panose="020B0502040204020203" pitchFamily="34" charset="0"/>
              </a:rPr>
              <a:t>a vyhodnocuje práci školy a přijímá účinná opatření.</a:t>
            </a:r>
          </a:p>
        </p:txBody>
      </p:sp>
      <p:sp>
        <p:nvSpPr>
          <p:cNvPr id="5" name="TextovéPole 4">
            <a:extLst>
              <a:ext uri="{FF2B5EF4-FFF2-40B4-BE49-F238E27FC236}">
                <a16:creationId xmlns:a16="http://schemas.microsoft.com/office/drawing/2014/main" id="{FB687C6D-35C1-40FE-9E86-4A9C137B4BEC}"/>
              </a:ext>
            </a:extLst>
          </p:cNvPr>
          <p:cNvSpPr txBox="1"/>
          <p:nvPr/>
        </p:nvSpPr>
        <p:spPr>
          <a:xfrm>
            <a:off x="6902321" y="1529800"/>
            <a:ext cx="4632164" cy="1295079"/>
          </a:xfrm>
          <a:prstGeom prst="rect">
            <a:avLst/>
          </a:prstGeom>
        </p:spPr>
        <p:txBody>
          <a:bodyPr vert="horz" lIns="91440" tIns="45720" rIns="91440" bIns="45720" rtlCol="0" anchor="ctr">
            <a:noAutofit/>
          </a:bodyPr>
          <a:lstStyle>
            <a:defPPr>
              <a:defRPr lang="cs-CZ"/>
            </a:defPPr>
            <a:lvl1pPr marR="0" lvl="0" indent="0" defTabSz="914172" fontAlgn="auto">
              <a:lnSpc>
                <a:spcPct val="90000"/>
              </a:lnSpc>
              <a:spcBef>
                <a:spcPct val="0"/>
              </a:spcBef>
              <a:spcAft>
                <a:spcPts val="0"/>
              </a:spcAft>
              <a:buClrTx/>
              <a:buSzTx/>
              <a:buFontTx/>
              <a:buNone/>
              <a:tabLst/>
              <a:defRPr kumimoji="0" b="0" i="1" u="none" strike="noStrike" cap="none" spc="0" normalizeH="0" baseline="0">
                <a:ln>
                  <a:noFill/>
                </a:ln>
                <a:solidFill>
                  <a:srgbClr val="44546A"/>
                </a:solidFill>
                <a:effectLst/>
                <a:uLnTx/>
                <a:uFillTx/>
                <a:latin typeface="Nunito Sans" pitchFamily="2" charset="-18"/>
                <a:ea typeface="+mj-ea"/>
                <a:cs typeface="Segoe UI" panose="020B0502040204020203" pitchFamily="34" charset="0"/>
              </a:defRPr>
            </a:lvl1pPr>
          </a:lstStyle>
          <a:p>
            <a:pPr marL="0" marR="0" lvl="0" indent="0" defTabSz="914172" rtl="0" eaLnBrk="1" fontAlgn="auto" latinLnBrk="0" hangingPunct="1">
              <a:lnSpc>
                <a:spcPct val="90000"/>
              </a:lnSpc>
              <a:spcBef>
                <a:spcPct val="0"/>
              </a:spcBef>
              <a:spcAft>
                <a:spcPts val="0"/>
              </a:spcAft>
              <a:buClrTx/>
              <a:buSzTx/>
              <a:buFontTx/>
              <a:buNone/>
              <a:tabLst/>
              <a:defRPr/>
            </a:pPr>
            <a:r>
              <a:rPr kumimoji="0" lang="cs-CZ" sz="1400" b="0" u="none" strike="noStrike" kern="1200" cap="none" spc="0" normalizeH="0" baseline="0" noProof="0" dirty="0">
                <a:ln>
                  <a:noFill/>
                </a:ln>
                <a:solidFill>
                  <a:schemeClr val="tx1"/>
                </a:solidFill>
                <a:effectLst/>
                <a:uLnTx/>
                <a:uFillTx/>
                <a:latin typeface="+mn-lt"/>
                <a:ea typeface="+mj-ea"/>
                <a:cs typeface="Segoe UI" panose="020B0502040204020203" pitchFamily="34" charset="0"/>
              </a:rPr>
              <a:t>2.3 Vedení školy usiluje o zajištění optimálních personálních podmínek pro vzdělávání, cíleně pečuje </a:t>
            </a:r>
            <a:br>
              <a:rPr kumimoji="0" lang="cs-CZ" sz="1400" b="0" u="none" strike="noStrike" kern="1200" cap="none" spc="0" normalizeH="0" baseline="0" noProof="0" dirty="0">
                <a:ln>
                  <a:noFill/>
                </a:ln>
                <a:solidFill>
                  <a:schemeClr val="tx1"/>
                </a:solidFill>
                <a:effectLst/>
                <a:uLnTx/>
                <a:uFillTx/>
                <a:latin typeface="+mn-lt"/>
                <a:ea typeface="+mj-ea"/>
                <a:cs typeface="Segoe UI" panose="020B0502040204020203" pitchFamily="34" charset="0"/>
              </a:rPr>
            </a:br>
            <a:r>
              <a:rPr kumimoji="0" lang="cs-CZ" sz="1400" b="0" u="none" strike="noStrike" kern="1200" cap="none" spc="0" normalizeH="0" baseline="0" noProof="0" dirty="0">
                <a:ln>
                  <a:noFill/>
                </a:ln>
                <a:solidFill>
                  <a:schemeClr val="tx1"/>
                </a:solidFill>
                <a:effectLst/>
                <a:uLnTx/>
                <a:uFillTx/>
                <a:latin typeface="+mn-lt"/>
                <a:ea typeface="+mj-ea"/>
                <a:cs typeface="Segoe UI" panose="020B0502040204020203" pitchFamily="34" charset="0"/>
              </a:rPr>
              <a:t>o naplnění relevantních potřeb každého pedagoga </a:t>
            </a:r>
            <a:br>
              <a:rPr kumimoji="0" lang="cs-CZ" sz="1400" b="0" u="none" strike="noStrike" kern="1200" cap="none" spc="0" normalizeH="0" baseline="0" noProof="0" dirty="0">
                <a:ln>
                  <a:noFill/>
                </a:ln>
                <a:solidFill>
                  <a:schemeClr val="tx1"/>
                </a:solidFill>
                <a:effectLst/>
                <a:uLnTx/>
                <a:uFillTx/>
                <a:latin typeface="+mn-lt"/>
                <a:ea typeface="+mj-ea"/>
                <a:cs typeface="Segoe UI" panose="020B0502040204020203" pitchFamily="34" charset="0"/>
              </a:rPr>
            </a:br>
            <a:r>
              <a:rPr kumimoji="0" lang="cs-CZ" sz="1400" b="0" u="none" strike="noStrike" kern="1200" cap="none" spc="0" normalizeH="0" baseline="0" noProof="0" dirty="0">
                <a:ln>
                  <a:noFill/>
                </a:ln>
                <a:solidFill>
                  <a:schemeClr val="tx1"/>
                </a:solidFill>
                <a:effectLst/>
                <a:uLnTx/>
                <a:uFillTx/>
                <a:latin typeface="+mn-lt"/>
                <a:ea typeface="+mj-ea"/>
                <a:cs typeface="Segoe UI" panose="020B0502040204020203" pitchFamily="34" charset="0"/>
              </a:rPr>
              <a:t>a jeho profesní rozvoj, vytváří podmínky pro výměnu pedagogických zkušeností s dalšími školami a účinně podporuje začínající pedagogy.</a:t>
            </a:r>
          </a:p>
        </p:txBody>
      </p:sp>
      <p:sp>
        <p:nvSpPr>
          <p:cNvPr id="6" name="Nadpis 5">
            <a:extLst>
              <a:ext uri="{FF2B5EF4-FFF2-40B4-BE49-F238E27FC236}">
                <a16:creationId xmlns:a16="http://schemas.microsoft.com/office/drawing/2014/main" id="{F5F5289D-73E6-355F-8CB1-15C9FC1921EA}"/>
              </a:ext>
            </a:extLst>
          </p:cNvPr>
          <p:cNvSpPr>
            <a:spLocks noGrp="1"/>
          </p:cNvSpPr>
          <p:nvPr>
            <p:ph type="title"/>
          </p:nvPr>
        </p:nvSpPr>
        <p:spPr>
          <a:xfrm>
            <a:off x="982662" y="449811"/>
            <a:ext cx="10833097" cy="498598"/>
          </a:xfrm>
        </p:spPr>
        <p:txBody>
          <a:bodyPr/>
          <a:lstStyle/>
          <a:p>
            <a:r>
              <a:rPr lang="cs-CZ" dirty="0"/>
              <a:t>Úspěch školy začíná s dobrým vedením</a:t>
            </a:r>
          </a:p>
        </p:txBody>
      </p:sp>
      <p:grpSp>
        <p:nvGrpSpPr>
          <p:cNvPr id="28" name="Skupina 27">
            <a:extLst>
              <a:ext uri="{FF2B5EF4-FFF2-40B4-BE49-F238E27FC236}">
                <a16:creationId xmlns:a16="http://schemas.microsoft.com/office/drawing/2014/main" id="{E13DC8DC-20C5-9FAA-E007-BEDD8E1D58F1}"/>
              </a:ext>
            </a:extLst>
          </p:cNvPr>
          <p:cNvGrpSpPr/>
          <p:nvPr/>
        </p:nvGrpSpPr>
        <p:grpSpPr>
          <a:xfrm>
            <a:off x="2412922" y="2896593"/>
            <a:ext cx="541803" cy="541803"/>
            <a:chOff x="4324492" y="3788797"/>
            <a:chExt cx="747054" cy="747054"/>
          </a:xfrm>
        </p:grpSpPr>
        <p:sp>
          <p:nvSpPr>
            <p:cNvPr id="29" name="Freeform 91">
              <a:extLst>
                <a:ext uri="{FF2B5EF4-FFF2-40B4-BE49-F238E27FC236}">
                  <a16:creationId xmlns:a16="http://schemas.microsoft.com/office/drawing/2014/main" id="{666B3D42-7BFC-DDC2-7C77-40617A197FDE}"/>
                </a:ext>
              </a:extLst>
            </p:cNvPr>
            <p:cNvSpPr>
              <a:spLocks noChangeArrowheads="1"/>
            </p:cNvSpPr>
            <p:nvPr/>
          </p:nvSpPr>
          <p:spPr bwMode="auto">
            <a:xfrm>
              <a:off x="4324492" y="3788797"/>
              <a:ext cx="747054" cy="747054"/>
            </a:xfrm>
            <a:custGeom>
              <a:avLst/>
              <a:gdLst>
                <a:gd name="T0" fmla="*/ 1198 w 1199"/>
                <a:gd name="T1" fmla="*/ 598 h 1198"/>
                <a:gd name="T2" fmla="*/ 1198 w 1199"/>
                <a:gd name="T3" fmla="*/ 598 h 1198"/>
                <a:gd name="T4" fmla="*/ 599 w 1199"/>
                <a:gd name="T5" fmla="*/ 1197 h 1198"/>
                <a:gd name="T6" fmla="*/ 599 w 1199"/>
                <a:gd name="T7" fmla="*/ 1197 h 1198"/>
                <a:gd name="T8" fmla="*/ 0 w 1199"/>
                <a:gd name="T9" fmla="*/ 598 h 1198"/>
                <a:gd name="T10" fmla="*/ 0 w 1199"/>
                <a:gd name="T11" fmla="*/ 598 h 1198"/>
                <a:gd name="T12" fmla="*/ 599 w 1199"/>
                <a:gd name="T13" fmla="*/ 0 h 1198"/>
                <a:gd name="T14" fmla="*/ 599 w 1199"/>
                <a:gd name="T15" fmla="*/ 0 h 1198"/>
                <a:gd name="T16" fmla="*/ 1198 w 1199"/>
                <a:gd name="T17" fmla="*/ 59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9" h="1198">
                  <a:moveTo>
                    <a:pt x="1198" y="598"/>
                  </a:moveTo>
                  <a:lnTo>
                    <a:pt x="1198" y="598"/>
                  </a:lnTo>
                  <a:cubicBezTo>
                    <a:pt x="1198" y="929"/>
                    <a:pt x="929" y="1197"/>
                    <a:pt x="599" y="1197"/>
                  </a:cubicBezTo>
                  <a:lnTo>
                    <a:pt x="599" y="1197"/>
                  </a:lnTo>
                  <a:cubicBezTo>
                    <a:pt x="268" y="1197"/>
                    <a:pt x="0" y="929"/>
                    <a:pt x="0" y="598"/>
                  </a:cubicBezTo>
                  <a:lnTo>
                    <a:pt x="0" y="598"/>
                  </a:lnTo>
                  <a:cubicBezTo>
                    <a:pt x="0" y="268"/>
                    <a:pt x="268" y="0"/>
                    <a:pt x="599" y="0"/>
                  </a:cubicBezTo>
                  <a:lnTo>
                    <a:pt x="599" y="0"/>
                  </a:lnTo>
                  <a:cubicBezTo>
                    <a:pt x="929" y="0"/>
                    <a:pt x="1198" y="268"/>
                    <a:pt x="1198" y="598"/>
                  </a:cubicBezTo>
                </a:path>
              </a:pathLst>
            </a:custGeom>
            <a:solidFill>
              <a:schemeClr val="accent2"/>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0" name="Freeform 29">
              <a:extLst>
                <a:ext uri="{FF2B5EF4-FFF2-40B4-BE49-F238E27FC236}">
                  <a16:creationId xmlns:a16="http://schemas.microsoft.com/office/drawing/2014/main" id="{2D33EB19-4971-CC1E-F221-BCC9C1C93171}"/>
                </a:ext>
              </a:extLst>
            </p:cNvPr>
            <p:cNvSpPr>
              <a:spLocks noChangeArrowheads="1"/>
            </p:cNvSpPr>
            <p:nvPr/>
          </p:nvSpPr>
          <p:spPr bwMode="auto">
            <a:xfrm>
              <a:off x="4566186" y="4071688"/>
              <a:ext cx="268525" cy="234313"/>
            </a:xfrm>
            <a:custGeom>
              <a:avLst/>
              <a:gdLst>
                <a:gd name="connsiteX0" fmla="*/ 263047 w 537050"/>
                <a:gd name="connsiteY0" fmla="*/ 230708 h 468625"/>
                <a:gd name="connsiteX1" fmla="*/ 483919 w 537050"/>
                <a:gd name="connsiteY1" fmla="*/ 420789 h 468625"/>
                <a:gd name="connsiteX2" fmla="*/ 450416 w 537050"/>
                <a:gd name="connsiteY2" fmla="*/ 467366 h 468625"/>
                <a:gd name="connsiteX3" fmla="*/ 442970 w 537050"/>
                <a:gd name="connsiteY3" fmla="*/ 468625 h 468625"/>
                <a:gd name="connsiteX4" fmla="*/ 404504 w 537050"/>
                <a:gd name="connsiteY4" fmla="*/ 434636 h 468625"/>
                <a:gd name="connsiteX5" fmla="*/ 263047 w 537050"/>
                <a:gd name="connsiteY5" fmla="*/ 312531 h 468625"/>
                <a:gd name="connsiteX6" fmla="*/ 121589 w 537050"/>
                <a:gd name="connsiteY6" fmla="*/ 434636 h 468625"/>
                <a:gd name="connsiteX7" fmla="*/ 75678 w 537050"/>
                <a:gd name="connsiteY7" fmla="*/ 467366 h 468625"/>
                <a:gd name="connsiteX8" fmla="*/ 42175 w 537050"/>
                <a:gd name="connsiteY8" fmla="*/ 420789 h 468625"/>
                <a:gd name="connsiteX9" fmla="*/ 263047 w 537050"/>
                <a:gd name="connsiteY9" fmla="*/ 230708 h 468625"/>
                <a:gd name="connsiteX10" fmla="*/ 471134 w 537050"/>
                <a:gd name="connsiteY10" fmla="*/ 0 h 468625"/>
                <a:gd name="connsiteX11" fmla="*/ 537050 w 537050"/>
                <a:gd name="connsiteY11" fmla="*/ 64649 h 468625"/>
                <a:gd name="connsiteX12" fmla="*/ 471134 w 537050"/>
                <a:gd name="connsiteY12" fmla="*/ 130565 h 468625"/>
                <a:gd name="connsiteX13" fmla="*/ 406485 w 537050"/>
                <a:gd name="connsiteY13" fmla="*/ 64649 h 468625"/>
                <a:gd name="connsiteX14" fmla="*/ 471134 w 537050"/>
                <a:gd name="connsiteY14" fmla="*/ 0 h 468625"/>
                <a:gd name="connsiteX15" fmla="*/ 65916 w 537050"/>
                <a:gd name="connsiteY15" fmla="*/ 0 h 468625"/>
                <a:gd name="connsiteX16" fmla="*/ 130565 w 537050"/>
                <a:gd name="connsiteY16" fmla="*/ 64649 h 468625"/>
                <a:gd name="connsiteX17" fmla="*/ 65916 w 537050"/>
                <a:gd name="connsiteY17" fmla="*/ 130565 h 468625"/>
                <a:gd name="connsiteX18" fmla="*/ 0 w 537050"/>
                <a:gd name="connsiteY18" fmla="*/ 64649 h 468625"/>
                <a:gd name="connsiteX19" fmla="*/ 65916 w 537050"/>
                <a:gd name="connsiteY19" fmla="*/ 0 h 46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50" h="468625">
                  <a:moveTo>
                    <a:pt x="263047" y="230708"/>
                  </a:moveTo>
                  <a:cubicBezTo>
                    <a:pt x="373483" y="230708"/>
                    <a:pt x="465306" y="310014"/>
                    <a:pt x="483919" y="420789"/>
                  </a:cubicBezTo>
                  <a:cubicBezTo>
                    <a:pt x="487641" y="443448"/>
                    <a:pt x="472751" y="464848"/>
                    <a:pt x="450416" y="467366"/>
                  </a:cubicBezTo>
                  <a:cubicBezTo>
                    <a:pt x="447934" y="468625"/>
                    <a:pt x="445452" y="468625"/>
                    <a:pt x="442970" y="468625"/>
                  </a:cubicBezTo>
                  <a:cubicBezTo>
                    <a:pt x="424358" y="468625"/>
                    <a:pt x="406986" y="454778"/>
                    <a:pt x="404504" y="434636"/>
                  </a:cubicBezTo>
                  <a:cubicBezTo>
                    <a:pt x="392095" y="364143"/>
                    <a:pt x="333775" y="312531"/>
                    <a:pt x="263047" y="312531"/>
                  </a:cubicBezTo>
                  <a:cubicBezTo>
                    <a:pt x="192318" y="312531"/>
                    <a:pt x="132757" y="364143"/>
                    <a:pt x="121589" y="434636"/>
                  </a:cubicBezTo>
                  <a:cubicBezTo>
                    <a:pt x="117867" y="457295"/>
                    <a:pt x="98013" y="471142"/>
                    <a:pt x="75678" y="467366"/>
                  </a:cubicBezTo>
                  <a:cubicBezTo>
                    <a:pt x="53342" y="464848"/>
                    <a:pt x="38452" y="443448"/>
                    <a:pt x="42175" y="420789"/>
                  </a:cubicBezTo>
                  <a:cubicBezTo>
                    <a:pt x="59547" y="310014"/>
                    <a:pt x="152611" y="230708"/>
                    <a:pt x="263047" y="230708"/>
                  </a:cubicBezTo>
                  <a:close/>
                  <a:moveTo>
                    <a:pt x="471134" y="0"/>
                  </a:moveTo>
                  <a:cubicBezTo>
                    <a:pt x="507895" y="0"/>
                    <a:pt x="537050" y="29155"/>
                    <a:pt x="537050" y="64649"/>
                  </a:cubicBezTo>
                  <a:cubicBezTo>
                    <a:pt x="537050" y="101410"/>
                    <a:pt x="507895" y="130565"/>
                    <a:pt x="471134" y="130565"/>
                  </a:cubicBezTo>
                  <a:cubicBezTo>
                    <a:pt x="435640" y="130565"/>
                    <a:pt x="406485" y="101410"/>
                    <a:pt x="406485" y="64649"/>
                  </a:cubicBezTo>
                  <a:cubicBezTo>
                    <a:pt x="406485" y="29155"/>
                    <a:pt x="435640" y="0"/>
                    <a:pt x="471134" y="0"/>
                  </a:cubicBezTo>
                  <a:close/>
                  <a:moveTo>
                    <a:pt x="65916" y="0"/>
                  </a:moveTo>
                  <a:cubicBezTo>
                    <a:pt x="101410" y="0"/>
                    <a:pt x="130565" y="29155"/>
                    <a:pt x="130565" y="64649"/>
                  </a:cubicBezTo>
                  <a:cubicBezTo>
                    <a:pt x="130565" y="101410"/>
                    <a:pt x="101410" y="130565"/>
                    <a:pt x="65916" y="130565"/>
                  </a:cubicBezTo>
                  <a:cubicBezTo>
                    <a:pt x="29155" y="130565"/>
                    <a:pt x="0" y="101410"/>
                    <a:pt x="0" y="64649"/>
                  </a:cubicBezTo>
                  <a:cubicBezTo>
                    <a:pt x="0" y="29155"/>
                    <a:pt x="29155" y="0"/>
                    <a:pt x="65916" y="0"/>
                  </a:cubicBezTo>
                  <a:close/>
                </a:path>
              </a:pathLst>
            </a:custGeom>
            <a:solidFill>
              <a:srgbClr val="FFFFFF"/>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grpSp>
        <p:nvGrpSpPr>
          <p:cNvPr id="31" name="Skupina 30">
            <a:extLst>
              <a:ext uri="{FF2B5EF4-FFF2-40B4-BE49-F238E27FC236}">
                <a16:creationId xmlns:a16="http://schemas.microsoft.com/office/drawing/2014/main" id="{4221E076-E1F4-8537-30F5-0F942B02E56B}"/>
              </a:ext>
            </a:extLst>
          </p:cNvPr>
          <p:cNvGrpSpPr/>
          <p:nvPr/>
        </p:nvGrpSpPr>
        <p:grpSpPr>
          <a:xfrm>
            <a:off x="3570571" y="2896593"/>
            <a:ext cx="541803" cy="541803"/>
            <a:chOff x="7120452" y="3788797"/>
            <a:chExt cx="747054" cy="747054"/>
          </a:xfrm>
        </p:grpSpPr>
        <p:sp>
          <p:nvSpPr>
            <p:cNvPr id="32" name="Freeform 87">
              <a:extLst>
                <a:ext uri="{FF2B5EF4-FFF2-40B4-BE49-F238E27FC236}">
                  <a16:creationId xmlns:a16="http://schemas.microsoft.com/office/drawing/2014/main" id="{E454B0DB-94FE-4CBE-2A8F-020A670B32E9}"/>
                </a:ext>
              </a:extLst>
            </p:cNvPr>
            <p:cNvSpPr>
              <a:spLocks noChangeArrowheads="1"/>
            </p:cNvSpPr>
            <p:nvPr/>
          </p:nvSpPr>
          <p:spPr bwMode="auto">
            <a:xfrm>
              <a:off x="7120452" y="3788797"/>
              <a:ext cx="747054" cy="747054"/>
            </a:xfrm>
            <a:custGeom>
              <a:avLst/>
              <a:gdLst>
                <a:gd name="T0" fmla="*/ 1197 w 1198"/>
                <a:gd name="T1" fmla="*/ 598 h 1198"/>
                <a:gd name="T2" fmla="*/ 1197 w 1198"/>
                <a:gd name="T3" fmla="*/ 598 h 1198"/>
                <a:gd name="T4" fmla="*/ 598 w 1198"/>
                <a:gd name="T5" fmla="*/ 1197 h 1198"/>
                <a:gd name="T6" fmla="*/ 598 w 1198"/>
                <a:gd name="T7" fmla="*/ 1197 h 1198"/>
                <a:gd name="T8" fmla="*/ 0 w 1198"/>
                <a:gd name="T9" fmla="*/ 598 h 1198"/>
                <a:gd name="T10" fmla="*/ 0 w 1198"/>
                <a:gd name="T11" fmla="*/ 598 h 1198"/>
                <a:gd name="T12" fmla="*/ 598 w 1198"/>
                <a:gd name="T13" fmla="*/ 0 h 1198"/>
                <a:gd name="T14" fmla="*/ 598 w 1198"/>
                <a:gd name="T15" fmla="*/ 0 h 1198"/>
                <a:gd name="T16" fmla="*/ 1197 w 1198"/>
                <a:gd name="T17" fmla="*/ 59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8" h="1198">
                  <a:moveTo>
                    <a:pt x="1197" y="598"/>
                  </a:moveTo>
                  <a:lnTo>
                    <a:pt x="1197" y="598"/>
                  </a:lnTo>
                  <a:cubicBezTo>
                    <a:pt x="1197" y="929"/>
                    <a:pt x="929" y="1197"/>
                    <a:pt x="598" y="1197"/>
                  </a:cubicBezTo>
                  <a:lnTo>
                    <a:pt x="598" y="1197"/>
                  </a:lnTo>
                  <a:cubicBezTo>
                    <a:pt x="268" y="1197"/>
                    <a:pt x="0" y="929"/>
                    <a:pt x="0" y="598"/>
                  </a:cubicBezTo>
                  <a:lnTo>
                    <a:pt x="0" y="598"/>
                  </a:lnTo>
                  <a:cubicBezTo>
                    <a:pt x="0" y="268"/>
                    <a:pt x="268" y="0"/>
                    <a:pt x="598" y="0"/>
                  </a:cubicBezTo>
                  <a:lnTo>
                    <a:pt x="598" y="0"/>
                  </a:lnTo>
                  <a:cubicBezTo>
                    <a:pt x="929" y="0"/>
                    <a:pt x="1197" y="268"/>
                    <a:pt x="1197" y="598"/>
                  </a:cubicBezTo>
                </a:path>
              </a:pathLst>
            </a:custGeom>
            <a:solidFill>
              <a:schemeClr val="accent4"/>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3" name="Freeform 27">
              <a:extLst>
                <a:ext uri="{FF2B5EF4-FFF2-40B4-BE49-F238E27FC236}">
                  <a16:creationId xmlns:a16="http://schemas.microsoft.com/office/drawing/2014/main" id="{CDF1556E-D741-F4EE-7DBA-1E1FB42607E9}"/>
                </a:ext>
              </a:extLst>
            </p:cNvPr>
            <p:cNvSpPr>
              <a:spLocks noChangeArrowheads="1"/>
            </p:cNvSpPr>
            <p:nvPr/>
          </p:nvSpPr>
          <p:spPr bwMode="auto">
            <a:xfrm>
              <a:off x="7359400" y="4071687"/>
              <a:ext cx="268531" cy="246557"/>
            </a:xfrm>
            <a:custGeom>
              <a:avLst/>
              <a:gdLst>
                <a:gd name="connsiteX0" fmla="*/ 75679 w 537062"/>
                <a:gd name="connsiteY0" fmla="*/ 256456 h 493114"/>
                <a:gd name="connsiteX1" fmla="*/ 122831 w 537062"/>
                <a:gd name="connsiteY1" fmla="*/ 290445 h 493114"/>
                <a:gd name="connsiteX2" fmla="*/ 263048 w 537062"/>
                <a:gd name="connsiteY2" fmla="*/ 411291 h 493114"/>
                <a:gd name="connsiteX3" fmla="*/ 404505 w 537062"/>
                <a:gd name="connsiteY3" fmla="*/ 290445 h 493114"/>
                <a:gd name="connsiteX4" fmla="*/ 450417 w 537062"/>
                <a:gd name="connsiteY4" fmla="*/ 256456 h 493114"/>
                <a:gd name="connsiteX5" fmla="*/ 483920 w 537062"/>
                <a:gd name="connsiteY5" fmla="*/ 303033 h 493114"/>
                <a:gd name="connsiteX6" fmla="*/ 263048 w 537062"/>
                <a:gd name="connsiteY6" fmla="*/ 493114 h 493114"/>
                <a:gd name="connsiteX7" fmla="*/ 43416 w 537062"/>
                <a:gd name="connsiteY7" fmla="*/ 303033 h 493114"/>
                <a:gd name="connsiteX8" fmla="*/ 75679 w 537062"/>
                <a:gd name="connsiteY8" fmla="*/ 256456 h 493114"/>
                <a:gd name="connsiteX9" fmla="*/ 471774 w 537062"/>
                <a:gd name="connsiteY9" fmla="*/ 0 h 493114"/>
                <a:gd name="connsiteX10" fmla="*/ 537062 w 537062"/>
                <a:gd name="connsiteY10" fmla="*/ 64649 h 493114"/>
                <a:gd name="connsiteX11" fmla="*/ 471774 w 537062"/>
                <a:gd name="connsiteY11" fmla="*/ 130565 h 493114"/>
                <a:gd name="connsiteX12" fmla="*/ 406485 w 537062"/>
                <a:gd name="connsiteY12" fmla="*/ 64649 h 493114"/>
                <a:gd name="connsiteX13" fmla="*/ 471774 w 537062"/>
                <a:gd name="connsiteY13" fmla="*/ 0 h 493114"/>
                <a:gd name="connsiteX14" fmla="*/ 65916 w 537062"/>
                <a:gd name="connsiteY14" fmla="*/ 0 h 493114"/>
                <a:gd name="connsiteX15" fmla="*/ 130565 w 537062"/>
                <a:gd name="connsiteY15" fmla="*/ 64649 h 493114"/>
                <a:gd name="connsiteX16" fmla="*/ 65916 w 537062"/>
                <a:gd name="connsiteY16" fmla="*/ 130565 h 493114"/>
                <a:gd name="connsiteX17" fmla="*/ 0 w 537062"/>
                <a:gd name="connsiteY17" fmla="*/ 64649 h 493114"/>
                <a:gd name="connsiteX18" fmla="*/ 65916 w 537062"/>
                <a:gd name="connsiteY18" fmla="*/ 0 h 49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7062" h="493114">
                  <a:moveTo>
                    <a:pt x="75679" y="256456"/>
                  </a:moveTo>
                  <a:cubicBezTo>
                    <a:pt x="98014" y="252680"/>
                    <a:pt x="117868" y="267786"/>
                    <a:pt x="122831" y="290445"/>
                  </a:cubicBezTo>
                  <a:cubicBezTo>
                    <a:pt x="133999" y="360938"/>
                    <a:pt x="193560" y="411291"/>
                    <a:pt x="263048" y="411291"/>
                  </a:cubicBezTo>
                  <a:cubicBezTo>
                    <a:pt x="333776" y="411291"/>
                    <a:pt x="393337" y="360938"/>
                    <a:pt x="404505" y="290445"/>
                  </a:cubicBezTo>
                  <a:cubicBezTo>
                    <a:pt x="408228" y="267786"/>
                    <a:pt x="429322" y="252680"/>
                    <a:pt x="450417" y="256456"/>
                  </a:cubicBezTo>
                  <a:cubicBezTo>
                    <a:pt x="472752" y="260233"/>
                    <a:pt x="487642" y="281633"/>
                    <a:pt x="483920" y="303033"/>
                  </a:cubicBezTo>
                  <a:cubicBezTo>
                    <a:pt x="466548" y="413809"/>
                    <a:pt x="373484" y="493114"/>
                    <a:pt x="263048" y="493114"/>
                  </a:cubicBezTo>
                  <a:cubicBezTo>
                    <a:pt x="153852" y="493114"/>
                    <a:pt x="60788" y="413809"/>
                    <a:pt x="43416" y="303033"/>
                  </a:cubicBezTo>
                  <a:cubicBezTo>
                    <a:pt x="38453" y="281633"/>
                    <a:pt x="53343" y="260233"/>
                    <a:pt x="75679" y="256456"/>
                  </a:cubicBezTo>
                  <a:close/>
                  <a:moveTo>
                    <a:pt x="471774" y="0"/>
                  </a:moveTo>
                  <a:cubicBezTo>
                    <a:pt x="506929" y="0"/>
                    <a:pt x="537062" y="29155"/>
                    <a:pt x="537062" y="64649"/>
                  </a:cubicBezTo>
                  <a:cubicBezTo>
                    <a:pt x="537062" y="101410"/>
                    <a:pt x="506929" y="130565"/>
                    <a:pt x="471774" y="130565"/>
                  </a:cubicBezTo>
                  <a:cubicBezTo>
                    <a:pt x="435363" y="130565"/>
                    <a:pt x="406485" y="101410"/>
                    <a:pt x="406485" y="64649"/>
                  </a:cubicBezTo>
                  <a:cubicBezTo>
                    <a:pt x="406485" y="29155"/>
                    <a:pt x="435363" y="0"/>
                    <a:pt x="471774" y="0"/>
                  </a:cubicBezTo>
                  <a:close/>
                  <a:moveTo>
                    <a:pt x="65916" y="0"/>
                  </a:moveTo>
                  <a:cubicBezTo>
                    <a:pt x="102678" y="0"/>
                    <a:pt x="130565" y="29155"/>
                    <a:pt x="130565" y="64649"/>
                  </a:cubicBezTo>
                  <a:cubicBezTo>
                    <a:pt x="130565" y="101410"/>
                    <a:pt x="102678" y="130565"/>
                    <a:pt x="65916" y="130565"/>
                  </a:cubicBezTo>
                  <a:cubicBezTo>
                    <a:pt x="29155" y="130565"/>
                    <a:pt x="0" y="101410"/>
                    <a:pt x="0" y="64649"/>
                  </a:cubicBezTo>
                  <a:cubicBezTo>
                    <a:pt x="0" y="29155"/>
                    <a:pt x="29155" y="0"/>
                    <a:pt x="65916" y="0"/>
                  </a:cubicBezTo>
                  <a:close/>
                </a:path>
              </a:pathLst>
            </a:custGeom>
            <a:solidFill>
              <a:srgbClr val="FFFFFF"/>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grpSp>
        <p:nvGrpSpPr>
          <p:cNvPr id="34" name="Skupina 33">
            <a:extLst>
              <a:ext uri="{FF2B5EF4-FFF2-40B4-BE49-F238E27FC236}">
                <a16:creationId xmlns:a16="http://schemas.microsoft.com/office/drawing/2014/main" id="{DD61369A-6B49-1848-CDDD-444B01D8FEB2}"/>
              </a:ext>
            </a:extLst>
          </p:cNvPr>
          <p:cNvGrpSpPr/>
          <p:nvPr/>
        </p:nvGrpSpPr>
        <p:grpSpPr>
          <a:xfrm>
            <a:off x="4727687" y="2902113"/>
            <a:ext cx="541803" cy="541803"/>
            <a:chOff x="7697223" y="5186776"/>
            <a:chExt cx="747054" cy="747054"/>
          </a:xfrm>
        </p:grpSpPr>
        <p:sp>
          <p:nvSpPr>
            <p:cNvPr id="35" name="Freeform 83">
              <a:extLst>
                <a:ext uri="{FF2B5EF4-FFF2-40B4-BE49-F238E27FC236}">
                  <a16:creationId xmlns:a16="http://schemas.microsoft.com/office/drawing/2014/main" id="{6914B9F3-0D04-61D2-E112-5C7D58237CA8}"/>
                </a:ext>
              </a:extLst>
            </p:cNvPr>
            <p:cNvSpPr>
              <a:spLocks noChangeArrowheads="1"/>
            </p:cNvSpPr>
            <p:nvPr/>
          </p:nvSpPr>
          <p:spPr bwMode="auto">
            <a:xfrm>
              <a:off x="7697223" y="5186776"/>
              <a:ext cx="747054" cy="747054"/>
            </a:xfrm>
            <a:custGeom>
              <a:avLst/>
              <a:gdLst>
                <a:gd name="T0" fmla="*/ 1197 w 1198"/>
                <a:gd name="T1" fmla="*/ 599 h 1198"/>
                <a:gd name="T2" fmla="*/ 1197 w 1198"/>
                <a:gd name="T3" fmla="*/ 599 h 1198"/>
                <a:gd name="T4" fmla="*/ 598 w 1198"/>
                <a:gd name="T5" fmla="*/ 1197 h 1198"/>
                <a:gd name="T6" fmla="*/ 598 w 1198"/>
                <a:gd name="T7" fmla="*/ 1197 h 1198"/>
                <a:gd name="T8" fmla="*/ 0 w 1198"/>
                <a:gd name="T9" fmla="*/ 599 h 1198"/>
                <a:gd name="T10" fmla="*/ 0 w 1198"/>
                <a:gd name="T11" fmla="*/ 599 h 1198"/>
                <a:gd name="T12" fmla="*/ 598 w 1198"/>
                <a:gd name="T13" fmla="*/ 0 h 1198"/>
                <a:gd name="T14" fmla="*/ 598 w 1198"/>
                <a:gd name="T15" fmla="*/ 0 h 1198"/>
                <a:gd name="T16" fmla="*/ 1197 w 1198"/>
                <a:gd name="T17" fmla="*/ 599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8" h="1198">
                  <a:moveTo>
                    <a:pt x="1197" y="599"/>
                  </a:moveTo>
                  <a:lnTo>
                    <a:pt x="1197" y="599"/>
                  </a:lnTo>
                  <a:cubicBezTo>
                    <a:pt x="1197" y="929"/>
                    <a:pt x="929" y="1197"/>
                    <a:pt x="598" y="1197"/>
                  </a:cubicBezTo>
                  <a:lnTo>
                    <a:pt x="598" y="1197"/>
                  </a:lnTo>
                  <a:cubicBezTo>
                    <a:pt x="268" y="1197"/>
                    <a:pt x="0" y="929"/>
                    <a:pt x="0" y="599"/>
                  </a:cubicBezTo>
                  <a:lnTo>
                    <a:pt x="0" y="599"/>
                  </a:lnTo>
                  <a:cubicBezTo>
                    <a:pt x="0" y="268"/>
                    <a:pt x="268" y="0"/>
                    <a:pt x="598" y="0"/>
                  </a:cubicBezTo>
                  <a:lnTo>
                    <a:pt x="598" y="0"/>
                  </a:lnTo>
                  <a:cubicBezTo>
                    <a:pt x="929" y="0"/>
                    <a:pt x="1197" y="268"/>
                    <a:pt x="1197" y="599"/>
                  </a:cubicBezTo>
                </a:path>
              </a:pathLst>
            </a:custGeom>
            <a:solidFill>
              <a:schemeClr val="accent6"/>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6" name="Freeform 25">
              <a:extLst>
                <a:ext uri="{FF2B5EF4-FFF2-40B4-BE49-F238E27FC236}">
                  <a16:creationId xmlns:a16="http://schemas.microsoft.com/office/drawing/2014/main" id="{AFA7C685-04D8-E096-D5B3-026DC366B4A7}"/>
                </a:ext>
              </a:extLst>
            </p:cNvPr>
            <p:cNvSpPr>
              <a:spLocks noChangeArrowheads="1"/>
            </p:cNvSpPr>
            <p:nvPr/>
          </p:nvSpPr>
          <p:spPr bwMode="auto">
            <a:xfrm>
              <a:off x="7836416" y="5469669"/>
              <a:ext cx="467889" cy="243815"/>
            </a:xfrm>
            <a:custGeom>
              <a:avLst/>
              <a:gdLst>
                <a:gd name="connsiteX0" fmla="*/ 895011 w 935778"/>
                <a:gd name="connsiteY0" fmla="*/ 228961 h 487629"/>
                <a:gd name="connsiteX1" fmla="*/ 923642 w 935778"/>
                <a:gd name="connsiteY1" fmla="*/ 240207 h 487629"/>
                <a:gd name="connsiteX2" fmla="*/ 923642 w 935778"/>
                <a:gd name="connsiteY2" fmla="*/ 297689 h 487629"/>
                <a:gd name="connsiteX3" fmla="*/ 466800 w 935778"/>
                <a:gd name="connsiteY3" fmla="*/ 487629 h 487629"/>
                <a:gd name="connsiteX4" fmla="*/ 11203 w 935778"/>
                <a:gd name="connsiteY4" fmla="*/ 297689 h 487629"/>
                <a:gd name="connsiteX5" fmla="*/ 11203 w 935778"/>
                <a:gd name="connsiteY5" fmla="*/ 240207 h 487629"/>
                <a:gd name="connsiteX6" fmla="*/ 40456 w 935778"/>
                <a:gd name="connsiteY6" fmla="*/ 228961 h 487629"/>
                <a:gd name="connsiteX7" fmla="*/ 69708 w 935778"/>
                <a:gd name="connsiteY7" fmla="*/ 240207 h 487629"/>
                <a:gd name="connsiteX8" fmla="*/ 866381 w 935778"/>
                <a:gd name="connsiteY8" fmla="*/ 240207 h 487629"/>
                <a:gd name="connsiteX9" fmla="*/ 895011 w 935778"/>
                <a:gd name="connsiteY9" fmla="*/ 228961 h 487629"/>
                <a:gd name="connsiteX10" fmla="*/ 671281 w 935778"/>
                <a:gd name="connsiteY10" fmla="*/ 0 h 487629"/>
                <a:gd name="connsiteX11" fmla="*/ 736569 w 935778"/>
                <a:gd name="connsiteY11" fmla="*/ 65289 h 487629"/>
                <a:gd name="connsiteX12" fmla="*/ 671281 w 935778"/>
                <a:gd name="connsiteY12" fmla="*/ 130577 h 487629"/>
                <a:gd name="connsiteX13" fmla="*/ 605992 w 935778"/>
                <a:gd name="connsiteY13" fmla="*/ 65289 h 487629"/>
                <a:gd name="connsiteX14" fmla="*/ 671281 w 935778"/>
                <a:gd name="connsiteY14" fmla="*/ 0 h 487629"/>
                <a:gd name="connsiteX15" fmla="*/ 269649 w 935778"/>
                <a:gd name="connsiteY15" fmla="*/ 0 h 487629"/>
                <a:gd name="connsiteX16" fmla="*/ 335565 w 935778"/>
                <a:gd name="connsiteY16" fmla="*/ 65289 h 487629"/>
                <a:gd name="connsiteX17" fmla="*/ 269649 w 935778"/>
                <a:gd name="connsiteY17" fmla="*/ 130577 h 487629"/>
                <a:gd name="connsiteX18" fmla="*/ 205000 w 935778"/>
                <a:gd name="connsiteY18" fmla="*/ 65289 h 487629"/>
                <a:gd name="connsiteX19" fmla="*/ 269649 w 935778"/>
                <a:gd name="connsiteY19" fmla="*/ 0 h 4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5778" h="487629">
                  <a:moveTo>
                    <a:pt x="895011" y="228961"/>
                  </a:moveTo>
                  <a:cubicBezTo>
                    <a:pt x="905281" y="228961"/>
                    <a:pt x="915551" y="232710"/>
                    <a:pt x="923642" y="240207"/>
                  </a:cubicBezTo>
                  <a:cubicBezTo>
                    <a:pt x="939824" y="256452"/>
                    <a:pt x="939824" y="282694"/>
                    <a:pt x="923642" y="297689"/>
                  </a:cubicBezTo>
                  <a:cubicBezTo>
                    <a:pt x="797917" y="425149"/>
                    <a:pt x="632358" y="487629"/>
                    <a:pt x="466800" y="487629"/>
                  </a:cubicBezTo>
                  <a:cubicBezTo>
                    <a:pt x="302486" y="487629"/>
                    <a:pt x="136928" y="425149"/>
                    <a:pt x="11203" y="297689"/>
                  </a:cubicBezTo>
                  <a:cubicBezTo>
                    <a:pt x="-3735" y="282694"/>
                    <a:pt x="-3735" y="256452"/>
                    <a:pt x="11203" y="240207"/>
                  </a:cubicBezTo>
                  <a:cubicBezTo>
                    <a:pt x="19294" y="232710"/>
                    <a:pt x="29875" y="228961"/>
                    <a:pt x="40456" y="228961"/>
                  </a:cubicBezTo>
                  <a:cubicBezTo>
                    <a:pt x="51036" y="228961"/>
                    <a:pt x="61617" y="232710"/>
                    <a:pt x="69708" y="240207"/>
                  </a:cubicBezTo>
                  <a:cubicBezTo>
                    <a:pt x="288793" y="461388"/>
                    <a:pt x="646051" y="461388"/>
                    <a:pt x="866381" y="240207"/>
                  </a:cubicBezTo>
                  <a:cubicBezTo>
                    <a:pt x="874472" y="232710"/>
                    <a:pt x="884742" y="228961"/>
                    <a:pt x="895011" y="228961"/>
                  </a:cubicBezTo>
                  <a:close/>
                  <a:moveTo>
                    <a:pt x="671281" y="0"/>
                  </a:moveTo>
                  <a:cubicBezTo>
                    <a:pt x="706436" y="0"/>
                    <a:pt x="736569" y="30133"/>
                    <a:pt x="736569" y="65289"/>
                  </a:cubicBezTo>
                  <a:cubicBezTo>
                    <a:pt x="736569" y="101700"/>
                    <a:pt x="706436" y="130577"/>
                    <a:pt x="671281" y="130577"/>
                  </a:cubicBezTo>
                  <a:cubicBezTo>
                    <a:pt x="634870" y="130577"/>
                    <a:pt x="605992" y="101700"/>
                    <a:pt x="605992" y="65289"/>
                  </a:cubicBezTo>
                  <a:cubicBezTo>
                    <a:pt x="605992" y="30133"/>
                    <a:pt x="634870" y="0"/>
                    <a:pt x="671281" y="0"/>
                  </a:cubicBezTo>
                  <a:close/>
                  <a:moveTo>
                    <a:pt x="269649" y="0"/>
                  </a:moveTo>
                  <a:cubicBezTo>
                    <a:pt x="306410" y="0"/>
                    <a:pt x="335565" y="30133"/>
                    <a:pt x="335565" y="65289"/>
                  </a:cubicBezTo>
                  <a:cubicBezTo>
                    <a:pt x="335565" y="101700"/>
                    <a:pt x="306410" y="130577"/>
                    <a:pt x="269649" y="130577"/>
                  </a:cubicBezTo>
                  <a:cubicBezTo>
                    <a:pt x="234155" y="130577"/>
                    <a:pt x="205000" y="101700"/>
                    <a:pt x="205000" y="65289"/>
                  </a:cubicBezTo>
                  <a:cubicBezTo>
                    <a:pt x="205000" y="30133"/>
                    <a:pt x="234155" y="0"/>
                    <a:pt x="269649" y="0"/>
                  </a:cubicBezTo>
                  <a:close/>
                </a:path>
              </a:pathLst>
            </a:custGeom>
            <a:solidFill>
              <a:srgbClr val="FFFFFF"/>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37" name="Nadpis 1">
            <a:extLst>
              <a:ext uri="{FF2B5EF4-FFF2-40B4-BE49-F238E27FC236}">
                <a16:creationId xmlns:a16="http://schemas.microsoft.com/office/drawing/2014/main" id="{FEC9A6F7-AAAB-C9E2-3286-AC2D42BD4D0B}"/>
              </a:ext>
            </a:extLst>
          </p:cNvPr>
          <p:cNvSpPr txBox="1">
            <a:spLocks/>
          </p:cNvSpPr>
          <p:nvPr/>
        </p:nvSpPr>
        <p:spPr>
          <a:xfrm>
            <a:off x="377372" y="1709180"/>
            <a:ext cx="6243675" cy="38586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txBody>
          <a:bodyPr vert="horz" lIns="91440" tIns="45720" rIns="91440" bIns="45720" rtlCol="0" anchor="ctr">
            <a:noAutofit/>
          </a:bodyPr>
          <a:lstStyle>
            <a:lvl1pPr algn="ctr" defTabSz="914172" rtl="0" eaLnBrk="1" latinLnBrk="0" hangingPunct="1">
              <a:lnSpc>
                <a:spcPct val="90000"/>
              </a:lnSpc>
              <a:spcBef>
                <a:spcPct val="0"/>
              </a:spcBef>
              <a:buNone/>
              <a:defRPr sz="2800" b="1" i="0" kern="1200" cap="all" baseline="0">
                <a:solidFill>
                  <a:schemeClr val="tx2"/>
                </a:solidFill>
                <a:latin typeface="Segoe UI" panose="020B0502040204020203" pitchFamily="34" charset="0"/>
                <a:ea typeface="+mj-ea"/>
                <a:cs typeface="Segoe UI" panose="020B0502040204020203" pitchFamily="34" charset="0"/>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cs-CZ" sz="1400" b="0" i="0" u="none" strike="noStrike" kern="1200" cap="none" spc="0" normalizeH="0" baseline="0" noProof="0" dirty="0">
                <a:ln>
                  <a:noFill/>
                </a:ln>
                <a:solidFill>
                  <a:schemeClr val="bg1"/>
                </a:solidFill>
                <a:effectLst/>
                <a:uLnTx/>
                <a:uFillTx/>
                <a:latin typeface="+mn-lt"/>
                <a:ea typeface="+mj-ea"/>
                <a:cs typeface="Segoe UI" panose="020B0502040204020203" pitchFamily="34" charset="0"/>
              </a:rPr>
              <a:t>ČR (452) | Jihočeský kraj (30) | České Budějovice (12) | Ostatní okresy JHČ (18)</a:t>
            </a:r>
          </a:p>
        </p:txBody>
      </p:sp>
      <p:sp>
        <p:nvSpPr>
          <p:cNvPr id="45" name="Obdélník 44">
            <a:extLst>
              <a:ext uri="{FF2B5EF4-FFF2-40B4-BE49-F238E27FC236}">
                <a16:creationId xmlns:a16="http://schemas.microsoft.com/office/drawing/2014/main" id="{D3FC263E-CFE6-CB09-A299-E0DE006A9A29}"/>
              </a:ext>
            </a:extLst>
          </p:cNvPr>
          <p:cNvSpPr/>
          <p:nvPr/>
        </p:nvSpPr>
        <p:spPr>
          <a:xfrm>
            <a:off x="2177676" y="3466156"/>
            <a:ext cx="1012293" cy="54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cs-CZ" sz="1200" dirty="0">
                <a:solidFill>
                  <a:schemeClr val="tx1"/>
                </a:solidFill>
              </a:rPr>
              <a:t>vyžadující zlepšení + nevyhovující</a:t>
            </a:r>
          </a:p>
        </p:txBody>
      </p:sp>
      <p:sp>
        <p:nvSpPr>
          <p:cNvPr id="46" name="Obdélník 45">
            <a:extLst>
              <a:ext uri="{FF2B5EF4-FFF2-40B4-BE49-F238E27FC236}">
                <a16:creationId xmlns:a16="http://schemas.microsoft.com/office/drawing/2014/main" id="{2730883C-ED54-61A8-4730-F276A227B66A}"/>
              </a:ext>
            </a:extLst>
          </p:cNvPr>
          <p:cNvSpPr/>
          <p:nvPr/>
        </p:nvSpPr>
        <p:spPr>
          <a:xfrm>
            <a:off x="3351622" y="3483532"/>
            <a:ext cx="1012293" cy="54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cs-CZ" sz="1200" dirty="0">
                <a:solidFill>
                  <a:schemeClr val="tx1"/>
                </a:solidFill>
              </a:rPr>
              <a:t>očekávaná</a:t>
            </a:r>
          </a:p>
        </p:txBody>
      </p:sp>
      <p:sp>
        <p:nvSpPr>
          <p:cNvPr id="47" name="Obdélník 46">
            <a:extLst>
              <a:ext uri="{FF2B5EF4-FFF2-40B4-BE49-F238E27FC236}">
                <a16:creationId xmlns:a16="http://schemas.microsoft.com/office/drawing/2014/main" id="{8039D41C-E914-93EC-17F6-454878401064}"/>
              </a:ext>
            </a:extLst>
          </p:cNvPr>
          <p:cNvSpPr/>
          <p:nvPr/>
        </p:nvSpPr>
        <p:spPr>
          <a:xfrm>
            <a:off x="4492159" y="3489279"/>
            <a:ext cx="1012293" cy="54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cs-CZ" sz="1200" dirty="0">
                <a:solidFill>
                  <a:schemeClr val="tx1"/>
                </a:solidFill>
              </a:rPr>
              <a:t>výborná</a:t>
            </a:r>
          </a:p>
        </p:txBody>
      </p:sp>
      <p:graphicFrame>
        <p:nvGraphicFramePr>
          <p:cNvPr id="23" name="Tabulka 23">
            <a:extLst>
              <a:ext uri="{FF2B5EF4-FFF2-40B4-BE49-F238E27FC236}">
                <a16:creationId xmlns:a16="http://schemas.microsoft.com/office/drawing/2014/main" id="{35AA1683-2930-F4E2-73AE-CC3F9C34FC24}"/>
              </a:ext>
            </a:extLst>
          </p:cNvPr>
          <p:cNvGraphicFramePr>
            <a:graphicFrameLocks noGrp="1"/>
          </p:cNvGraphicFramePr>
          <p:nvPr>
            <p:extLst>
              <p:ext uri="{D42A27DB-BD31-4B8C-83A1-F6EECF244321}">
                <p14:modId xmlns:p14="http://schemas.microsoft.com/office/powerpoint/2010/main" val="1748284627"/>
              </p:ext>
            </p:extLst>
          </p:nvPr>
        </p:nvGraphicFramePr>
        <p:xfrm>
          <a:off x="997569" y="4129558"/>
          <a:ext cx="4632164" cy="2065629"/>
        </p:xfrm>
        <a:graphic>
          <a:graphicData uri="http://schemas.openxmlformats.org/drawingml/2006/table">
            <a:tbl>
              <a:tblPr>
                <a:tableStyleId>{5C22544A-7EE6-4342-B048-85BDC9FD1C3A}</a:tableStyleId>
              </a:tblPr>
              <a:tblGrid>
                <a:gridCol w="1158041">
                  <a:extLst>
                    <a:ext uri="{9D8B030D-6E8A-4147-A177-3AD203B41FA5}">
                      <a16:colId xmlns:a16="http://schemas.microsoft.com/office/drawing/2014/main" val="2123445280"/>
                    </a:ext>
                  </a:extLst>
                </a:gridCol>
                <a:gridCol w="1158041">
                  <a:extLst>
                    <a:ext uri="{9D8B030D-6E8A-4147-A177-3AD203B41FA5}">
                      <a16:colId xmlns:a16="http://schemas.microsoft.com/office/drawing/2014/main" val="3022503177"/>
                    </a:ext>
                  </a:extLst>
                </a:gridCol>
                <a:gridCol w="1158041">
                  <a:extLst>
                    <a:ext uri="{9D8B030D-6E8A-4147-A177-3AD203B41FA5}">
                      <a16:colId xmlns:a16="http://schemas.microsoft.com/office/drawing/2014/main" val="43089565"/>
                    </a:ext>
                  </a:extLst>
                </a:gridCol>
                <a:gridCol w="1158041">
                  <a:extLst>
                    <a:ext uri="{9D8B030D-6E8A-4147-A177-3AD203B41FA5}">
                      <a16:colId xmlns:a16="http://schemas.microsoft.com/office/drawing/2014/main" val="3250837230"/>
                    </a:ext>
                  </a:extLst>
                </a:gridCol>
              </a:tblGrid>
              <a:tr h="511149">
                <a:tc>
                  <a:txBody>
                    <a:bodyPr/>
                    <a:lstStyle/>
                    <a:p>
                      <a:endParaRPr lang="cs-CZ" sz="1400" kern="1200" dirty="0">
                        <a:solidFill>
                          <a:schemeClr val="dk1"/>
                        </a:solidFill>
                        <a:latin typeface="+mn-lt"/>
                        <a:ea typeface="+mn-ea"/>
                        <a:cs typeface="+mn-cs"/>
                      </a:endParaRPr>
                    </a:p>
                  </a:txBody>
                  <a:tcPr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gs>
                        <a:gs pos="50000">
                          <a:schemeClr val="accent3">
                            <a:lumMod val="20000"/>
                            <a:lumOff val="80000"/>
                          </a:schemeClr>
                        </a:gs>
                        <a:gs pos="100000">
                          <a:schemeClr val="accent3">
                            <a:shade val="100000"/>
                            <a:satMod val="115000"/>
                          </a:schemeClr>
                        </a:gs>
                      </a:gsLst>
                      <a:lin ang="0" scaled="1"/>
                      <a:tileRect/>
                    </a:gradFill>
                  </a:tcPr>
                </a:tc>
                <a:tc>
                  <a:txBody>
                    <a:bodyPr/>
                    <a:lstStyle/>
                    <a:p>
                      <a:pPr algn="ctr"/>
                      <a:r>
                        <a:rPr lang="cs-CZ" sz="1400" dirty="0">
                          <a:solidFill>
                            <a:schemeClr val="bg2"/>
                          </a:solidFill>
                        </a:rPr>
                        <a:t>55,5</a:t>
                      </a:r>
                    </a:p>
                  </a:txBody>
                  <a:tcPr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37,2</a:t>
                      </a:r>
                    </a:p>
                  </a:txBody>
                  <a:tcPr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7,3</a:t>
                      </a:r>
                    </a:p>
                  </a:txBody>
                  <a:tcPr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72476"/>
                  </a:ext>
                </a:extLst>
              </a:tr>
              <a:tr h="511149">
                <a:tc>
                  <a:txBody>
                    <a:bodyPr/>
                    <a:lstStyle/>
                    <a:p>
                      <a:pPr algn="r"/>
                      <a:r>
                        <a:rPr lang="cs-CZ" sz="1400" dirty="0"/>
                        <a:t>Jihočeský kraj</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50000">
                          <a:schemeClr val="accent3">
                            <a:lumMod val="20000"/>
                            <a:lumOff val="80000"/>
                          </a:schemeClr>
                        </a:gs>
                        <a:gs pos="100000">
                          <a:schemeClr val="accent3"/>
                        </a:gs>
                      </a:gsLst>
                      <a:lin ang="0" scaled="1"/>
                      <a:tileRect/>
                    </a:gradFill>
                  </a:tcPr>
                </a:tc>
                <a:tc>
                  <a:txBody>
                    <a:bodyPr/>
                    <a:lstStyle/>
                    <a:p>
                      <a:pPr algn="ctr"/>
                      <a:r>
                        <a:rPr lang="cs-CZ" sz="1400" dirty="0">
                          <a:solidFill>
                            <a:schemeClr val="bg2"/>
                          </a:solidFill>
                        </a:rPr>
                        <a:t>56,7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30,0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13,3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1776126"/>
                  </a:ext>
                </a:extLst>
              </a:tr>
              <a:tr h="511149">
                <a:tc>
                  <a:txBody>
                    <a:bodyPr/>
                    <a:lstStyle/>
                    <a:p>
                      <a:pPr algn="r"/>
                      <a:r>
                        <a:rPr lang="cs-CZ" sz="1400" dirty="0"/>
                        <a:t>České Budějovice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50000">
                          <a:schemeClr val="accent3">
                            <a:lumMod val="20000"/>
                            <a:lumOff val="80000"/>
                          </a:schemeClr>
                        </a:gs>
                        <a:gs pos="100000">
                          <a:schemeClr val="accent3"/>
                        </a:gs>
                      </a:gsLst>
                      <a:lin ang="0" scaled="1"/>
                      <a:tileRect/>
                    </a:gradFill>
                  </a:tcPr>
                </a:tc>
                <a:tc>
                  <a:txBody>
                    <a:bodyPr/>
                    <a:lstStyle/>
                    <a:p>
                      <a:pPr algn="ctr"/>
                      <a:r>
                        <a:rPr lang="cs-CZ" sz="1400" dirty="0">
                          <a:solidFill>
                            <a:schemeClr val="bg2"/>
                          </a:solidFill>
                        </a:rPr>
                        <a:t>58,3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16,7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25,0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6909799"/>
                  </a:ext>
                </a:extLst>
              </a:tr>
              <a:tr h="511149">
                <a:tc>
                  <a:txBody>
                    <a:bodyPr/>
                    <a:lstStyle/>
                    <a:p>
                      <a:pPr algn="r"/>
                      <a:r>
                        <a:rPr lang="cs-CZ" sz="1400" dirty="0"/>
                        <a:t>Ostatní okresy JHČ</a:t>
                      </a:r>
                    </a:p>
                  </a:txBody>
                  <a:tcPr anchor="ctr">
                    <a:lnT w="12700" cap="flat" cmpd="sng" algn="ctr">
                      <a:solidFill>
                        <a:schemeClr val="tx1"/>
                      </a:solidFill>
                      <a:prstDash val="solid"/>
                      <a:round/>
                      <a:headEnd type="none" w="med" len="med"/>
                      <a:tailEnd type="none" w="med" len="med"/>
                    </a:lnT>
                    <a:gradFill flip="none" rotWithShape="1">
                      <a:gsLst>
                        <a:gs pos="0">
                          <a:schemeClr val="accent1">
                            <a:lumMod val="5000"/>
                            <a:lumOff val="95000"/>
                          </a:schemeClr>
                        </a:gs>
                        <a:gs pos="50000">
                          <a:schemeClr val="accent3">
                            <a:lumMod val="20000"/>
                            <a:lumOff val="80000"/>
                          </a:schemeClr>
                        </a:gs>
                        <a:gs pos="100000">
                          <a:schemeClr val="accent3"/>
                        </a:gs>
                      </a:gsLst>
                      <a:lin ang="0" scaled="1"/>
                      <a:tileRect/>
                    </a:gradFill>
                  </a:tcPr>
                </a:tc>
                <a:tc>
                  <a:txBody>
                    <a:bodyPr/>
                    <a:lstStyle/>
                    <a:p>
                      <a:pPr algn="ctr"/>
                      <a:r>
                        <a:rPr lang="cs-CZ" sz="1400" dirty="0">
                          <a:solidFill>
                            <a:schemeClr val="bg2"/>
                          </a:solidFill>
                        </a:rPr>
                        <a:t>55,6</a:t>
                      </a:r>
                    </a:p>
                  </a:txBody>
                  <a:tcPr anchor="ctr">
                    <a:lnT w="12700" cap="flat" cmpd="sng" algn="ctr">
                      <a:solidFill>
                        <a:schemeClr val="tx1"/>
                      </a:solidFill>
                      <a:prstDash val="solid"/>
                      <a:round/>
                      <a:headEnd type="none" w="med" len="med"/>
                      <a:tailEnd type="none" w="med" len="med"/>
                    </a:lnT>
                    <a:noFill/>
                  </a:tcPr>
                </a:tc>
                <a:tc>
                  <a:txBody>
                    <a:bodyPr/>
                    <a:lstStyle/>
                    <a:p>
                      <a:pPr algn="ctr"/>
                      <a:r>
                        <a:rPr lang="cs-CZ" sz="1400" dirty="0">
                          <a:solidFill>
                            <a:schemeClr val="tx1"/>
                          </a:solidFill>
                        </a:rPr>
                        <a:t>38,9</a:t>
                      </a:r>
                    </a:p>
                  </a:txBody>
                  <a:tcPr anchor="ctr">
                    <a:lnT w="12700" cap="flat" cmpd="sng" algn="ctr">
                      <a:solidFill>
                        <a:schemeClr val="tx1"/>
                      </a:solidFill>
                      <a:prstDash val="solid"/>
                      <a:round/>
                      <a:headEnd type="none" w="med" len="med"/>
                      <a:tailEnd type="none" w="med" len="med"/>
                    </a:lnT>
                    <a:noFill/>
                  </a:tcPr>
                </a:tc>
                <a:tc>
                  <a:txBody>
                    <a:bodyPr/>
                    <a:lstStyle/>
                    <a:p>
                      <a:pPr algn="ctr"/>
                      <a:r>
                        <a:rPr lang="cs-CZ" sz="1400" dirty="0">
                          <a:solidFill>
                            <a:schemeClr val="tx1"/>
                          </a:solidFill>
                        </a:rPr>
                        <a:t>5,6</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14843410"/>
                  </a:ext>
                </a:extLst>
              </a:tr>
            </a:tbl>
          </a:graphicData>
        </a:graphic>
      </p:graphicFrame>
      <p:sp>
        <p:nvSpPr>
          <p:cNvPr id="48" name="Oval 4">
            <a:extLst>
              <a:ext uri="{FF2B5EF4-FFF2-40B4-BE49-F238E27FC236}">
                <a16:creationId xmlns:a16="http://schemas.microsoft.com/office/drawing/2014/main" id="{2673D9A4-394D-CA4E-5834-57CFFF497AD9}"/>
              </a:ext>
            </a:extLst>
          </p:cNvPr>
          <p:cNvSpPr/>
          <p:nvPr/>
        </p:nvSpPr>
        <p:spPr>
          <a:xfrm>
            <a:off x="1670688" y="4218687"/>
            <a:ext cx="360000" cy="360000"/>
          </a:xfrm>
          <a:prstGeom prst="ellipse">
            <a:avLst/>
          </a:prstGeom>
          <a:blipFill>
            <a:blip r:embed="rId3"/>
            <a:srcRect/>
            <a:stretch>
              <a:fillRect l="-35078" t="-6960" r="-35081" b="-696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4" name="Skupina 23">
            <a:extLst>
              <a:ext uri="{FF2B5EF4-FFF2-40B4-BE49-F238E27FC236}">
                <a16:creationId xmlns:a16="http://schemas.microsoft.com/office/drawing/2014/main" id="{6B4D55CE-1303-0523-D286-CDC1BC6469F8}"/>
              </a:ext>
            </a:extLst>
          </p:cNvPr>
          <p:cNvGrpSpPr/>
          <p:nvPr/>
        </p:nvGrpSpPr>
        <p:grpSpPr>
          <a:xfrm>
            <a:off x="8302084" y="2896593"/>
            <a:ext cx="541803" cy="541803"/>
            <a:chOff x="4324492" y="3788797"/>
            <a:chExt cx="747054" cy="747054"/>
          </a:xfrm>
        </p:grpSpPr>
        <p:sp>
          <p:nvSpPr>
            <p:cNvPr id="25" name="Freeform 91">
              <a:extLst>
                <a:ext uri="{FF2B5EF4-FFF2-40B4-BE49-F238E27FC236}">
                  <a16:creationId xmlns:a16="http://schemas.microsoft.com/office/drawing/2014/main" id="{F23492C2-55B8-2FA6-C95B-A87F12E56A1A}"/>
                </a:ext>
              </a:extLst>
            </p:cNvPr>
            <p:cNvSpPr>
              <a:spLocks noChangeArrowheads="1"/>
            </p:cNvSpPr>
            <p:nvPr/>
          </p:nvSpPr>
          <p:spPr bwMode="auto">
            <a:xfrm>
              <a:off x="4324492" y="3788797"/>
              <a:ext cx="747054" cy="747054"/>
            </a:xfrm>
            <a:custGeom>
              <a:avLst/>
              <a:gdLst>
                <a:gd name="T0" fmla="*/ 1198 w 1199"/>
                <a:gd name="T1" fmla="*/ 598 h 1198"/>
                <a:gd name="T2" fmla="*/ 1198 w 1199"/>
                <a:gd name="T3" fmla="*/ 598 h 1198"/>
                <a:gd name="T4" fmla="*/ 599 w 1199"/>
                <a:gd name="T5" fmla="*/ 1197 h 1198"/>
                <a:gd name="T6" fmla="*/ 599 w 1199"/>
                <a:gd name="T7" fmla="*/ 1197 h 1198"/>
                <a:gd name="T8" fmla="*/ 0 w 1199"/>
                <a:gd name="T9" fmla="*/ 598 h 1198"/>
                <a:gd name="T10" fmla="*/ 0 w 1199"/>
                <a:gd name="T11" fmla="*/ 598 h 1198"/>
                <a:gd name="T12" fmla="*/ 599 w 1199"/>
                <a:gd name="T13" fmla="*/ 0 h 1198"/>
                <a:gd name="T14" fmla="*/ 599 w 1199"/>
                <a:gd name="T15" fmla="*/ 0 h 1198"/>
                <a:gd name="T16" fmla="*/ 1198 w 1199"/>
                <a:gd name="T17" fmla="*/ 59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9" h="1198">
                  <a:moveTo>
                    <a:pt x="1198" y="598"/>
                  </a:moveTo>
                  <a:lnTo>
                    <a:pt x="1198" y="598"/>
                  </a:lnTo>
                  <a:cubicBezTo>
                    <a:pt x="1198" y="929"/>
                    <a:pt x="929" y="1197"/>
                    <a:pt x="599" y="1197"/>
                  </a:cubicBezTo>
                  <a:lnTo>
                    <a:pt x="599" y="1197"/>
                  </a:lnTo>
                  <a:cubicBezTo>
                    <a:pt x="268" y="1197"/>
                    <a:pt x="0" y="929"/>
                    <a:pt x="0" y="598"/>
                  </a:cubicBezTo>
                  <a:lnTo>
                    <a:pt x="0" y="598"/>
                  </a:lnTo>
                  <a:cubicBezTo>
                    <a:pt x="0" y="268"/>
                    <a:pt x="268" y="0"/>
                    <a:pt x="599" y="0"/>
                  </a:cubicBezTo>
                  <a:lnTo>
                    <a:pt x="599" y="0"/>
                  </a:lnTo>
                  <a:cubicBezTo>
                    <a:pt x="929" y="0"/>
                    <a:pt x="1198" y="268"/>
                    <a:pt x="1198" y="598"/>
                  </a:cubicBezTo>
                </a:path>
              </a:pathLst>
            </a:custGeom>
            <a:solidFill>
              <a:schemeClr val="accent2"/>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6" name="Freeform 29">
              <a:extLst>
                <a:ext uri="{FF2B5EF4-FFF2-40B4-BE49-F238E27FC236}">
                  <a16:creationId xmlns:a16="http://schemas.microsoft.com/office/drawing/2014/main" id="{CE91DB74-204D-A52A-FAC4-C8E8C9D6557C}"/>
                </a:ext>
              </a:extLst>
            </p:cNvPr>
            <p:cNvSpPr>
              <a:spLocks noChangeArrowheads="1"/>
            </p:cNvSpPr>
            <p:nvPr/>
          </p:nvSpPr>
          <p:spPr bwMode="auto">
            <a:xfrm>
              <a:off x="4566186" y="4071688"/>
              <a:ext cx="268525" cy="234313"/>
            </a:xfrm>
            <a:custGeom>
              <a:avLst/>
              <a:gdLst>
                <a:gd name="connsiteX0" fmla="*/ 263047 w 537050"/>
                <a:gd name="connsiteY0" fmla="*/ 230708 h 468625"/>
                <a:gd name="connsiteX1" fmla="*/ 483919 w 537050"/>
                <a:gd name="connsiteY1" fmla="*/ 420789 h 468625"/>
                <a:gd name="connsiteX2" fmla="*/ 450416 w 537050"/>
                <a:gd name="connsiteY2" fmla="*/ 467366 h 468625"/>
                <a:gd name="connsiteX3" fmla="*/ 442970 w 537050"/>
                <a:gd name="connsiteY3" fmla="*/ 468625 h 468625"/>
                <a:gd name="connsiteX4" fmla="*/ 404504 w 537050"/>
                <a:gd name="connsiteY4" fmla="*/ 434636 h 468625"/>
                <a:gd name="connsiteX5" fmla="*/ 263047 w 537050"/>
                <a:gd name="connsiteY5" fmla="*/ 312531 h 468625"/>
                <a:gd name="connsiteX6" fmla="*/ 121589 w 537050"/>
                <a:gd name="connsiteY6" fmla="*/ 434636 h 468625"/>
                <a:gd name="connsiteX7" fmla="*/ 75678 w 537050"/>
                <a:gd name="connsiteY7" fmla="*/ 467366 h 468625"/>
                <a:gd name="connsiteX8" fmla="*/ 42175 w 537050"/>
                <a:gd name="connsiteY8" fmla="*/ 420789 h 468625"/>
                <a:gd name="connsiteX9" fmla="*/ 263047 w 537050"/>
                <a:gd name="connsiteY9" fmla="*/ 230708 h 468625"/>
                <a:gd name="connsiteX10" fmla="*/ 471134 w 537050"/>
                <a:gd name="connsiteY10" fmla="*/ 0 h 468625"/>
                <a:gd name="connsiteX11" fmla="*/ 537050 w 537050"/>
                <a:gd name="connsiteY11" fmla="*/ 64649 h 468625"/>
                <a:gd name="connsiteX12" fmla="*/ 471134 w 537050"/>
                <a:gd name="connsiteY12" fmla="*/ 130565 h 468625"/>
                <a:gd name="connsiteX13" fmla="*/ 406485 w 537050"/>
                <a:gd name="connsiteY13" fmla="*/ 64649 h 468625"/>
                <a:gd name="connsiteX14" fmla="*/ 471134 w 537050"/>
                <a:gd name="connsiteY14" fmla="*/ 0 h 468625"/>
                <a:gd name="connsiteX15" fmla="*/ 65916 w 537050"/>
                <a:gd name="connsiteY15" fmla="*/ 0 h 468625"/>
                <a:gd name="connsiteX16" fmla="*/ 130565 w 537050"/>
                <a:gd name="connsiteY16" fmla="*/ 64649 h 468625"/>
                <a:gd name="connsiteX17" fmla="*/ 65916 w 537050"/>
                <a:gd name="connsiteY17" fmla="*/ 130565 h 468625"/>
                <a:gd name="connsiteX18" fmla="*/ 0 w 537050"/>
                <a:gd name="connsiteY18" fmla="*/ 64649 h 468625"/>
                <a:gd name="connsiteX19" fmla="*/ 65916 w 537050"/>
                <a:gd name="connsiteY19" fmla="*/ 0 h 46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7050" h="468625">
                  <a:moveTo>
                    <a:pt x="263047" y="230708"/>
                  </a:moveTo>
                  <a:cubicBezTo>
                    <a:pt x="373483" y="230708"/>
                    <a:pt x="465306" y="310014"/>
                    <a:pt x="483919" y="420789"/>
                  </a:cubicBezTo>
                  <a:cubicBezTo>
                    <a:pt x="487641" y="443448"/>
                    <a:pt x="472751" y="464848"/>
                    <a:pt x="450416" y="467366"/>
                  </a:cubicBezTo>
                  <a:cubicBezTo>
                    <a:pt x="447934" y="468625"/>
                    <a:pt x="445452" y="468625"/>
                    <a:pt x="442970" y="468625"/>
                  </a:cubicBezTo>
                  <a:cubicBezTo>
                    <a:pt x="424358" y="468625"/>
                    <a:pt x="406986" y="454778"/>
                    <a:pt x="404504" y="434636"/>
                  </a:cubicBezTo>
                  <a:cubicBezTo>
                    <a:pt x="392095" y="364143"/>
                    <a:pt x="333775" y="312531"/>
                    <a:pt x="263047" y="312531"/>
                  </a:cubicBezTo>
                  <a:cubicBezTo>
                    <a:pt x="192318" y="312531"/>
                    <a:pt x="132757" y="364143"/>
                    <a:pt x="121589" y="434636"/>
                  </a:cubicBezTo>
                  <a:cubicBezTo>
                    <a:pt x="117867" y="457295"/>
                    <a:pt x="98013" y="471142"/>
                    <a:pt x="75678" y="467366"/>
                  </a:cubicBezTo>
                  <a:cubicBezTo>
                    <a:pt x="53342" y="464848"/>
                    <a:pt x="38452" y="443448"/>
                    <a:pt x="42175" y="420789"/>
                  </a:cubicBezTo>
                  <a:cubicBezTo>
                    <a:pt x="59547" y="310014"/>
                    <a:pt x="152611" y="230708"/>
                    <a:pt x="263047" y="230708"/>
                  </a:cubicBezTo>
                  <a:close/>
                  <a:moveTo>
                    <a:pt x="471134" y="0"/>
                  </a:moveTo>
                  <a:cubicBezTo>
                    <a:pt x="507895" y="0"/>
                    <a:pt x="537050" y="29155"/>
                    <a:pt x="537050" y="64649"/>
                  </a:cubicBezTo>
                  <a:cubicBezTo>
                    <a:pt x="537050" y="101410"/>
                    <a:pt x="507895" y="130565"/>
                    <a:pt x="471134" y="130565"/>
                  </a:cubicBezTo>
                  <a:cubicBezTo>
                    <a:pt x="435640" y="130565"/>
                    <a:pt x="406485" y="101410"/>
                    <a:pt x="406485" y="64649"/>
                  </a:cubicBezTo>
                  <a:cubicBezTo>
                    <a:pt x="406485" y="29155"/>
                    <a:pt x="435640" y="0"/>
                    <a:pt x="471134" y="0"/>
                  </a:cubicBezTo>
                  <a:close/>
                  <a:moveTo>
                    <a:pt x="65916" y="0"/>
                  </a:moveTo>
                  <a:cubicBezTo>
                    <a:pt x="101410" y="0"/>
                    <a:pt x="130565" y="29155"/>
                    <a:pt x="130565" y="64649"/>
                  </a:cubicBezTo>
                  <a:cubicBezTo>
                    <a:pt x="130565" y="101410"/>
                    <a:pt x="101410" y="130565"/>
                    <a:pt x="65916" y="130565"/>
                  </a:cubicBezTo>
                  <a:cubicBezTo>
                    <a:pt x="29155" y="130565"/>
                    <a:pt x="0" y="101410"/>
                    <a:pt x="0" y="64649"/>
                  </a:cubicBezTo>
                  <a:cubicBezTo>
                    <a:pt x="0" y="29155"/>
                    <a:pt x="29155" y="0"/>
                    <a:pt x="65916" y="0"/>
                  </a:cubicBezTo>
                  <a:close/>
                </a:path>
              </a:pathLst>
            </a:custGeom>
            <a:solidFill>
              <a:srgbClr val="FFFFFF"/>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grpSp>
        <p:nvGrpSpPr>
          <p:cNvPr id="27" name="Skupina 26">
            <a:extLst>
              <a:ext uri="{FF2B5EF4-FFF2-40B4-BE49-F238E27FC236}">
                <a16:creationId xmlns:a16="http://schemas.microsoft.com/office/drawing/2014/main" id="{11B55DAE-61A6-15AB-C714-AE99DAD6C2E9}"/>
              </a:ext>
            </a:extLst>
          </p:cNvPr>
          <p:cNvGrpSpPr/>
          <p:nvPr/>
        </p:nvGrpSpPr>
        <p:grpSpPr>
          <a:xfrm>
            <a:off x="9459733" y="2896593"/>
            <a:ext cx="541803" cy="541803"/>
            <a:chOff x="7120452" y="3788797"/>
            <a:chExt cx="747054" cy="747054"/>
          </a:xfrm>
        </p:grpSpPr>
        <p:sp>
          <p:nvSpPr>
            <p:cNvPr id="41" name="Freeform 87">
              <a:extLst>
                <a:ext uri="{FF2B5EF4-FFF2-40B4-BE49-F238E27FC236}">
                  <a16:creationId xmlns:a16="http://schemas.microsoft.com/office/drawing/2014/main" id="{D20E6051-2E5F-51D9-9306-690FE0AA5F94}"/>
                </a:ext>
              </a:extLst>
            </p:cNvPr>
            <p:cNvSpPr>
              <a:spLocks noChangeArrowheads="1"/>
            </p:cNvSpPr>
            <p:nvPr/>
          </p:nvSpPr>
          <p:spPr bwMode="auto">
            <a:xfrm>
              <a:off x="7120452" y="3788797"/>
              <a:ext cx="747054" cy="747054"/>
            </a:xfrm>
            <a:custGeom>
              <a:avLst/>
              <a:gdLst>
                <a:gd name="T0" fmla="*/ 1197 w 1198"/>
                <a:gd name="T1" fmla="*/ 598 h 1198"/>
                <a:gd name="T2" fmla="*/ 1197 w 1198"/>
                <a:gd name="T3" fmla="*/ 598 h 1198"/>
                <a:gd name="T4" fmla="*/ 598 w 1198"/>
                <a:gd name="T5" fmla="*/ 1197 h 1198"/>
                <a:gd name="T6" fmla="*/ 598 w 1198"/>
                <a:gd name="T7" fmla="*/ 1197 h 1198"/>
                <a:gd name="T8" fmla="*/ 0 w 1198"/>
                <a:gd name="T9" fmla="*/ 598 h 1198"/>
                <a:gd name="T10" fmla="*/ 0 w 1198"/>
                <a:gd name="T11" fmla="*/ 598 h 1198"/>
                <a:gd name="T12" fmla="*/ 598 w 1198"/>
                <a:gd name="T13" fmla="*/ 0 h 1198"/>
                <a:gd name="T14" fmla="*/ 598 w 1198"/>
                <a:gd name="T15" fmla="*/ 0 h 1198"/>
                <a:gd name="T16" fmla="*/ 1197 w 1198"/>
                <a:gd name="T17" fmla="*/ 59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8" h="1198">
                  <a:moveTo>
                    <a:pt x="1197" y="598"/>
                  </a:moveTo>
                  <a:lnTo>
                    <a:pt x="1197" y="598"/>
                  </a:lnTo>
                  <a:cubicBezTo>
                    <a:pt x="1197" y="929"/>
                    <a:pt x="929" y="1197"/>
                    <a:pt x="598" y="1197"/>
                  </a:cubicBezTo>
                  <a:lnTo>
                    <a:pt x="598" y="1197"/>
                  </a:lnTo>
                  <a:cubicBezTo>
                    <a:pt x="268" y="1197"/>
                    <a:pt x="0" y="929"/>
                    <a:pt x="0" y="598"/>
                  </a:cubicBezTo>
                  <a:lnTo>
                    <a:pt x="0" y="598"/>
                  </a:lnTo>
                  <a:cubicBezTo>
                    <a:pt x="0" y="268"/>
                    <a:pt x="268" y="0"/>
                    <a:pt x="598" y="0"/>
                  </a:cubicBezTo>
                  <a:lnTo>
                    <a:pt x="598" y="0"/>
                  </a:lnTo>
                  <a:cubicBezTo>
                    <a:pt x="929" y="0"/>
                    <a:pt x="1197" y="268"/>
                    <a:pt x="1197" y="598"/>
                  </a:cubicBezTo>
                </a:path>
              </a:pathLst>
            </a:custGeom>
            <a:solidFill>
              <a:schemeClr val="accent4"/>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0" name="Freeform 27">
              <a:extLst>
                <a:ext uri="{FF2B5EF4-FFF2-40B4-BE49-F238E27FC236}">
                  <a16:creationId xmlns:a16="http://schemas.microsoft.com/office/drawing/2014/main" id="{6FB3368F-8CE8-F393-56FF-4F0C69B0B5A2}"/>
                </a:ext>
              </a:extLst>
            </p:cNvPr>
            <p:cNvSpPr>
              <a:spLocks noChangeArrowheads="1"/>
            </p:cNvSpPr>
            <p:nvPr/>
          </p:nvSpPr>
          <p:spPr bwMode="auto">
            <a:xfrm>
              <a:off x="7359400" y="4071687"/>
              <a:ext cx="268531" cy="246557"/>
            </a:xfrm>
            <a:custGeom>
              <a:avLst/>
              <a:gdLst>
                <a:gd name="connsiteX0" fmla="*/ 75679 w 537062"/>
                <a:gd name="connsiteY0" fmla="*/ 256456 h 493114"/>
                <a:gd name="connsiteX1" fmla="*/ 122831 w 537062"/>
                <a:gd name="connsiteY1" fmla="*/ 290445 h 493114"/>
                <a:gd name="connsiteX2" fmla="*/ 263048 w 537062"/>
                <a:gd name="connsiteY2" fmla="*/ 411291 h 493114"/>
                <a:gd name="connsiteX3" fmla="*/ 404505 w 537062"/>
                <a:gd name="connsiteY3" fmla="*/ 290445 h 493114"/>
                <a:gd name="connsiteX4" fmla="*/ 450417 w 537062"/>
                <a:gd name="connsiteY4" fmla="*/ 256456 h 493114"/>
                <a:gd name="connsiteX5" fmla="*/ 483920 w 537062"/>
                <a:gd name="connsiteY5" fmla="*/ 303033 h 493114"/>
                <a:gd name="connsiteX6" fmla="*/ 263048 w 537062"/>
                <a:gd name="connsiteY6" fmla="*/ 493114 h 493114"/>
                <a:gd name="connsiteX7" fmla="*/ 43416 w 537062"/>
                <a:gd name="connsiteY7" fmla="*/ 303033 h 493114"/>
                <a:gd name="connsiteX8" fmla="*/ 75679 w 537062"/>
                <a:gd name="connsiteY8" fmla="*/ 256456 h 493114"/>
                <a:gd name="connsiteX9" fmla="*/ 471774 w 537062"/>
                <a:gd name="connsiteY9" fmla="*/ 0 h 493114"/>
                <a:gd name="connsiteX10" fmla="*/ 537062 w 537062"/>
                <a:gd name="connsiteY10" fmla="*/ 64649 h 493114"/>
                <a:gd name="connsiteX11" fmla="*/ 471774 w 537062"/>
                <a:gd name="connsiteY11" fmla="*/ 130565 h 493114"/>
                <a:gd name="connsiteX12" fmla="*/ 406485 w 537062"/>
                <a:gd name="connsiteY12" fmla="*/ 64649 h 493114"/>
                <a:gd name="connsiteX13" fmla="*/ 471774 w 537062"/>
                <a:gd name="connsiteY13" fmla="*/ 0 h 493114"/>
                <a:gd name="connsiteX14" fmla="*/ 65916 w 537062"/>
                <a:gd name="connsiteY14" fmla="*/ 0 h 493114"/>
                <a:gd name="connsiteX15" fmla="*/ 130565 w 537062"/>
                <a:gd name="connsiteY15" fmla="*/ 64649 h 493114"/>
                <a:gd name="connsiteX16" fmla="*/ 65916 w 537062"/>
                <a:gd name="connsiteY16" fmla="*/ 130565 h 493114"/>
                <a:gd name="connsiteX17" fmla="*/ 0 w 537062"/>
                <a:gd name="connsiteY17" fmla="*/ 64649 h 493114"/>
                <a:gd name="connsiteX18" fmla="*/ 65916 w 537062"/>
                <a:gd name="connsiteY18" fmla="*/ 0 h 49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7062" h="493114">
                  <a:moveTo>
                    <a:pt x="75679" y="256456"/>
                  </a:moveTo>
                  <a:cubicBezTo>
                    <a:pt x="98014" y="252680"/>
                    <a:pt x="117868" y="267786"/>
                    <a:pt x="122831" y="290445"/>
                  </a:cubicBezTo>
                  <a:cubicBezTo>
                    <a:pt x="133999" y="360938"/>
                    <a:pt x="193560" y="411291"/>
                    <a:pt x="263048" y="411291"/>
                  </a:cubicBezTo>
                  <a:cubicBezTo>
                    <a:pt x="333776" y="411291"/>
                    <a:pt x="393337" y="360938"/>
                    <a:pt x="404505" y="290445"/>
                  </a:cubicBezTo>
                  <a:cubicBezTo>
                    <a:pt x="408228" y="267786"/>
                    <a:pt x="429322" y="252680"/>
                    <a:pt x="450417" y="256456"/>
                  </a:cubicBezTo>
                  <a:cubicBezTo>
                    <a:pt x="472752" y="260233"/>
                    <a:pt x="487642" y="281633"/>
                    <a:pt x="483920" y="303033"/>
                  </a:cubicBezTo>
                  <a:cubicBezTo>
                    <a:pt x="466548" y="413809"/>
                    <a:pt x="373484" y="493114"/>
                    <a:pt x="263048" y="493114"/>
                  </a:cubicBezTo>
                  <a:cubicBezTo>
                    <a:pt x="153852" y="493114"/>
                    <a:pt x="60788" y="413809"/>
                    <a:pt x="43416" y="303033"/>
                  </a:cubicBezTo>
                  <a:cubicBezTo>
                    <a:pt x="38453" y="281633"/>
                    <a:pt x="53343" y="260233"/>
                    <a:pt x="75679" y="256456"/>
                  </a:cubicBezTo>
                  <a:close/>
                  <a:moveTo>
                    <a:pt x="471774" y="0"/>
                  </a:moveTo>
                  <a:cubicBezTo>
                    <a:pt x="506929" y="0"/>
                    <a:pt x="537062" y="29155"/>
                    <a:pt x="537062" y="64649"/>
                  </a:cubicBezTo>
                  <a:cubicBezTo>
                    <a:pt x="537062" y="101410"/>
                    <a:pt x="506929" y="130565"/>
                    <a:pt x="471774" y="130565"/>
                  </a:cubicBezTo>
                  <a:cubicBezTo>
                    <a:pt x="435363" y="130565"/>
                    <a:pt x="406485" y="101410"/>
                    <a:pt x="406485" y="64649"/>
                  </a:cubicBezTo>
                  <a:cubicBezTo>
                    <a:pt x="406485" y="29155"/>
                    <a:pt x="435363" y="0"/>
                    <a:pt x="471774" y="0"/>
                  </a:cubicBezTo>
                  <a:close/>
                  <a:moveTo>
                    <a:pt x="65916" y="0"/>
                  </a:moveTo>
                  <a:cubicBezTo>
                    <a:pt x="102678" y="0"/>
                    <a:pt x="130565" y="29155"/>
                    <a:pt x="130565" y="64649"/>
                  </a:cubicBezTo>
                  <a:cubicBezTo>
                    <a:pt x="130565" y="101410"/>
                    <a:pt x="102678" y="130565"/>
                    <a:pt x="65916" y="130565"/>
                  </a:cubicBezTo>
                  <a:cubicBezTo>
                    <a:pt x="29155" y="130565"/>
                    <a:pt x="0" y="101410"/>
                    <a:pt x="0" y="64649"/>
                  </a:cubicBezTo>
                  <a:cubicBezTo>
                    <a:pt x="0" y="29155"/>
                    <a:pt x="29155" y="0"/>
                    <a:pt x="65916" y="0"/>
                  </a:cubicBezTo>
                  <a:close/>
                </a:path>
              </a:pathLst>
            </a:custGeom>
            <a:solidFill>
              <a:srgbClr val="FFFFFF"/>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grpSp>
        <p:nvGrpSpPr>
          <p:cNvPr id="51" name="Skupina 50">
            <a:extLst>
              <a:ext uri="{FF2B5EF4-FFF2-40B4-BE49-F238E27FC236}">
                <a16:creationId xmlns:a16="http://schemas.microsoft.com/office/drawing/2014/main" id="{98921A60-B44A-3FC8-F01D-D634D0590492}"/>
              </a:ext>
            </a:extLst>
          </p:cNvPr>
          <p:cNvGrpSpPr/>
          <p:nvPr/>
        </p:nvGrpSpPr>
        <p:grpSpPr>
          <a:xfrm>
            <a:off x="10616849" y="2902113"/>
            <a:ext cx="541803" cy="541803"/>
            <a:chOff x="7697223" y="5186776"/>
            <a:chExt cx="747054" cy="747054"/>
          </a:xfrm>
        </p:grpSpPr>
        <p:sp>
          <p:nvSpPr>
            <p:cNvPr id="52" name="Freeform 83">
              <a:extLst>
                <a:ext uri="{FF2B5EF4-FFF2-40B4-BE49-F238E27FC236}">
                  <a16:creationId xmlns:a16="http://schemas.microsoft.com/office/drawing/2014/main" id="{75672EF0-7429-3F6E-E771-F67D7F749944}"/>
                </a:ext>
              </a:extLst>
            </p:cNvPr>
            <p:cNvSpPr>
              <a:spLocks noChangeArrowheads="1"/>
            </p:cNvSpPr>
            <p:nvPr/>
          </p:nvSpPr>
          <p:spPr bwMode="auto">
            <a:xfrm>
              <a:off x="7697223" y="5186776"/>
              <a:ext cx="747054" cy="747054"/>
            </a:xfrm>
            <a:custGeom>
              <a:avLst/>
              <a:gdLst>
                <a:gd name="T0" fmla="*/ 1197 w 1198"/>
                <a:gd name="T1" fmla="*/ 599 h 1198"/>
                <a:gd name="T2" fmla="*/ 1197 w 1198"/>
                <a:gd name="T3" fmla="*/ 599 h 1198"/>
                <a:gd name="T4" fmla="*/ 598 w 1198"/>
                <a:gd name="T5" fmla="*/ 1197 h 1198"/>
                <a:gd name="T6" fmla="*/ 598 w 1198"/>
                <a:gd name="T7" fmla="*/ 1197 h 1198"/>
                <a:gd name="T8" fmla="*/ 0 w 1198"/>
                <a:gd name="T9" fmla="*/ 599 h 1198"/>
                <a:gd name="T10" fmla="*/ 0 w 1198"/>
                <a:gd name="T11" fmla="*/ 599 h 1198"/>
                <a:gd name="T12" fmla="*/ 598 w 1198"/>
                <a:gd name="T13" fmla="*/ 0 h 1198"/>
                <a:gd name="T14" fmla="*/ 598 w 1198"/>
                <a:gd name="T15" fmla="*/ 0 h 1198"/>
                <a:gd name="T16" fmla="*/ 1197 w 1198"/>
                <a:gd name="T17" fmla="*/ 599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8" h="1198">
                  <a:moveTo>
                    <a:pt x="1197" y="599"/>
                  </a:moveTo>
                  <a:lnTo>
                    <a:pt x="1197" y="599"/>
                  </a:lnTo>
                  <a:cubicBezTo>
                    <a:pt x="1197" y="929"/>
                    <a:pt x="929" y="1197"/>
                    <a:pt x="598" y="1197"/>
                  </a:cubicBezTo>
                  <a:lnTo>
                    <a:pt x="598" y="1197"/>
                  </a:lnTo>
                  <a:cubicBezTo>
                    <a:pt x="268" y="1197"/>
                    <a:pt x="0" y="929"/>
                    <a:pt x="0" y="599"/>
                  </a:cubicBezTo>
                  <a:lnTo>
                    <a:pt x="0" y="599"/>
                  </a:lnTo>
                  <a:cubicBezTo>
                    <a:pt x="0" y="268"/>
                    <a:pt x="268" y="0"/>
                    <a:pt x="598" y="0"/>
                  </a:cubicBezTo>
                  <a:lnTo>
                    <a:pt x="598" y="0"/>
                  </a:lnTo>
                  <a:cubicBezTo>
                    <a:pt x="929" y="0"/>
                    <a:pt x="1197" y="268"/>
                    <a:pt x="1197" y="599"/>
                  </a:cubicBezTo>
                </a:path>
              </a:pathLst>
            </a:custGeom>
            <a:solidFill>
              <a:schemeClr val="accent6"/>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3" name="Freeform 25">
              <a:extLst>
                <a:ext uri="{FF2B5EF4-FFF2-40B4-BE49-F238E27FC236}">
                  <a16:creationId xmlns:a16="http://schemas.microsoft.com/office/drawing/2014/main" id="{58DC3379-124B-8D81-7E23-FCAEFF7C0995}"/>
                </a:ext>
              </a:extLst>
            </p:cNvPr>
            <p:cNvSpPr>
              <a:spLocks noChangeArrowheads="1"/>
            </p:cNvSpPr>
            <p:nvPr/>
          </p:nvSpPr>
          <p:spPr bwMode="auto">
            <a:xfrm>
              <a:off x="7836416" y="5469669"/>
              <a:ext cx="467889" cy="243815"/>
            </a:xfrm>
            <a:custGeom>
              <a:avLst/>
              <a:gdLst>
                <a:gd name="connsiteX0" fmla="*/ 895011 w 935778"/>
                <a:gd name="connsiteY0" fmla="*/ 228961 h 487629"/>
                <a:gd name="connsiteX1" fmla="*/ 923642 w 935778"/>
                <a:gd name="connsiteY1" fmla="*/ 240207 h 487629"/>
                <a:gd name="connsiteX2" fmla="*/ 923642 w 935778"/>
                <a:gd name="connsiteY2" fmla="*/ 297689 h 487629"/>
                <a:gd name="connsiteX3" fmla="*/ 466800 w 935778"/>
                <a:gd name="connsiteY3" fmla="*/ 487629 h 487629"/>
                <a:gd name="connsiteX4" fmla="*/ 11203 w 935778"/>
                <a:gd name="connsiteY4" fmla="*/ 297689 h 487629"/>
                <a:gd name="connsiteX5" fmla="*/ 11203 w 935778"/>
                <a:gd name="connsiteY5" fmla="*/ 240207 h 487629"/>
                <a:gd name="connsiteX6" fmla="*/ 40456 w 935778"/>
                <a:gd name="connsiteY6" fmla="*/ 228961 h 487629"/>
                <a:gd name="connsiteX7" fmla="*/ 69708 w 935778"/>
                <a:gd name="connsiteY7" fmla="*/ 240207 h 487629"/>
                <a:gd name="connsiteX8" fmla="*/ 866381 w 935778"/>
                <a:gd name="connsiteY8" fmla="*/ 240207 h 487629"/>
                <a:gd name="connsiteX9" fmla="*/ 895011 w 935778"/>
                <a:gd name="connsiteY9" fmla="*/ 228961 h 487629"/>
                <a:gd name="connsiteX10" fmla="*/ 671281 w 935778"/>
                <a:gd name="connsiteY10" fmla="*/ 0 h 487629"/>
                <a:gd name="connsiteX11" fmla="*/ 736569 w 935778"/>
                <a:gd name="connsiteY11" fmla="*/ 65289 h 487629"/>
                <a:gd name="connsiteX12" fmla="*/ 671281 w 935778"/>
                <a:gd name="connsiteY12" fmla="*/ 130577 h 487629"/>
                <a:gd name="connsiteX13" fmla="*/ 605992 w 935778"/>
                <a:gd name="connsiteY13" fmla="*/ 65289 h 487629"/>
                <a:gd name="connsiteX14" fmla="*/ 671281 w 935778"/>
                <a:gd name="connsiteY14" fmla="*/ 0 h 487629"/>
                <a:gd name="connsiteX15" fmla="*/ 269649 w 935778"/>
                <a:gd name="connsiteY15" fmla="*/ 0 h 487629"/>
                <a:gd name="connsiteX16" fmla="*/ 335565 w 935778"/>
                <a:gd name="connsiteY16" fmla="*/ 65289 h 487629"/>
                <a:gd name="connsiteX17" fmla="*/ 269649 w 935778"/>
                <a:gd name="connsiteY17" fmla="*/ 130577 h 487629"/>
                <a:gd name="connsiteX18" fmla="*/ 205000 w 935778"/>
                <a:gd name="connsiteY18" fmla="*/ 65289 h 487629"/>
                <a:gd name="connsiteX19" fmla="*/ 269649 w 935778"/>
                <a:gd name="connsiteY19" fmla="*/ 0 h 4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5778" h="487629">
                  <a:moveTo>
                    <a:pt x="895011" y="228961"/>
                  </a:moveTo>
                  <a:cubicBezTo>
                    <a:pt x="905281" y="228961"/>
                    <a:pt x="915551" y="232710"/>
                    <a:pt x="923642" y="240207"/>
                  </a:cubicBezTo>
                  <a:cubicBezTo>
                    <a:pt x="939824" y="256452"/>
                    <a:pt x="939824" y="282694"/>
                    <a:pt x="923642" y="297689"/>
                  </a:cubicBezTo>
                  <a:cubicBezTo>
                    <a:pt x="797917" y="425149"/>
                    <a:pt x="632358" y="487629"/>
                    <a:pt x="466800" y="487629"/>
                  </a:cubicBezTo>
                  <a:cubicBezTo>
                    <a:pt x="302486" y="487629"/>
                    <a:pt x="136928" y="425149"/>
                    <a:pt x="11203" y="297689"/>
                  </a:cubicBezTo>
                  <a:cubicBezTo>
                    <a:pt x="-3735" y="282694"/>
                    <a:pt x="-3735" y="256452"/>
                    <a:pt x="11203" y="240207"/>
                  </a:cubicBezTo>
                  <a:cubicBezTo>
                    <a:pt x="19294" y="232710"/>
                    <a:pt x="29875" y="228961"/>
                    <a:pt x="40456" y="228961"/>
                  </a:cubicBezTo>
                  <a:cubicBezTo>
                    <a:pt x="51036" y="228961"/>
                    <a:pt x="61617" y="232710"/>
                    <a:pt x="69708" y="240207"/>
                  </a:cubicBezTo>
                  <a:cubicBezTo>
                    <a:pt x="288793" y="461388"/>
                    <a:pt x="646051" y="461388"/>
                    <a:pt x="866381" y="240207"/>
                  </a:cubicBezTo>
                  <a:cubicBezTo>
                    <a:pt x="874472" y="232710"/>
                    <a:pt x="884742" y="228961"/>
                    <a:pt x="895011" y="228961"/>
                  </a:cubicBezTo>
                  <a:close/>
                  <a:moveTo>
                    <a:pt x="671281" y="0"/>
                  </a:moveTo>
                  <a:cubicBezTo>
                    <a:pt x="706436" y="0"/>
                    <a:pt x="736569" y="30133"/>
                    <a:pt x="736569" y="65289"/>
                  </a:cubicBezTo>
                  <a:cubicBezTo>
                    <a:pt x="736569" y="101700"/>
                    <a:pt x="706436" y="130577"/>
                    <a:pt x="671281" y="130577"/>
                  </a:cubicBezTo>
                  <a:cubicBezTo>
                    <a:pt x="634870" y="130577"/>
                    <a:pt x="605992" y="101700"/>
                    <a:pt x="605992" y="65289"/>
                  </a:cubicBezTo>
                  <a:cubicBezTo>
                    <a:pt x="605992" y="30133"/>
                    <a:pt x="634870" y="0"/>
                    <a:pt x="671281" y="0"/>
                  </a:cubicBezTo>
                  <a:close/>
                  <a:moveTo>
                    <a:pt x="269649" y="0"/>
                  </a:moveTo>
                  <a:cubicBezTo>
                    <a:pt x="306410" y="0"/>
                    <a:pt x="335565" y="30133"/>
                    <a:pt x="335565" y="65289"/>
                  </a:cubicBezTo>
                  <a:cubicBezTo>
                    <a:pt x="335565" y="101700"/>
                    <a:pt x="306410" y="130577"/>
                    <a:pt x="269649" y="130577"/>
                  </a:cubicBezTo>
                  <a:cubicBezTo>
                    <a:pt x="234155" y="130577"/>
                    <a:pt x="205000" y="101700"/>
                    <a:pt x="205000" y="65289"/>
                  </a:cubicBezTo>
                  <a:cubicBezTo>
                    <a:pt x="205000" y="30133"/>
                    <a:pt x="234155" y="0"/>
                    <a:pt x="269649" y="0"/>
                  </a:cubicBezTo>
                  <a:close/>
                </a:path>
              </a:pathLst>
            </a:custGeom>
            <a:solidFill>
              <a:srgbClr val="FFFFFF"/>
            </a:solidFill>
            <a:ln>
              <a:noFill/>
            </a:ln>
            <a:effectLst/>
            <a:extLst>
              <a:ext uri="{91240B29-F687-4F45-9708-019B960494DF}">
                <a14:hiddenLine xmlns:a14="http://schemas.microsoft.com/office/drawing/2010/main" w="9525" cap="flat">
                  <a:solidFill>
                    <a:srgbClr val="E0EAF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54" name="Obdélník 53">
            <a:extLst>
              <a:ext uri="{FF2B5EF4-FFF2-40B4-BE49-F238E27FC236}">
                <a16:creationId xmlns:a16="http://schemas.microsoft.com/office/drawing/2014/main" id="{35B6D0A4-1BC5-C6C1-6B5E-DBF7137C8DFF}"/>
              </a:ext>
            </a:extLst>
          </p:cNvPr>
          <p:cNvSpPr/>
          <p:nvPr/>
        </p:nvSpPr>
        <p:spPr>
          <a:xfrm>
            <a:off x="8066838" y="3466156"/>
            <a:ext cx="1012293" cy="54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cs-CZ" sz="1200" dirty="0">
                <a:solidFill>
                  <a:schemeClr val="tx1"/>
                </a:solidFill>
              </a:rPr>
              <a:t>vyžadující zlepšení + nevyhovující</a:t>
            </a:r>
          </a:p>
        </p:txBody>
      </p:sp>
      <p:sp>
        <p:nvSpPr>
          <p:cNvPr id="55" name="Obdélník 54">
            <a:extLst>
              <a:ext uri="{FF2B5EF4-FFF2-40B4-BE49-F238E27FC236}">
                <a16:creationId xmlns:a16="http://schemas.microsoft.com/office/drawing/2014/main" id="{0D33A8E9-A3FD-5225-1E4D-0D62EE677674}"/>
              </a:ext>
            </a:extLst>
          </p:cNvPr>
          <p:cNvSpPr/>
          <p:nvPr/>
        </p:nvSpPr>
        <p:spPr>
          <a:xfrm>
            <a:off x="9240784" y="3483532"/>
            <a:ext cx="1012293" cy="54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cs-CZ" sz="1200" dirty="0">
                <a:solidFill>
                  <a:schemeClr val="tx1"/>
                </a:solidFill>
              </a:rPr>
              <a:t>očekávaná</a:t>
            </a:r>
          </a:p>
        </p:txBody>
      </p:sp>
      <p:sp>
        <p:nvSpPr>
          <p:cNvPr id="56" name="Obdélník 55">
            <a:extLst>
              <a:ext uri="{FF2B5EF4-FFF2-40B4-BE49-F238E27FC236}">
                <a16:creationId xmlns:a16="http://schemas.microsoft.com/office/drawing/2014/main" id="{5A3144C3-91CC-D114-ED00-38F013FF58AA}"/>
              </a:ext>
            </a:extLst>
          </p:cNvPr>
          <p:cNvSpPr/>
          <p:nvPr/>
        </p:nvSpPr>
        <p:spPr>
          <a:xfrm>
            <a:off x="10381321" y="3489279"/>
            <a:ext cx="1012293" cy="54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cs-CZ" sz="1200" dirty="0">
                <a:solidFill>
                  <a:schemeClr val="tx1"/>
                </a:solidFill>
              </a:rPr>
              <a:t>výborná</a:t>
            </a:r>
          </a:p>
        </p:txBody>
      </p:sp>
      <p:graphicFrame>
        <p:nvGraphicFramePr>
          <p:cNvPr id="57" name="Tabulka 23">
            <a:extLst>
              <a:ext uri="{FF2B5EF4-FFF2-40B4-BE49-F238E27FC236}">
                <a16:creationId xmlns:a16="http://schemas.microsoft.com/office/drawing/2014/main" id="{6939D265-4E47-4FDA-5E16-D8249799957E}"/>
              </a:ext>
            </a:extLst>
          </p:cNvPr>
          <p:cNvGraphicFramePr>
            <a:graphicFrameLocks noGrp="1"/>
          </p:cNvGraphicFramePr>
          <p:nvPr>
            <p:extLst>
              <p:ext uri="{D42A27DB-BD31-4B8C-83A1-F6EECF244321}">
                <p14:modId xmlns:p14="http://schemas.microsoft.com/office/powerpoint/2010/main" val="2200575441"/>
              </p:ext>
            </p:extLst>
          </p:nvPr>
        </p:nvGraphicFramePr>
        <p:xfrm>
          <a:off x="6886731" y="4129558"/>
          <a:ext cx="4632164" cy="2065629"/>
        </p:xfrm>
        <a:graphic>
          <a:graphicData uri="http://schemas.openxmlformats.org/drawingml/2006/table">
            <a:tbl>
              <a:tblPr>
                <a:tableStyleId>{5C22544A-7EE6-4342-B048-85BDC9FD1C3A}</a:tableStyleId>
              </a:tblPr>
              <a:tblGrid>
                <a:gridCol w="1158041">
                  <a:extLst>
                    <a:ext uri="{9D8B030D-6E8A-4147-A177-3AD203B41FA5}">
                      <a16:colId xmlns:a16="http://schemas.microsoft.com/office/drawing/2014/main" val="2123445280"/>
                    </a:ext>
                  </a:extLst>
                </a:gridCol>
                <a:gridCol w="1158041">
                  <a:extLst>
                    <a:ext uri="{9D8B030D-6E8A-4147-A177-3AD203B41FA5}">
                      <a16:colId xmlns:a16="http://schemas.microsoft.com/office/drawing/2014/main" val="3022503177"/>
                    </a:ext>
                  </a:extLst>
                </a:gridCol>
                <a:gridCol w="1158041">
                  <a:extLst>
                    <a:ext uri="{9D8B030D-6E8A-4147-A177-3AD203B41FA5}">
                      <a16:colId xmlns:a16="http://schemas.microsoft.com/office/drawing/2014/main" val="43089565"/>
                    </a:ext>
                  </a:extLst>
                </a:gridCol>
                <a:gridCol w="1158041">
                  <a:extLst>
                    <a:ext uri="{9D8B030D-6E8A-4147-A177-3AD203B41FA5}">
                      <a16:colId xmlns:a16="http://schemas.microsoft.com/office/drawing/2014/main" val="3250837230"/>
                    </a:ext>
                  </a:extLst>
                </a:gridCol>
              </a:tblGrid>
              <a:tr h="511149">
                <a:tc>
                  <a:txBody>
                    <a:bodyPr/>
                    <a:lstStyle/>
                    <a:p>
                      <a:endParaRPr lang="cs-CZ" sz="1400" kern="1200" dirty="0">
                        <a:solidFill>
                          <a:schemeClr val="dk1"/>
                        </a:solidFill>
                        <a:latin typeface="+mn-lt"/>
                        <a:ea typeface="+mn-ea"/>
                        <a:cs typeface="+mn-cs"/>
                      </a:endParaRPr>
                    </a:p>
                  </a:txBody>
                  <a:tcPr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1"/>
                        </a:gs>
                        <a:gs pos="50000">
                          <a:schemeClr val="accent3">
                            <a:lumMod val="20000"/>
                            <a:lumOff val="80000"/>
                          </a:schemeClr>
                        </a:gs>
                        <a:gs pos="100000">
                          <a:schemeClr val="accent3">
                            <a:shade val="100000"/>
                            <a:satMod val="115000"/>
                          </a:schemeClr>
                        </a:gs>
                      </a:gsLst>
                      <a:lin ang="0" scaled="1"/>
                      <a:tileRect/>
                    </a:gradFill>
                  </a:tcPr>
                </a:tc>
                <a:tc>
                  <a:txBody>
                    <a:bodyPr/>
                    <a:lstStyle/>
                    <a:p>
                      <a:pPr algn="ctr"/>
                      <a:r>
                        <a:rPr lang="cs-CZ" sz="1400" dirty="0">
                          <a:solidFill>
                            <a:schemeClr val="tx1"/>
                          </a:solidFill>
                        </a:rPr>
                        <a:t>26,5</a:t>
                      </a:r>
                    </a:p>
                  </a:txBody>
                  <a:tcPr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accent4"/>
                          </a:solidFill>
                        </a:rPr>
                        <a:t>70,1</a:t>
                      </a:r>
                    </a:p>
                  </a:txBody>
                  <a:tcPr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3,3</a:t>
                      </a:r>
                    </a:p>
                  </a:txBody>
                  <a:tcPr anchor="ct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572476"/>
                  </a:ext>
                </a:extLst>
              </a:tr>
              <a:tr h="511149">
                <a:tc>
                  <a:txBody>
                    <a:bodyPr/>
                    <a:lstStyle/>
                    <a:p>
                      <a:pPr algn="r"/>
                      <a:r>
                        <a:rPr lang="cs-CZ" sz="1400" dirty="0"/>
                        <a:t>Jihočeský kraj</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50000">
                          <a:schemeClr val="accent3">
                            <a:lumMod val="20000"/>
                            <a:lumOff val="80000"/>
                          </a:schemeClr>
                        </a:gs>
                        <a:gs pos="100000">
                          <a:schemeClr val="accent3"/>
                        </a:gs>
                      </a:gsLst>
                      <a:lin ang="0" scaled="1"/>
                      <a:tileRect/>
                    </a:gradFill>
                  </a:tcPr>
                </a:tc>
                <a:tc>
                  <a:txBody>
                    <a:bodyPr/>
                    <a:lstStyle/>
                    <a:p>
                      <a:pPr algn="ctr"/>
                      <a:r>
                        <a:rPr lang="cs-CZ" sz="1400" dirty="0">
                          <a:solidFill>
                            <a:schemeClr val="tx1"/>
                          </a:solidFill>
                        </a:rPr>
                        <a:t>20,0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accent4"/>
                          </a:solidFill>
                        </a:rPr>
                        <a:t>76,7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3,3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1776126"/>
                  </a:ext>
                </a:extLst>
              </a:tr>
              <a:tr h="511149">
                <a:tc>
                  <a:txBody>
                    <a:bodyPr/>
                    <a:lstStyle/>
                    <a:p>
                      <a:pPr algn="r"/>
                      <a:r>
                        <a:rPr lang="cs-CZ" sz="1400" dirty="0"/>
                        <a:t>České Budějovice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lumMod val="5000"/>
                            <a:lumOff val="95000"/>
                          </a:schemeClr>
                        </a:gs>
                        <a:gs pos="50000">
                          <a:schemeClr val="accent3">
                            <a:lumMod val="20000"/>
                            <a:lumOff val="80000"/>
                          </a:schemeClr>
                        </a:gs>
                        <a:gs pos="100000">
                          <a:schemeClr val="accent3"/>
                        </a:gs>
                      </a:gsLst>
                      <a:lin ang="0" scaled="1"/>
                      <a:tileRect/>
                    </a:gradFill>
                  </a:tcPr>
                </a:tc>
                <a:tc>
                  <a:txBody>
                    <a:bodyPr/>
                    <a:lstStyle/>
                    <a:p>
                      <a:pPr algn="ctr"/>
                      <a:r>
                        <a:rPr lang="cs-CZ" sz="1400" dirty="0">
                          <a:solidFill>
                            <a:schemeClr val="tx1"/>
                          </a:solidFill>
                        </a:rPr>
                        <a:t>16,7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accent4"/>
                          </a:solidFill>
                        </a:rPr>
                        <a:t>83,3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cs-CZ" sz="1400" dirty="0">
                          <a:solidFill>
                            <a:schemeClr val="tx1"/>
                          </a:solidFill>
                        </a:rPr>
                        <a:t>0,0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6909799"/>
                  </a:ext>
                </a:extLst>
              </a:tr>
              <a:tr h="511149">
                <a:tc>
                  <a:txBody>
                    <a:bodyPr/>
                    <a:lstStyle/>
                    <a:p>
                      <a:pPr algn="r"/>
                      <a:r>
                        <a:rPr lang="cs-CZ" sz="1400" dirty="0"/>
                        <a:t>Ostatní okresy JHČ</a:t>
                      </a:r>
                    </a:p>
                  </a:txBody>
                  <a:tcPr anchor="ctr">
                    <a:lnT w="12700" cap="flat" cmpd="sng" algn="ctr">
                      <a:solidFill>
                        <a:schemeClr val="tx1"/>
                      </a:solidFill>
                      <a:prstDash val="solid"/>
                      <a:round/>
                      <a:headEnd type="none" w="med" len="med"/>
                      <a:tailEnd type="none" w="med" len="med"/>
                    </a:lnT>
                    <a:gradFill flip="none" rotWithShape="1">
                      <a:gsLst>
                        <a:gs pos="0">
                          <a:schemeClr val="accent1">
                            <a:lumMod val="5000"/>
                            <a:lumOff val="95000"/>
                          </a:schemeClr>
                        </a:gs>
                        <a:gs pos="50000">
                          <a:schemeClr val="accent3">
                            <a:lumMod val="20000"/>
                            <a:lumOff val="80000"/>
                          </a:schemeClr>
                        </a:gs>
                        <a:gs pos="100000">
                          <a:schemeClr val="accent3"/>
                        </a:gs>
                      </a:gsLst>
                      <a:lin ang="0" scaled="1"/>
                      <a:tileRect/>
                    </a:gradFill>
                  </a:tcPr>
                </a:tc>
                <a:tc>
                  <a:txBody>
                    <a:bodyPr/>
                    <a:lstStyle/>
                    <a:p>
                      <a:pPr algn="ctr"/>
                      <a:r>
                        <a:rPr lang="cs-CZ" sz="1400" dirty="0">
                          <a:solidFill>
                            <a:schemeClr val="tx1"/>
                          </a:solidFill>
                        </a:rPr>
                        <a:t>22,2</a:t>
                      </a:r>
                    </a:p>
                  </a:txBody>
                  <a:tcPr anchor="ctr">
                    <a:lnT w="12700" cap="flat" cmpd="sng" algn="ctr">
                      <a:solidFill>
                        <a:schemeClr val="tx1"/>
                      </a:solidFill>
                      <a:prstDash val="solid"/>
                      <a:round/>
                      <a:headEnd type="none" w="med" len="med"/>
                      <a:tailEnd type="none" w="med" len="med"/>
                    </a:lnT>
                    <a:noFill/>
                  </a:tcPr>
                </a:tc>
                <a:tc>
                  <a:txBody>
                    <a:bodyPr/>
                    <a:lstStyle/>
                    <a:p>
                      <a:pPr algn="ctr"/>
                      <a:r>
                        <a:rPr lang="cs-CZ" sz="1400" dirty="0">
                          <a:solidFill>
                            <a:schemeClr val="accent4"/>
                          </a:solidFill>
                        </a:rPr>
                        <a:t>72,2</a:t>
                      </a:r>
                    </a:p>
                  </a:txBody>
                  <a:tcPr anchor="ctr">
                    <a:lnT w="12700" cap="flat" cmpd="sng" algn="ctr">
                      <a:solidFill>
                        <a:schemeClr val="tx1"/>
                      </a:solidFill>
                      <a:prstDash val="solid"/>
                      <a:round/>
                      <a:headEnd type="none" w="med" len="med"/>
                      <a:tailEnd type="none" w="med" len="med"/>
                    </a:lnT>
                    <a:noFill/>
                  </a:tcPr>
                </a:tc>
                <a:tc>
                  <a:txBody>
                    <a:bodyPr/>
                    <a:lstStyle/>
                    <a:p>
                      <a:pPr algn="ctr"/>
                      <a:r>
                        <a:rPr lang="cs-CZ" sz="1400" dirty="0">
                          <a:solidFill>
                            <a:schemeClr val="tx1"/>
                          </a:solidFill>
                        </a:rPr>
                        <a:t>5,6</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14843410"/>
                  </a:ext>
                </a:extLst>
              </a:tr>
            </a:tbl>
          </a:graphicData>
        </a:graphic>
      </p:graphicFrame>
      <p:sp>
        <p:nvSpPr>
          <p:cNvPr id="58" name="Oval 4">
            <a:extLst>
              <a:ext uri="{FF2B5EF4-FFF2-40B4-BE49-F238E27FC236}">
                <a16:creationId xmlns:a16="http://schemas.microsoft.com/office/drawing/2014/main" id="{28D2B895-DEDC-AC02-D60F-EDB70712F8E1}"/>
              </a:ext>
            </a:extLst>
          </p:cNvPr>
          <p:cNvSpPr/>
          <p:nvPr/>
        </p:nvSpPr>
        <p:spPr>
          <a:xfrm>
            <a:off x="7559850" y="4218687"/>
            <a:ext cx="360000" cy="360000"/>
          </a:xfrm>
          <a:prstGeom prst="ellipse">
            <a:avLst/>
          </a:prstGeom>
          <a:blipFill>
            <a:blip r:embed="rId3"/>
            <a:srcRect/>
            <a:stretch>
              <a:fillRect l="-35078" t="-6960" r="-35081" b="-696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2484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97528" y="3981450"/>
            <a:ext cx="9222995" cy="1801951"/>
          </a:xfrm>
        </p:spPr>
        <p:txBody>
          <a:bodyPr/>
          <a:lstStyle/>
          <a:p>
            <a:pPr>
              <a:spcBef>
                <a:spcPts val="3000"/>
              </a:spcBef>
            </a:pPr>
            <a:r>
              <a:rPr lang="cs-CZ" sz="3600" dirty="0"/>
              <a:t>Model kvalitní školy ČŠI – </a:t>
            </a:r>
            <a:br>
              <a:rPr lang="cs-CZ" sz="3600" dirty="0"/>
            </a:br>
            <a:r>
              <a:rPr lang="cs-CZ" sz="3600" dirty="0"/>
              <a:t>kde a jak cílit podporu?</a:t>
            </a:r>
            <a:br>
              <a:rPr lang="cs-CZ" sz="4000" dirty="0"/>
            </a:br>
            <a:r>
              <a:rPr lang="cs-CZ" sz="2400" dirty="0"/>
              <a:t>Vybraná kritéria hodnocení podmínek, </a:t>
            </a:r>
            <a:br>
              <a:rPr lang="cs-CZ" sz="2400" dirty="0"/>
            </a:br>
            <a:r>
              <a:rPr lang="cs-CZ" sz="2400" dirty="0"/>
              <a:t>průběhu a výsledků vzdělávání</a:t>
            </a:r>
            <a:endParaRPr lang="cs-CZ" sz="4000" dirty="0"/>
          </a:p>
        </p:txBody>
      </p:sp>
      <p:pic>
        <p:nvPicPr>
          <p:cNvPr id="4" name="Obrázek 3">
            <a:extLst>
              <a:ext uri="{FF2B5EF4-FFF2-40B4-BE49-F238E27FC236}">
                <a16:creationId xmlns:a16="http://schemas.microsoft.com/office/drawing/2014/main" id="{180C2487-FB29-3150-22B3-3B387E229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849" y="468627"/>
            <a:ext cx="5781673" cy="3225319"/>
          </a:xfrm>
          <a:prstGeom prst="rect">
            <a:avLst/>
          </a:prstGeom>
        </p:spPr>
      </p:pic>
    </p:spTree>
    <p:extLst>
      <p:ext uri="{BB962C8B-B14F-4D97-AF65-F5344CB8AC3E}">
        <p14:creationId xmlns:p14="http://schemas.microsoft.com/office/powerpoint/2010/main" val="40163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Skupina 18">
            <a:extLst>
              <a:ext uri="{FF2B5EF4-FFF2-40B4-BE49-F238E27FC236}">
                <a16:creationId xmlns:a16="http://schemas.microsoft.com/office/drawing/2014/main" id="{E78AC1D0-8C4A-ABC0-7E65-B4FEC58F37E7}"/>
              </a:ext>
            </a:extLst>
          </p:cNvPr>
          <p:cNvGrpSpPr/>
          <p:nvPr/>
        </p:nvGrpSpPr>
        <p:grpSpPr>
          <a:xfrm>
            <a:off x="986206" y="2708845"/>
            <a:ext cx="397182" cy="1482938"/>
            <a:chOff x="986206" y="2292771"/>
            <a:chExt cx="397182" cy="1482938"/>
          </a:xfrm>
        </p:grpSpPr>
        <p:sp>
          <p:nvSpPr>
            <p:cNvPr id="20" name="TextovéPole 19">
              <a:extLst>
                <a:ext uri="{FF2B5EF4-FFF2-40B4-BE49-F238E27FC236}">
                  <a16:creationId xmlns:a16="http://schemas.microsoft.com/office/drawing/2014/main" id="{8385D172-C51A-81F0-E1FD-ED0700882FFF}"/>
                </a:ext>
              </a:extLst>
            </p:cNvPr>
            <p:cNvSpPr txBox="1"/>
            <p:nvPr/>
          </p:nvSpPr>
          <p:spPr>
            <a:xfrm>
              <a:off x="1383323" y="3498710"/>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1" name="Obdélník 20">
              <a:extLst>
                <a:ext uri="{FF2B5EF4-FFF2-40B4-BE49-F238E27FC236}">
                  <a16:creationId xmlns:a16="http://schemas.microsoft.com/office/drawing/2014/main" id="{CF9604DE-61A8-0CB4-78A7-756E83CFE600}"/>
                </a:ext>
              </a:extLst>
            </p:cNvPr>
            <p:cNvSpPr/>
            <p:nvPr/>
          </p:nvSpPr>
          <p:spPr>
            <a:xfrm>
              <a:off x="986206" y="3397947"/>
              <a:ext cx="295152" cy="377762"/>
            </a:xfrm>
            <a:prstGeom prst="rect">
              <a:avLst/>
            </a:prstGeom>
            <a:solidFill>
              <a:srgbClr val="CCCC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&lt;33,33 %</a:t>
              </a:r>
            </a:p>
          </p:txBody>
        </p:sp>
        <p:sp>
          <p:nvSpPr>
            <p:cNvPr id="22" name="Obdélník 21">
              <a:extLst>
                <a:ext uri="{FF2B5EF4-FFF2-40B4-BE49-F238E27FC236}">
                  <a16:creationId xmlns:a16="http://schemas.microsoft.com/office/drawing/2014/main" id="{6EAAD199-98BA-F664-5044-DA67C53E1BFB}"/>
                </a:ext>
              </a:extLst>
            </p:cNvPr>
            <p:cNvSpPr/>
            <p:nvPr/>
          </p:nvSpPr>
          <p:spPr>
            <a:xfrm>
              <a:off x="986206" y="3025877"/>
              <a:ext cx="295152" cy="377762"/>
            </a:xfrm>
            <a:prstGeom prst="rect">
              <a:avLst/>
            </a:prstGeom>
            <a:solidFill>
              <a:srgbClr val="9984F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3" name="Obdélník 22">
              <a:extLst>
                <a:ext uri="{FF2B5EF4-FFF2-40B4-BE49-F238E27FC236}">
                  <a16:creationId xmlns:a16="http://schemas.microsoft.com/office/drawing/2014/main" id="{DA7DD98B-B18F-5BDE-0F46-3CB04A94A50B}"/>
                </a:ext>
              </a:extLst>
            </p:cNvPr>
            <p:cNvSpPr/>
            <p:nvPr/>
          </p:nvSpPr>
          <p:spPr>
            <a:xfrm>
              <a:off x="986206" y="2660415"/>
              <a:ext cx="295152" cy="377762"/>
            </a:xfrm>
            <a:prstGeom prst="rect">
              <a:avLst/>
            </a:prstGeom>
            <a:solidFill>
              <a:srgbClr val="6146E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4" name="Obdélník 23">
              <a:extLst>
                <a:ext uri="{FF2B5EF4-FFF2-40B4-BE49-F238E27FC236}">
                  <a16:creationId xmlns:a16="http://schemas.microsoft.com/office/drawing/2014/main" id="{158C70A5-A4C3-AD96-F68A-B5CC7EC51DE8}"/>
                </a:ext>
              </a:extLst>
            </p:cNvPr>
            <p:cNvSpPr/>
            <p:nvPr/>
          </p:nvSpPr>
          <p:spPr>
            <a:xfrm>
              <a:off x="986206" y="2292771"/>
              <a:ext cx="295152" cy="377762"/>
            </a:xfrm>
            <a:prstGeom prst="rect">
              <a:avLst/>
            </a:prstGeom>
            <a:solidFill>
              <a:srgbClr val="0300D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&gt;53,86 %</a:t>
              </a:r>
            </a:p>
          </p:txBody>
        </p:sp>
      </p:grpSp>
      <p:pic>
        <p:nvPicPr>
          <p:cNvPr id="26" name="Obrázek 25" descr="Obsah obrázku mapa&#10;&#10;Popis byl vytvořen automaticky">
            <a:extLst>
              <a:ext uri="{FF2B5EF4-FFF2-40B4-BE49-F238E27FC236}">
                <a16:creationId xmlns:a16="http://schemas.microsoft.com/office/drawing/2014/main" id="{F60E27F9-08FC-8A68-EF64-00404ED47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456" y="1329808"/>
            <a:ext cx="7814352" cy="5169951"/>
          </a:xfrm>
          <a:prstGeom prst="rect">
            <a:avLst/>
          </a:prstGeom>
        </p:spPr>
      </p:pic>
      <p:sp>
        <p:nvSpPr>
          <p:cNvPr id="18" name="TextovéPole 17">
            <a:extLst>
              <a:ext uri="{FF2B5EF4-FFF2-40B4-BE49-F238E27FC236}">
                <a16:creationId xmlns:a16="http://schemas.microsoft.com/office/drawing/2014/main" id="{27D8963C-0075-1F40-5845-572A38A0A4F2}"/>
              </a:ext>
            </a:extLst>
          </p:cNvPr>
          <p:cNvSpPr txBox="1"/>
          <p:nvPr/>
        </p:nvSpPr>
        <p:spPr>
          <a:xfrm>
            <a:off x="982663" y="2028995"/>
            <a:ext cx="3087828"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Podíl škol v okrese pod hodnocením 3</a:t>
            </a:r>
          </a:p>
        </p:txBody>
      </p:sp>
      <p:pic>
        <p:nvPicPr>
          <p:cNvPr id="6" name="Obrázek 5">
            <a:extLst>
              <a:ext uri="{FF2B5EF4-FFF2-40B4-BE49-F238E27FC236}">
                <a16:creationId xmlns:a16="http://schemas.microsoft.com/office/drawing/2014/main" id="{FF409928-EFAA-D7EB-CA99-AE2AC6BBA651}"/>
              </a:ext>
            </a:extLst>
          </p:cNvPr>
          <p:cNvPicPr>
            <a:picLocks noChangeAspect="1"/>
          </p:cNvPicPr>
          <p:nvPr/>
        </p:nvPicPr>
        <p:blipFill rotWithShape="1">
          <a:blip r:embed="rId4"/>
          <a:srcRect l="72027" b="70067"/>
          <a:stretch/>
        </p:blipFill>
        <p:spPr>
          <a:xfrm>
            <a:off x="-2245185" y="2708845"/>
            <a:ext cx="2064400" cy="1460812"/>
          </a:xfrm>
          <a:prstGeom prst="rect">
            <a:avLst/>
          </a:prstGeom>
        </p:spPr>
      </p:pic>
      <p:sp>
        <p:nvSpPr>
          <p:cNvPr id="2" name="Nadpis 1">
            <a:extLst>
              <a:ext uri="{FF2B5EF4-FFF2-40B4-BE49-F238E27FC236}">
                <a16:creationId xmlns:a16="http://schemas.microsoft.com/office/drawing/2014/main" id="{D4A9235D-2ACC-8D82-5754-8E2106324C3C}"/>
              </a:ext>
            </a:extLst>
          </p:cNvPr>
          <p:cNvSpPr>
            <a:spLocks noGrp="1"/>
          </p:cNvSpPr>
          <p:nvPr>
            <p:ph type="title"/>
          </p:nvPr>
        </p:nvSpPr>
        <p:spPr>
          <a:xfrm>
            <a:off x="982662" y="449811"/>
            <a:ext cx="10833097" cy="1329595"/>
          </a:xfrm>
        </p:spPr>
        <p:txBody>
          <a:bodyPr/>
          <a:lstStyle/>
          <a:p>
            <a:r>
              <a:rPr lang="cs-CZ" sz="3200" dirty="0"/>
              <a:t>2.1 Vedení školy aktivně řídí, pravidelně monitoruje </a:t>
            </a:r>
            <a:br>
              <a:rPr lang="cs-CZ" sz="3200" dirty="0"/>
            </a:br>
            <a:r>
              <a:rPr lang="cs-CZ" sz="3200" dirty="0"/>
              <a:t>a vyhodnocuje práci školy a přijímá účinná opatření (oblast Pedagogické vedení školy)</a:t>
            </a:r>
          </a:p>
        </p:txBody>
      </p:sp>
    </p:spTree>
    <p:extLst>
      <p:ext uri="{BB962C8B-B14F-4D97-AF65-F5344CB8AC3E}">
        <p14:creationId xmlns:p14="http://schemas.microsoft.com/office/powerpoint/2010/main" val="69559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a:extLst>
              <a:ext uri="{FF2B5EF4-FFF2-40B4-BE49-F238E27FC236}">
                <a16:creationId xmlns:a16="http://schemas.microsoft.com/office/drawing/2014/main" id="{ACB43F86-D64B-B65A-B4DD-ACC8F466D418}"/>
              </a:ext>
            </a:extLst>
          </p:cNvPr>
          <p:cNvGrpSpPr/>
          <p:nvPr/>
        </p:nvGrpSpPr>
        <p:grpSpPr>
          <a:xfrm>
            <a:off x="986206" y="2331083"/>
            <a:ext cx="397182" cy="1482938"/>
            <a:chOff x="986206" y="2292771"/>
            <a:chExt cx="397182" cy="1482938"/>
          </a:xfrm>
        </p:grpSpPr>
        <p:sp>
          <p:nvSpPr>
            <p:cNvPr id="11" name="TextovéPole 10">
              <a:extLst>
                <a:ext uri="{FF2B5EF4-FFF2-40B4-BE49-F238E27FC236}">
                  <a16:creationId xmlns:a16="http://schemas.microsoft.com/office/drawing/2014/main" id="{5F594F0A-06FA-B23D-5C4A-E90E70A5750C}"/>
                </a:ext>
              </a:extLst>
            </p:cNvPr>
            <p:cNvSpPr txBox="1"/>
            <p:nvPr/>
          </p:nvSpPr>
          <p:spPr>
            <a:xfrm>
              <a:off x="1383323" y="3498710"/>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ea typeface="+mn-ea"/>
                <a:cs typeface="+mn-cs"/>
              </a:endParaRPr>
            </a:p>
          </p:txBody>
        </p:sp>
        <p:sp>
          <p:nvSpPr>
            <p:cNvPr id="12" name="Obdélník 11">
              <a:extLst>
                <a:ext uri="{FF2B5EF4-FFF2-40B4-BE49-F238E27FC236}">
                  <a16:creationId xmlns:a16="http://schemas.microsoft.com/office/drawing/2014/main" id="{3468C038-0050-0EA0-9E48-24AE56136CE5}"/>
                </a:ext>
              </a:extLst>
            </p:cNvPr>
            <p:cNvSpPr/>
            <p:nvPr/>
          </p:nvSpPr>
          <p:spPr>
            <a:xfrm>
              <a:off x="986206" y="3397947"/>
              <a:ext cx="295152" cy="377762"/>
            </a:xfrm>
            <a:prstGeom prst="rect">
              <a:avLst/>
            </a:prstGeom>
            <a:solidFill>
              <a:srgbClr val="FDE0D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ea typeface="+mn-ea"/>
                  <a:cs typeface="+mn-cs"/>
                </a:rPr>
                <a:t>&lt;9,09 %</a:t>
              </a:r>
            </a:p>
          </p:txBody>
        </p:sp>
        <p:sp>
          <p:nvSpPr>
            <p:cNvPr id="13" name="Obdélník 12">
              <a:extLst>
                <a:ext uri="{FF2B5EF4-FFF2-40B4-BE49-F238E27FC236}">
                  <a16:creationId xmlns:a16="http://schemas.microsoft.com/office/drawing/2014/main" id="{BAF0C828-CDB3-497B-2516-63FB91E093C6}"/>
                </a:ext>
              </a:extLst>
            </p:cNvPr>
            <p:cNvSpPr/>
            <p:nvPr/>
          </p:nvSpPr>
          <p:spPr>
            <a:xfrm>
              <a:off x="986206" y="3025877"/>
              <a:ext cx="295152" cy="377762"/>
            </a:xfrm>
            <a:prstGeom prst="rect">
              <a:avLst/>
            </a:prstGeom>
            <a:solidFill>
              <a:srgbClr val="E0928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ea typeface="+mn-ea"/>
                <a:cs typeface="+mn-cs"/>
              </a:endParaRPr>
            </a:p>
          </p:txBody>
        </p:sp>
        <p:sp>
          <p:nvSpPr>
            <p:cNvPr id="14" name="Obdélník 13">
              <a:extLst>
                <a:ext uri="{FF2B5EF4-FFF2-40B4-BE49-F238E27FC236}">
                  <a16:creationId xmlns:a16="http://schemas.microsoft.com/office/drawing/2014/main" id="{BBE217D8-4327-8DB9-1517-3B38973A9B6F}"/>
                </a:ext>
              </a:extLst>
            </p:cNvPr>
            <p:cNvSpPr/>
            <p:nvPr/>
          </p:nvSpPr>
          <p:spPr>
            <a:xfrm>
              <a:off x="986206" y="2660415"/>
              <a:ext cx="295152" cy="377762"/>
            </a:xfrm>
            <a:prstGeom prst="rect">
              <a:avLst/>
            </a:prstGeom>
            <a:solidFill>
              <a:srgbClr val="B94E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ea typeface="+mn-ea"/>
                <a:cs typeface="+mn-cs"/>
              </a:endParaRPr>
            </a:p>
          </p:txBody>
        </p:sp>
        <p:sp>
          <p:nvSpPr>
            <p:cNvPr id="15" name="Obdélník 14">
              <a:extLst>
                <a:ext uri="{FF2B5EF4-FFF2-40B4-BE49-F238E27FC236}">
                  <a16:creationId xmlns:a16="http://schemas.microsoft.com/office/drawing/2014/main" id="{B52F48C6-E990-60CB-2AC1-0509B7C7A4B0}"/>
                </a:ext>
              </a:extLst>
            </p:cNvPr>
            <p:cNvSpPr/>
            <p:nvPr/>
          </p:nvSpPr>
          <p:spPr>
            <a:xfrm>
              <a:off x="986206" y="2292771"/>
              <a:ext cx="295152" cy="377762"/>
            </a:xfrm>
            <a:prstGeom prst="rect">
              <a:avLst/>
            </a:prstGeom>
            <a:solidFill>
              <a:srgbClr val="8F0A0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ea typeface="+mn-ea"/>
                  <a:cs typeface="+mn-cs"/>
                </a:rPr>
                <a:t>&gt;20,70 %</a:t>
              </a:r>
            </a:p>
          </p:txBody>
        </p:sp>
      </p:grpSp>
      <p:pic>
        <p:nvPicPr>
          <p:cNvPr id="19" name="Obrázek 18" descr="Obsah obrázku mapa&#10;&#10;Popis byl vytvořen automaticky">
            <a:extLst>
              <a:ext uri="{FF2B5EF4-FFF2-40B4-BE49-F238E27FC236}">
                <a16:creationId xmlns:a16="http://schemas.microsoft.com/office/drawing/2014/main" id="{2EFCB8E0-9E3D-F2DF-D3ED-A35FC665F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193" y="1494265"/>
            <a:ext cx="7792089" cy="4489507"/>
          </a:xfrm>
          <a:prstGeom prst="rect">
            <a:avLst/>
          </a:prstGeom>
        </p:spPr>
      </p:pic>
      <p:pic>
        <p:nvPicPr>
          <p:cNvPr id="23" name="Obrázek 22">
            <a:extLst>
              <a:ext uri="{FF2B5EF4-FFF2-40B4-BE49-F238E27FC236}">
                <a16:creationId xmlns:a16="http://schemas.microsoft.com/office/drawing/2014/main" id="{70B16131-451F-A48E-C194-CA7782D1CED3}"/>
              </a:ext>
            </a:extLst>
          </p:cNvPr>
          <p:cNvPicPr>
            <a:picLocks noChangeAspect="1"/>
          </p:cNvPicPr>
          <p:nvPr/>
        </p:nvPicPr>
        <p:blipFill rotWithShape="1">
          <a:blip r:embed="rId4"/>
          <a:srcRect l="71167" b="70284"/>
          <a:stretch/>
        </p:blipFill>
        <p:spPr>
          <a:xfrm>
            <a:off x="-2262625" y="2649636"/>
            <a:ext cx="2127900" cy="1457128"/>
          </a:xfrm>
          <a:prstGeom prst="rect">
            <a:avLst/>
          </a:prstGeom>
        </p:spPr>
      </p:pic>
      <p:sp>
        <p:nvSpPr>
          <p:cNvPr id="25" name="TextovéPole 24">
            <a:extLst>
              <a:ext uri="{FF2B5EF4-FFF2-40B4-BE49-F238E27FC236}">
                <a16:creationId xmlns:a16="http://schemas.microsoft.com/office/drawing/2014/main" id="{BFD5CA4B-77B8-EF22-9EAD-A5A9827427FE}"/>
              </a:ext>
            </a:extLst>
          </p:cNvPr>
          <p:cNvSpPr txBox="1"/>
          <p:nvPr/>
        </p:nvSpPr>
        <p:spPr>
          <a:xfrm>
            <a:off x="982663" y="1651233"/>
            <a:ext cx="3087828"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ea typeface="+mn-ea"/>
                <a:cs typeface="+mn-cs"/>
              </a:rPr>
              <a:t>Podíl škol v okrese pod hodnocením 3</a:t>
            </a:r>
          </a:p>
        </p:txBody>
      </p:sp>
      <p:sp>
        <p:nvSpPr>
          <p:cNvPr id="2" name="Nadpis 1">
            <a:extLst>
              <a:ext uri="{FF2B5EF4-FFF2-40B4-BE49-F238E27FC236}">
                <a16:creationId xmlns:a16="http://schemas.microsoft.com/office/drawing/2014/main" id="{63AAC432-071D-45DB-545C-07B04992BDD9}"/>
              </a:ext>
            </a:extLst>
          </p:cNvPr>
          <p:cNvSpPr>
            <a:spLocks noGrp="1"/>
          </p:cNvSpPr>
          <p:nvPr>
            <p:ph type="title"/>
          </p:nvPr>
        </p:nvSpPr>
        <p:spPr>
          <a:xfrm>
            <a:off x="982662" y="449811"/>
            <a:ext cx="10833097" cy="775597"/>
          </a:xfrm>
        </p:spPr>
        <p:txBody>
          <a:bodyPr/>
          <a:lstStyle/>
          <a:p>
            <a:r>
              <a:rPr lang="cs-CZ" sz="2800" dirty="0"/>
              <a:t>3.5 Pedagogové aktivně spolupracují na svém profesním rozvoji</a:t>
            </a:r>
            <a:br>
              <a:rPr lang="cs-CZ" sz="2800" dirty="0"/>
            </a:br>
            <a:r>
              <a:rPr lang="cs-CZ" sz="2800" dirty="0"/>
              <a:t>(oblast Kvalita pedagogického sboru)</a:t>
            </a:r>
          </a:p>
        </p:txBody>
      </p:sp>
    </p:spTree>
    <p:extLst>
      <p:ext uri="{BB962C8B-B14F-4D97-AF65-F5344CB8AC3E}">
        <p14:creationId xmlns:p14="http://schemas.microsoft.com/office/powerpoint/2010/main" val="409033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a:extLst>
              <a:ext uri="{FF2B5EF4-FFF2-40B4-BE49-F238E27FC236}">
                <a16:creationId xmlns:a16="http://schemas.microsoft.com/office/drawing/2014/main" id="{D45E360F-0E50-473A-73F1-BECE7C34D193}"/>
              </a:ext>
            </a:extLst>
          </p:cNvPr>
          <p:cNvGrpSpPr/>
          <p:nvPr/>
        </p:nvGrpSpPr>
        <p:grpSpPr>
          <a:xfrm>
            <a:off x="986206" y="2912108"/>
            <a:ext cx="397182" cy="1482938"/>
            <a:chOff x="986206" y="2292771"/>
            <a:chExt cx="397182" cy="1482938"/>
          </a:xfrm>
        </p:grpSpPr>
        <p:sp>
          <p:nvSpPr>
            <p:cNvPr id="11" name="TextovéPole 10">
              <a:extLst>
                <a:ext uri="{FF2B5EF4-FFF2-40B4-BE49-F238E27FC236}">
                  <a16:creationId xmlns:a16="http://schemas.microsoft.com/office/drawing/2014/main" id="{CA64BF48-D4CD-0E45-43FF-D8D78743B619}"/>
                </a:ext>
              </a:extLst>
            </p:cNvPr>
            <p:cNvSpPr txBox="1"/>
            <p:nvPr/>
          </p:nvSpPr>
          <p:spPr>
            <a:xfrm>
              <a:off x="1383323" y="3498710"/>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 name="Obdélník 11">
              <a:extLst>
                <a:ext uri="{FF2B5EF4-FFF2-40B4-BE49-F238E27FC236}">
                  <a16:creationId xmlns:a16="http://schemas.microsoft.com/office/drawing/2014/main" id="{C32358CF-EECD-75C9-5F4F-B69FCD1AC9DD}"/>
                </a:ext>
              </a:extLst>
            </p:cNvPr>
            <p:cNvSpPr/>
            <p:nvPr/>
          </p:nvSpPr>
          <p:spPr>
            <a:xfrm>
              <a:off x="986206" y="3397947"/>
              <a:ext cx="295152" cy="377762"/>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&lt;6,90 %</a:t>
              </a:r>
            </a:p>
          </p:txBody>
        </p:sp>
        <p:sp>
          <p:nvSpPr>
            <p:cNvPr id="13" name="Obdélník 12">
              <a:extLst>
                <a:ext uri="{FF2B5EF4-FFF2-40B4-BE49-F238E27FC236}">
                  <a16:creationId xmlns:a16="http://schemas.microsoft.com/office/drawing/2014/main" id="{90A7438B-69DE-F216-E8EE-2F09DCA79704}"/>
                </a:ext>
              </a:extLst>
            </p:cNvPr>
            <p:cNvSpPr/>
            <p:nvPr/>
          </p:nvSpPr>
          <p:spPr>
            <a:xfrm>
              <a:off x="986206" y="3025877"/>
              <a:ext cx="295152" cy="377762"/>
            </a:xfrm>
            <a:prstGeom prst="rect">
              <a:avLst/>
            </a:prstGeom>
            <a:solidFill>
              <a:srgbClr val="FFFFB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 name="Obdélník 13">
              <a:extLst>
                <a:ext uri="{FF2B5EF4-FFF2-40B4-BE49-F238E27FC236}">
                  <a16:creationId xmlns:a16="http://schemas.microsoft.com/office/drawing/2014/main" id="{E238A703-07C6-516E-3690-B91448328D91}"/>
                </a:ext>
              </a:extLst>
            </p:cNvPr>
            <p:cNvSpPr/>
            <p:nvPr/>
          </p:nvSpPr>
          <p:spPr>
            <a:xfrm>
              <a:off x="986206" y="2660415"/>
              <a:ext cx="295152" cy="377762"/>
            </a:xfrm>
            <a:prstGeom prst="rect">
              <a:avLst/>
            </a:prstGeom>
            <a:solidFill>
              <a:srgbClr val="FDFD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 name="Obdélník 14">
              <a:extLst>
                <a:ext uri="{FF2B5EF4-FFF2-40B4-BE49-F238E27FC236}">
                  <a16:creationId xmlns:a16="http://schemas.microsoft.com/office/drawing/2014/main" id="{341509D9-BBF2-724E-F10F-8F364D76552F}"/>
                </a:ext>
              </a:extLst>
            </p:cNvPr>
            <p:cNvSpPr/>
            <p:nvPr/>
          </p:nvSpPr>
          <p:spPr>
            <a:xfrm>
              <a:off x="986206" y="2292771"/>
              <a:ext cx="295152" cy="377762"/>
            </a:xfrm>
            <a:prstGeom prst="rect">
              <a:avLst/>
            </a:prstGeom>
            <a:solidFill>
              <a:srgbClr val="E7E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&gt;16,01 %</a:t>
              </a:r>
            </a:p>
          </p:txBody>
        </p:sp>
      </p:grpSp>
      <p:pic>
        <p:nvPicPr>
          <p:cNvPr id="17" name="Obrázek 16" descr="Obsah obrázku mapa&#10;&#10;Popis byl vytvořen automaticky">
            <a:extLst>
              <a:ext uri="{FF2B5EF4-FFF2-40B4-BE49-F238E27FC236}">
                <a16:creationId xmlns:a16="http://schemas.microsoft.com/office/drawing/2014/main" id="{987F2FDD-2D14-71FF-25EF-AFC878D52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491" y="1928232"/>
            <a:ext cx="7475668" cy="4303399"/>
          </a:xfrm>
          <a:prstGeom prst="rect">
            <a:avLst/>
          </a:prstGeom>
        </p:spPr>
      </p:pic>
      <p:pic>
        <p:nvPicPr>
          <p:cNvPr id="21" name="Obrázek 20">
            <a:extLst>
              <a:ext uri="{FF2B5EF4-FFF2-40B4-BE49-F238E27FC236}">
                <a16:creationId xmlns:a16="http://schemas.microsoft.com/office/drawing/2014/main" id="{FC2A9460-7817-E586-BF2E-C53547AC4B02}"/>
              </a:ext>
            </a:extLst>
          </p:cNvPr>
          <p:cNvPicPr>
            <a:picLocks noChangeAspect="1"/>
          </p:cNvPicPr>
          <p:nvPr/>
        </p:nvPicPr>
        <p:blipFill rotWithShape="1">
          <a:blip r:embed="rId4"/>
          <a:srcRect l="71963" b="68681"/>
          <a:stretch/>
        </p:blipFill>
        <p:spPr>
          <a:xfrm>
            <a:off x="-2412179" y="2664692"/>
            <a:ext cx="2069160" cy="1528616"/>
          </a:xfrm>
          <a:prstGeom prst="rect">
            <a:avLst/>
          </a:prstGeom>
        </p:spPr>
      </p:pic>
      <p:sp>
        <p:nvSpPr>
          <p:cNvPr id="23" name="TextovéPole 22">
            <a:extLst>
              <a:ext uri="{FF2B5EF4-FFF2-40B4-BE49-F238E27FC236}">
                <a16:creationId xmlns:a16="http://schemas.microsoft.com/office/drawing/2014/main" id="{CF9E6E13-9A43-690D-C1C3-8BA8374EFEC4}"/>
              </a:ext>
            </a:extLst>
          </p:cNvPr>
          <p:cNvSpPr txBox="1"/>
          <p:nvPr/>
        </p:nvSpPr>
        <p:spPr>
          <a:xfrm>
            <a:off x="982663" y="2232258"/>
            <a:ext cx="3087828"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Podíl škol v okrese pod hodnocením 3</a:t>
            </a:r>
          </a:p>
        </p:txBody>
      </p:sp>
      <p:sp>
        <p:nvSpPr>
          <p:cNvPr id="2" name="Nadpis 1">
            <a:extLst>
              <a:ext uri="{FF2B5EF4-FFF2-40B4-BE49-F238E27FC236}">
                <a16:creationId xmlns:a16="http://schemas.microsoft.com/office/drawing/2014/main" id="{B69F794E-3F10-AAE9-816F-34E31B856A94}"/>
              </a:ext>
            </a:extLst>
          </p:cNvPr>
          <p:cNvSpPr>
            <a:spLocks noGrp="1"/>
          </p:cNvSpPr>
          <p:nvPr>
            <p:ph type="title"/>
          </p:nvPr>
        </p:nvSpPr>
        <p:spPr>
          <a:xfrm>
            <a:off x="982662" y="449811"/>
            <a:ext cx="10833097" cy="1551194"/>
          </a:xfrm>
        </p:spPr>
        <p:txBody>
          <a:bodyPr/>
          <a:lstStyle/>
          <a:p>
            <a:r>
              <a:rPr lang="cs-CZ" sz="2800" dirty="0"/>
              <a:t>4.1 Pedagogové systematicky promýšlejí a připravují výuku </a:t>
            </a:r>
            <a:br>
              <a:rPr lang="cs-CZ" sz="2800" dirty="0"/>
            </a:br>
            <a:r>
              <a:rPr lang="cs-CZ" sz="2800" dirty="0"/>
              <a:t>v souladu s vědomostními, dovednostními i postojovými cíli definovanými v kurikulárních dokumentech školy a potřebami žáků (oblast Výuka)</a:t>
            </a:r>
          </a:p>
        </p:txBody>
      </p:sp>
    </p:spTree>
    <p:extLst>
      <p:ext uri="{BB962C8B-B14F-4D97-AF65-F5344CB8AC3E}">
        <p14:creationId xmlns:p14="http://schemas.microsoft.com/office/powerpoint/2010/main" val="15380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a:extLst>
              <a:ext uri="{FF2B5EF4-FFF2-40B4-BE49-F238E27FC236}">
                <a16:creationId xmlns:a16="http://schemas.microsoft.com/office/drawing/2014/main" id="{5315F86E-DD6F-EB1D-A095-FF2A645FF1D3}"/>
              </a:ext>
            </a:extLst>
          </p:cNvPr>
          <p:cNvGrpSpPr/>
          <p:nvPr/>
        </p:nvGrpSpPr>
        <p:grpSpPr>
          <a:xfrm>
            <a:off x="986206" y="2855684"/>
            <a:ext cx="397182" cy="1482938"/>
            <a:chOff x="986206" y="2292771"/>
            <a:chExt cx="397182" cy="1482938"/>
          </a:xfrm>
        </p:grpSpPr>
        <p:sp>
          <p:nvSpPr>
            <p:cNvPr id="10" name="TextovéPole 9">
              <a:extLst>
                <a:ext uri="{FF2B5EF4-FFF2-40B4-BE49-F238E27FC236}">
                  <a16:creationId xmlns:a16="http://schemas.microsoft.com/office/drawing/2014/main" id="{B8DEDC6F-D939-4535-D3A3-4F48AF8A3462}"/>
                </a:ext>
              </a:extLst>
            </p:cNvPr>
            <p:cNvSpPr txBox="1"/>
            <p:nvPr/>
          </p:nvSpPr>
          <p:spPr>
            <a:xfrm>
              <a:off x="1383323" y="3498710"/>
              <a:ext cx="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 name="Obdélník 10">
              <a:extLst>
                <a:ext uri="{FF2B5EF4-FFF2-40B4-BE49-F238E27FC236}">
                  <a16:creationId xmlns:a16="http://schemas.microsoft.com/office/drawing/2014/main" id="{11921110-05C0-8B97-DCC9-93562A41D278}"/>
                </a:ext>
              </a:extLst>
            </p:cNvPr>
            <p:cNvSpPr/>
            <p:nvPr/>
          </p:nvSpPr>
          <p:spPr>
            <a:xfrm>
              <a:off x="986206" y="3397947"/>
              <a:ext cx="295152" cy="377762"/>
            </a:xfrm>
            <a:prstGeom prst="rect">
              <a:avLst/>
            </a:prstGeom>
            <a:solidFill>
              <a:srgbClr val="D7D6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&lt;6,25 %</a:t>
              </a:r>
            </a:p>
          </p:txBody>
        </p:sp>
        <p:sp>
          <p:nvSpPr>
            <p:cNvPr id="12" name="Obdélník 11">
              <a:extLst>
                <a:ext uri="{FF2B5EF4-FFF2-40B4-BE49-F238E27FC236}">
                  <a16:creationId xmlns:a16="http://schemas.microsoft.com/office/drawing/2014/main" id="{DC74CB65-D0F9-BCDA-6431-F5E6300E1AFC}"/>
                </a:ext>
              </a:extLst>
            </p:cNvPr>
            <p:cNvSpPr/>
            <p:nvPr/>
          </p:nvSpPr>
          <p:spPr>
            <a:xfrm>
              <a:off x="986206" y="3025877"/>
              <a:ext cx="295152" cy="377762"/>
            </a:xfrm>
            <a:prstGeom prst="rect">
              <a:avLst/>
            </a:prstGeom>
            <a:solidFill>
              <a:srgbClr val="7C88D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 name="Obdélník 12">
              <a:extLst>
                <a:ext uri="{FF2B5EF4-FFF2-40B4-BE49-F238E27FC236}">
                  <a16:creationId xmlns:a16="http://schemas.microsoft.com/office/drawing/2014/main" id="{3BD22B4B-031A-53C1-680D-7B996CAF592E}"/>
                </a:ext>
              </a:extLst>
            </p:cNvPr>
            <p:cNvSpPr/>
            <p:nvPr/>
          </p:nvSpPr>
          <p:spPr>
            <a:xfrm>
              <a:off x="986206" y="2660415"/>
              <a:ext cx="295152" cy="377762"/>
            </a:xfrm>
            <a:prstGeom prst="rect">
              <a:avLst/>
            </a:prstGeom>
            <a:solidFill>
              <a:srgbClr val="3357B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 name="Obdélník 13">
              <a:extLst>
                <a:ext uri="{FF2B5EF4-FFF2-40B4-BE49-F238E27FC236}">
                  <a16:creationId xmlns:a16="http://schemas.microsoft.com/office/drawing/2014/main" id="{4C41E555-D335-9E8F-2653-04BD1C578088}"/>
                </a:ext>
              </a:extLst>
            </p:cNvPr>
            <p:cNvSpPr/>
            <p:nvPr/>
          </p:nvSpPr>
          <p:spPr>
            <a:xfrm>
              <a:off x="986206" y="2292771"/>
              <a:ext cx="295152" cy="377762"/>
            </a:xfrm>
            <a:prstGeom prst="rect">
              <a:avLst/>
            </a:prstGeom>
            <a:solidFill>
              <a:srgbClr val="00399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&gt;25,01 %</a:t>
              </a:r>
            </a:p>
          </p:txBody>
        </p:sp>
      </p:grpSp>
      <p:pic>
        <p:nvPicPr>
          <p:cNvPr id="18" name="Obrázek 17" descr="Obsah obrázku mapa&#10;&#10;Popis byl vytvořen automaticky">
            <a:extLst>
              <a:ext uri="{FF2B5EF4-FFF2-40B4-BE49-F238E27FC236}">
                <a16:creationId xmlns:a16="http://schemas.microsoft.com/office/drawing/2014/main" id="{D78D3E3E-03C9-E66B-EC1C-322A2EC93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456" y="1939541"/>
            <a:ext cx="7356550" cy="4244163"/>
          </a:xfrm>
          <a:prstGeom prst="rect">
            <a:avLst/>
          </a:prstGeom>
        </p:spPr>
      </p:pic>
      <p:sp>
        <p:nvSpPr>
          <p:cNvPr id="22" name="TextovéPole 21">
            <a:extLst>
              <a:ext uri="{FF2B5EF4-FFF2-40B4-BE49-F238E27FC236}">
                <a16:creationId xmlns:a16="http://schemas.microsoft.com/office/drawing/2014/main" id="{A426FA6A-15AE-5308-370B-6FB8FC7C054A}"/>
              </a:ext>
            </a:extLst>
          </p:cNvPr>
          <p:cNvSpPr txBox="1"/>
          <p:nvPr/>
        </p:nvSpPr>
        <p:spPr>
          <a:xfrm>
            <a:off x="982663" y="2175834"/>
            <a:ext cx="3087828"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Podíl škol v okrese pod hodnocením 3</a:t>
            </a:r>
          </a:p>
        </p:txBody>
      </p:sp>
      <p:pic>
        <p:nvPicPr>
          <p:cNvPr id="24" name="Obrázek 23">
            <a:extLst>
              <a:ext uri="{FF2B5EF4-FFF2-40B4-BE49-F238E27FC236}">
                <a16:creationId xmlns:a16="http://schemas.microsoft.com/office/drawing/2014/main" id="{8775C6D8-4003-2CCE-17F7-59447446A0D2}"/>
              </a:ext>
            </a:extLst>
          </p:cNvPr>
          <p:cNvPicPr>
            <a:picLocks noChangeAspect="1"/>
          </p:cNvPicPr>
          <p:nvPr/>
        </p:nvPicPr>
        <p:blipFill rotWithShape="1">
          <a:blip r:embed="rId4"/>
          <a:srcRect l="71420" b="68459"/>
          <a:stretch/>
        </p:blipFill>
        <p:spPr>
          <a:xfrm>
            <a:off x="-3265470" y="2205231"/>
            <a:ext cx="2865868" cy="2114496"/>
          </a:xfrm>
          <a:prstGeom prst="rect">
            <a:avLst/>
          </a:prstGeom>
        </p:spPr>
      </p:pic>
      <p:sp>
        <p:nvSpPr>
          <p:cNvPr id="2" name="Nadpis 1">
            <a:extLst>
              <a:ext uri="{FF2B5EF4-FFF2-40B4-BE49-F238E27FC236}">
                <a16:creationId xmlns:a16="http://schemas.microsoft.com/office/drawing/2014/main" id="{1B8BFA37-0B41-E04A-19D8-943DA7124F92}"/>
              </a:ext>
            </a:extLst>
          </p:cNvPr>
          <p:cNvSpPr>
            <a:spLocks noGrp="1"/>
          </p:cNvSpPr>
          <p:nvPr>
            <p:ph type="title"/>
          </p:nvPr>
        </p:nvSpPr>
        <p:spPr>
          <a:xfrm>
            <a:off x="982662" y="449811"/>
            <a:ext cx="10833097" cy="1329595"/>
          </a:xfrm>
        </p:spPr>
        <p:txBody>
          <a:bodyPr/>
          <a:lstStyle/>
          <a:p>
            <a:r>
              <a:rPr lang="cs-CZ" sz="3200" dirty="0"/>
              <a:t>6.2 Škola poskytuje účinnou podporu všem žákům </a:t>
            </a:r>
            <a:br>
              <a:rPr lang="cs-CZ" sz="3200" dirty="0"/>
            </a:br>
            <a:r>
              <a:rPr lang="cs-CZ" sz="3200" dirty="0"/>
              <a:t>s potřebou podpůrných opatření (oblast Podpora žáků při vzdělávání – rovné příležitosti)</a:t>
            </a:r>
          </a:p>
        </p:txBody>
      </p:sp>
    </p:spTree>
    <p:extLst>
      <p:ext uri="{BB962C8B-B14F-4D97-AF65-F5344CB8AC3E}">
        <p14:creationId xmlns:p14="http://schemas.microsoft.com/office/powerpoint/2010/main" val="208208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597528" y="4526506"/>
            <a:ext cx="9222995" cy="1218795"/>
          </a:xfrm>
        </p:spPr>
        <p:txBody>
          <a:bodyPr/>
          <a:lstStyle/>
          <a:p>
            <a:r>
              <a:rPr lang="cs-CZ" sz="3600" dirty="0"/>
              <a:t>Konkrétní</a:t>
            </a:r>
            <a:r>
              <a:rPr lang="cs-CZ" dirty="0"/>
              <a:t> </a:t>
            </a:r>
            <a:r>
              <a:rPr lang="cs-CZ" sz="3600" dirty="0"/>
              <a:t>náměty pro podporu škol </a:t>
            </a:r>
          </a:p>
        </p:txBody>
      </p:sp>
      <p:pic>
        <p:nvPicPr>
          <p:cNvPr id="4" name="Obrázek 3">
            <a:extLst>
              <a:ext uri="{FF2B5EF4-FFF2-40B4-BE49-F238E27FC236}">
                <a16:creationId xmlns:a16="http://schemas.microsoft.com/office/drawing/2014/main" id="{041C5D04-180D-58E1-637F-8465450EE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897" y="468627"/>
            <a:ext cx="6207626" cy="3462938"/>
          </a:xfrm>
          <a:prstGeom prst="rect">
            <a:avLst/>
          </a:prstGeom>
        </p:spPr>
      </p:pic>
    </p:spTree>
    <p:extLst>
      <p:ext uri="{BB962C8B-B14F-4D97-AF65-F5344CB8AC3E}">
        <p14:creationId xmlns:p14="http://schemas.microsoft.com/office/powerpoint/2010/main" val="307733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7D1EFC9-3BFA-05D9-4C90-551FAF733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745" y="252919"/>
            <a:ext cx="8382511" cy="5964715"/>
          </a:xfrm>
          <a:prstGeom prst="rect">
            <a:avLst/>
          </a:prstGeom>
        </p:spPr>
      </p:pic>
    </p:spTree>
    <p:extLst>
      <p:ext uri="{BB962C8B-B14F-4D97-AF65-F5344CB8AC3E}">
        <p14:creationId xmlns:p14="http://schemas.microsoft.com/office/powerpoint/2010/main" val="478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délník 27">
            <a:extLst>
              <a:ext uri="{FF2B5EF4-FFF2-40B4-BE49-F238E27FC236}">
                <a16:creationId xmlns:a16="http://schemas.microsoft.com/office/drawing/2014/main" id="{CADE0D76-3E54-4757-3004-BA5B697016DB}"/>
              </a:ext>
            </a:extLst>
          </p:cNvPr>
          <p:cNvSpPr/>
          <p:nvPr/>
        </p:nvSpPr>
        <p:spPr>
          <a:xfrm>
            <a:off x="0" y="6308725"/>
            <a:ext cx="12192000"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Nunito Sans"/>
              <a:ea typeface="+mn-ea"/>
              <a:cs typeface="+mn-cs"/>
            </a:endParaRPr>
          </a:p>
        </p:txBody>
      </p:sp>
      <p:sp>
        <p:nvSpPr>
          <p:cNvPr id="2" name="Nadpis 1">
            <a:extLst>
              <a:ext uri="{FF2B5EF4-FFF2-40B4-BE49-F238E27FC236}">
                <a16:creationId xmlns:a16="http://schemas.microsoft.com/office/drawing/2014/main" id="{11D183CD-FDDE-ADF7-074B-9F6B959700D6}"/>
              </a:ext>
            </a:extLst>
          </p:cNvPr>
          <p:cNvSpPr>
            <a:spLocks noGrp="1"/>
          </p:cNvSpPr>
          <p:nvPr>
            <p:ph type="title"/>
          </p:nvPr>
        </p:nvSpPr>
        <p:spPr/>
        <p:txBody>
          <a:bodyPr/>
          <a:lstStyle/>
          <a:p>
            <a:r>
              <a:rPr lang="cs-CZ" dirty="0"/>
              <a:t>Nová publikace a interaktivní aplikace</a:t>
            </a:r>
          </a:p>
        </p:txBody>
      </p:sp>
      <p:pic>
        <p:nvPicPr>
          <p:cNvPr id="14" name="Obrázek 13">
            <a:extLst>
              <a:ext uri="{FF2B5EF4-FFF2-40B4-BE49-F238E27FC236}">
                <a16:creationId xmlns:a16="http://schemas.microsoft.com/office/drawing/2014/main" id="{3F40CEBF-2C60-056D-584A-6DF5B8CACC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34773">
            <a:off x="511847" y="1445406"/>
            <a:ext cx="4269211" cy="6495423"/>
          </a:xfrm>
          <a:prstGeom prst="rect">
            <a:avLst/>
          </a:prstGeom>
        </p:spPr>
      </p:pic>
      <p:grpSp>
        <p:nvGrpSpPr>
          <p:cNvPr id="3" name="Skupina 2">
            <a:extLst>
              <a:ext uri="{FF2B5EF4-FFF2-40B4-BE49-F238E27FC236}">
                <a16:creationId xmlns:a16="http://schemas.microsoft.com/office/drawing/2014/main" id="{72B8133C-ECC2-DBCD-0AF4-131A50836E32}"/>
              </a:ext>
            </a:extLst>
          </p:cNvPr>
          <p:cNvGrpSpPr/>
          <p:nvPr/>
        </p:nvGrpSpPr>
        <p:grpSpPr>
          <a:xfrm>
            <a:off x="5061883" y="1591398"/>
            <a:ext cx="6859181" cy="6224578"/>
            <a:chOff x="5061883" y="1591398"/>
            <a:chExt cx="6859181" cy="6224578"/>
          </a:xfrm>
        </p:grpSpPr>
        <p:sp>
          <p:nvSpPr>
            <p:cNvPr id="12" name="Obdélník 11">
              <a:extLst>
                <a:ext uri="{FF2B5EF4-FFF2-40B4-BE49-F238E27FC236}">
                  <a16:creationId xmlns:a16="http://schemas.microsoft.com/office/drawing/2014/main" id="{DB9B83AE-510E-1D89-C059-F7FB4C90D71F}"/>
                </a:ext>
              </a:extLst>
            </p:cNvPr>
            <p:cNvSpPr/>
            <p:nvPr/>
          </p:nvSpPr>
          <p:spPr>
            <a:xfrm>
              <a:off x="5248274" y="2497401"/>
              <a:ext cx="6457950" cy="3287494"/>
            </a:xfrm>
            <a:prstGeom prst="rect">
              <a:avLst/>
            </a:prstGeom>
            <a:blipFill>
              <a:blip r:embed="rId4"/>
              <a:srcRect/>
              <a:stretch>
                <a:fillRect l="-14153" t="-10534" r="-14153" b="-264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Nunito Sans"/>
                <a:ea typeface="+mn-ea"/>
                <a:cs typeface="+mn-cs"/>
              </a:endParaRPr>
            </a:p>
          </p:txBody>
        </p:sp>
        <p:pic>
          <p:nvPicPr>
            <p:cNvPr id="22" name="Obrázek 21">
              <a:hlinkClick r:id="rId5"/>
              <a:extLst>
                <a:ext uri="{FF2B5EF4-FFF2-40B4-BE49-F238E27FC236}">
                  <a16:creationId xmlns:a16="http://schemas.microsoft.com/office/drawing/2014/main" id="{9C488763-596F-23A4-864C-F3D1478F4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8276" y="1771459"/>
              <a:ext cx="6457946" cy="771365"/>
            </a:xfrm>
            <a:prstGeom prst="rect">
              <a:avLst/>
            </a:prstGeom>
          </p:spPr>
        </p:pic>
        <p:sp>
          <p:nvSpPr>
            <p:cNvPr id="24" name="Obdélník: se zakulacenými rohy 23">
              <a:hlinkClick r:id="rId7"/>
              <a:extLst>
                <a:ext uri="{FF2B5EF4-FFF2-40B4-BE49-F238E27FC236}">
                  <a16:creationId xmlns:a16="http://schemas.microsoft.com/office/drawing/2014/main" id="{4FA00904-4A95-1BA5-A0A9-53F4C6B3AE9C}"/>
                </a:ext>
              </a:extLst>
            </p:cNvPr>
            <p:cNvSpPr/>
            <p:nvPr/>
          </p:nvSpPr>
          <p:spPr>
            <a:xfrm>
              <a:off x="7167883" y="2029849"/>
              <a:ext cx="4366572" cy="301480"/>
            </a:xfrm>
            <a:prstGeom prst="roundRect">
              <a:avLst>
                <a:gd name="adj" fmla="val 15653"/>
              </a:avLst>
            </a:prstGeom>
            <a:noFill/>
            <a:ln>
              <a:noFill/>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108000" tIns="36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900" b="0" i="0" u="none" strike="noStrike" kern="1200" cap="none" spc="0" normalizeH="0" baseline="0" noProof="0">
                  <a:ln>
                    <a:noFill/>
                  </a:ln>
                  <a:solidFill>
                    <a:prstClr val="black"/>
                  </a:solidFill>
                  <a:effectLst/>
                  <a:uLnTx/>
                  <a:uFillTx/>
                  <a:latin typeface="Nunito Sans"/>
                  <a:ea typeface="+mn-ea"/>
                  <a:cs typeface="+mn-cs"/>
                </a:rPr>
                <a:t>www.vzdelavanivdatech.cz</a:t>
              </a:r>
            </a:p>
          </p:txBody>
        </p:sp>
        <p:pic>
          <p:nvPicPr>
            <p:cNvPr id="25" name="Obrázek 24">
              <a:hlinkClick r:id="rId5"/>
              <a:extLst>
                <a:ext uri="{FF2B5EF4-FFF2-40B4-BE49-F238E27FC236}">
                  <a16:creationId xmlns:a16="http://schemas.microsoft.com/office/drawing/2014/main" id="{094400BE-3643-7B62-334F-5239ACA3B4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07" t="7378" r="6933"/>
            <a:stretch/>
          </p:blipFill>
          <p:spPr>
            <a:xfrm>
              <a:off x="5061883" y="1591398"/>
              <a:ext cx="6859181" cy="6224578"/>
            </a:xfrm>
            <a:prstGeom prst="rect">
              <a:avLst/>
            </a:prstGeom>
          </p:spPr>
        </p:pic>
      </p:grpSp>
    </p:spTree>
    <p:extLst>
      <p:ext uri="{BB962C8B-B14F-4D97-AF65-F5344CB8AC3E}">
        <p14:creationId xmlns:p14="http://schemas.microsoft.com/office/powerpoint/2010/main" val="424593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ppt_x"/>
                                          </p:val>
                                        </p:tav>
                                        <p:tav tm="100000">
                                          <p:val>
                                            <p:strVal val="#ppt_x"/>
                                          </p:val>
                                        </p:tav>
                                      </p:tavLst>
                                    </p:anim>
                                    <p:anim calcmode="lin" valueType="num">
                                      <p:cBhvr additive="base">
                                        <p:cTn id="8" dur="1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ppt_x"/>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276E4E7-0319-4DD1-8656-F4BBF6DB7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112" y="505838"/>
            <a:ext cx="7233139" cy="5554494"/>
          </a:xfrm>
          <a:prstGeom prst="rect">
            <a:avLst/>
          </a:prstGeom>
        </p:spPr>
      </p:pic>
      <p:pic>
        <p:nvPicPr>
          <p:cNvPr id="5" name="Obrázek 4">
            <a:extLst>
              <a:ext uri="{FF2B5EF4-FFF2-40B4-BE49-F238E27FC236}">
                <a16:creationId xmlns:a16="http://schemas.microsoft.com/office/drawing/2014/main" id="{7B3575A2-2ACE-8A3F-BAFD-7404620D8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92" y="505838"/>
            <a:ext cx="2329410" cy="2160000"/>
          </a:xfrm>
          <a:prstGeom prst="rect">
            <a:avLst/>
          </a:prstGeom>
        </p:spPr>
      </p:pic>
    </p:spTree>
    <p:extLst>
      <p:ext uri="{BB962C8B-B14F-4D97-AF65-F5344CB8AC3E}">
        <p14:creationId xmlns:p14="http://schemas.microsoft.com/office/powerpoint/2010/main" val="301432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BC67E9E2-4B3E-366A-EF74-95E4AAAD7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506" y="428018"/>
            <a:ext cx="6674089" cy="5719864"/>
          </a:xfrm>
          <a:prstGeom prst="rect">
            <a:avLst/>
          </a:prstGeom>
        </p:spPr>
      </p:pic>
      <p:pic>
        <p:nvPicPr>
          <p:cNvPr id="7" name="Obrázek 6">
            <a:extLst>
              <a:ext uri="{FF2B5EF4-FFF2-40B4-BE49-F238E27FC236}">
                <a16:creationId xmlns:a16="http://schemas.microsoft.com/office/drawing/2014/main" id="{B4C4EA5C-B2C7-B85B-622B-BFF075DF5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50" y="428018"/>
            <a:ext cx="2208178" cy="2160000"/>
          </a:xfrm>
          <a:prstGeom prst="rect">
            <a:avLst/>
          </a:prstGeom>
        </p:spPr>
      </p:pic>
    </p:spTree>
    <p:extLst>
      <p:ext uri="{BB962C8B-B14F-4D97-AF65-F5344CB8AC3E}">
        <p14:creationId xmlns:p14="http://schemas.microsoft.com/office/powerpoint/2010/main" val="10315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9712CC-E6D8-22C2-8C4D-125BD49B1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11" y="447992"/>
            <a:ext cx="2283196" cy="2160000"/>
          </a:xfrm>
          <a:prstGeom prst="rect">
            <a:avLst/>
          </a:prstGeom>
        </p:spPr>
      </p:pic>
      <p:pic>
        <p:nvPicPr>
          <p:cNvPr id="7" name="Obrázek 6">
            <a:extLst>
              <a:ext uri="{FF2B5EF4-FFF2-40B4-BE49-F238E27FC236}">
                <a16:creationId xmlns:a16="http://schemas.microsoft.com/office/drawing/2014/main" id="{4A3B0266-4E3B-58E3-9897-AB64DF825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757" y="447992"/>
            <a:ext cx="7578811" cy="5672839"/>
          </a:xfrm>
          <a:prstGeom prst="rect">
            <a:avLst/>
          </a:prstGeom>
        </p:spPr>
      </p:pic>
    </p:spTree>
    <p:extLst>
      <p:ext uri="{BB962C8B-B14F-4D97-AF65-F5344CB8AC3E}">
        <p14:creationId xmlns:p14="http://schemas.microsoft.com/office/powerpoint/2010/main" val="166962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9712CC-E6D8-22C2-8C4D-125BD49B1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73" y="447992"/>
            <a:ext cx="2283196" cy="2160000"/>
          </a:xfrm>
          <a:prstGeom prst="rect">
            <a:avLst/>
          </a:prstGeom>
        </p:spPr>
      </p:pic>
      <p:pic>
        <p:nvPicPr>
          <p:cNvPr id="4" name="Obrázek 3" descr="Obsah obrázku text&#10;&#10;Popis byl vytvořen automaticky">
            <a:extLst>
              <a:ext uri="{FF2B5EF4-FFF2-40B4-BE49-F238E27FC236}">
                <a16:creationId xmlns:a16="http://schemas.microsoft.com/office/drawing/2014/main" id="{BDD82F9D-21C1-44CF-010A-92BDCC85C284}"/>
              </a:ext>
            </a:extLst>
          </p:cNvPr>
          <p:cNvPicPr>
            <a:picLocks noChangeAspect="1"/>
          </p:cNvPicPr>
          <p:nvPr/>
        </p:nvPicPr>
        <p:blipFill rotWithShape="1">
          <a:blip r:embed="rId3">
            <a:extLst>
              <a:ext uri="{28A0092B-C50C-407E-A947-70E740481C1C}">
                <a14:useLocalDpi xmlns:a14="http://schemas.microsoft.com/office/drawing/2010/main" val="0"/>
              </a:ext>
            </a:extLst>
          </a:blip>
          <a:srcRect b="7664"/>
          <a:stretch/>
        </p:blipFill>
        <p:spPr>
          <a:xfrm>
            <a:off x="3766928" y="362465"/>
            <a:ext cx="7032878" cy="5766814"/>
          </a:xfrm>
          <a:prstGeom prst="rect">
            <a:avLst/>
          </a:prstGeom>
        </p:spPr>
      </p:pic>
    </p:spTree>
    <p:extLst>
      <p:ext uri="{BB962C8B-B14F-4D97-AF65-F5344CB8AC3E}">
        <p14:creationId xmlns:p14="http://schemas.microsoft.com/office/powerpoint/2010/main" val="34957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9712CC-E6D8-22C2-8C4D-125BD49B1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46" y="447992"/>
            <a:ext cx="2283196" cy="2160000"/>
          </a:xfrm>
          <a:prstGeom prst="rect">
            <a:avLst/>
          </a:prstGeom>
        </p:spPr>
      </p:pic>
      <p:pic>
        <p:nvPicPr>
          <p:cNvPr id="5" name="Obrázek 4" descr="Obsah obrázku text&#10;&#10;Popis byl vytvořen automaticky">
            <a:extLst>
              <a:ext uri="{FF2B5EF4-FFF2-40B4-BE49-F238E27FC236}">
                <a16:creationId xmlns:a16="http://schemas.microsoft.com/office/drawing/2014/main" id="{6401DFBA-CB64-90CE-5E90-F33F26F212A2}"/>
              </a:ext>
            </a:extLst>
          </p:cNvPr>
          <p:cNvPicPr>
            <a:picLocks noChangeAspect="1"/>
          </p:cNvPicPr>
          <p:nvPr/>
        </p:nvPicPr>
        <p:blipFill rotWithShape="1">
          <a:blip r:embed="rId3">
            <a:extLst>
              <a:ext uri="{28A0092B-C50C-407E-A947-70E740481C1C}">
                <a14:useLocalDpi xmlns:a14="http://schemas.microsoft.com/office/drawing/2010/main" val="0"/>
              </a:ext>
            </a:extLst>
          </a:blip>
          <a:srcRect b="27751"/>
          <a:stretch/>
        </p:blipFill>
        <p:spPr>
          <a:xfrm>
            <a:off x="2783281" y="1381524"/>
            <a:ext cx="8991973" cy="4489621"/>
          </a:xfrm>
          <a:prstGeom prst="rect">
            <a:avLst/>
          </a:prstGeom>
        </p:spPr>
      </p:pic>
    </p:spTree>
    <p:extLst>
      <p:ext uri="{BB962C8B-B14F-4D97-AF65-F5344CB8AC3E}">
        <p14:creationId xmlns:p14="http://schemas.microsoft.com/office/powerpoint/2010/main" val="51237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01587B11-D8A1-DC6D-3019-864A532E3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3183" y="1411860"/>
            <a:ext cx="3254367" cy="4034280"/>
          </a:xfrm>
          <a:prstGeom prst="rect">
            <a:avLst/>
          </a:prstGeom>
        </p:spPr>
      </p:pic>
      <p:pic>
        <p:nvPicPr>
          <p:cNvPr id="4" name="Obrázek 3">
            <a:extLst>
              <a:ext uri="{FF2B5EF4-FFF2-40B4-BE49-F238E27FC236}">
                <a16:creationId xmlns:a16="http://schemas.microsoft.com/office/drawing/2014/main" id="{A61F67C8-43A6-632A-060D-3AC3367FF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10" y="304800"/>
            <a:ext cx="7443050" cy="5861973"/>
          </a:xfrm>
          <a:prstGeom prst="rect">
            <a:avLst/>
          </a:prstGeom>
        </p:spPr>
      </p:pic>
    </p:spTree>
    <p:extLst>
      <p:ext uri="{BB962C8B-B14F-4D97-AF65-F5344CB8AC3E}">
        <p14:creationId xmlns:p14="http://schemas.microsoft.com/office/powerpoint/2010/main" val="255485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597528" y="4545556"/>
            <a:ext cx="9222995" cy="1218795"/>
          </a:xfrm>
        </p:spPr>
        <p:txBody>
          <a:bodyPr/>
          <a:lstStyle/>
          <a:p>
            <a:r>
              <a:rPr lang="cs-CZ" sz="3600" dirty="0"/>
              <a:t>Konkrétní</a:t>
            </a:r>
            <a:r>
              <a:rPr lang="cs-CZ" dirty="0"/>
              <a:t> </a:t>
            </a:r>
            <a:r>
              <a:rPr lang="cs-CZ" sz="3600" dirty="0"/>
              <a:t>náměty pro podporu zřizovatelů </a:t>
            </a:r>
          </a:p>
        </p:txBody>
      </p:sp>
      <p:pic>
        <p:nvPicPr>
          <p:cNvPr id="4" name="Obrázek 3">
            <a:extLst>
              <a:ext uri="{FF2B5EF4-FFF2-40B4-BE49-F238E27FC236}">
                <a16:creationId xmlns:a16="http://schemas.microsoft.com/office/drawing/2014/main" id="{041C5D04-180D-58E1-637F-8465450EE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897" y="468627"/>
            <a:ext cx="6207626" cy="3462938"/>
          </a:xfrm>
          <a:prstGeom prst="rect">
            <a:avLst/>
          </a:prstGeom>
        </p:spPr>
      </p:pic>
    </p:spTree>
    <p:extLst>
      <p:ext uri="{BB962C8B-B14F-4D97-AF65-F5344CB8AC3E}">
        <p14:creationId xmlns:p14="http://schemas.microsoft.com/office/powerpoint/2010/main" val="91832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117EB0C-FFD9-B3FF-0FD4-460A35724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60000" cy="3232543"/>
          </a:xfrm>
          <a:prstGeom prst="rect">
            <a:avLst/>
          </a:prstGeom>
        </p:spPr>
      </p:pic>
      <p:pic>
        <p:nvPicPr>
          <p:cNvPr id="5" name="Obrázek 4" descr="Obsah obrázku text&#10;&#10;Popis byl vytvořen automaticky">
            <a:extLst>
              <a:ext uri="{FF2B5EF4-FFF2-40B4-BE49-F238E27FC236}">
                <a16:creationId xmlns:a16="http://schemas.microsoft.com/office/drawing/2014/main" id="{DBFC5C39-BCBA-086D-B7E2-BF4A7212A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000" y="0"/>
            <a:ext cx="5760000" cy="3232543"/>
          </a:xfrm>
          <a:prstGeom prst="rect">
            <a:avLst/>
          </a:prstGeom>
        </p:spPr>
      </p:pic>
      <p:pic>
        <p:nvPicPr>
          <p:cNvPr id="7" name="Obrázek 6">
            <a:extLst>
              <a:ext uri="{FF2B5EF4-FFF2-40B4-BE49-F238E27FC236}">
                <a16:creationId xmlns:a16="http://schemas.microsoft.com/office/drawing/2014/main" id="{04AB1CAE-4B04-9B11-975E-44DD82FD5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25458"/>
            <a:ext cx="5760000" cy="3234128"/>
          </a:xfrm>
          <a:prstGeom prst="rect">
            <a:avLst/>
          </a:prstGeom>
        </p:spPr>
      </p:pic>
      <p:pic>
        <p:nvPicPr>
          <p:cNvPr id="9" name="Obrázek 8">
            <a:extLst>
              <a:ext uri="{FF2B5EF4-FFF2-40B4-BE49-F238E27FC236}">
                <a16:creationId xmlns:a16="http://schemas.microsoft.com/office/drawing/2014/main" id="{3974C738-A9DD-BE7B-7741-08FB7FB3D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2000" y="3625457"/>
            <a:ext cx="5760000" cy="3232543"/>
          </a:xfrm>
          <a:prstGeom prst="rect">
            <a:avLst/>
          </a:prstGeom>
        </p:spPr>
      </p:pic>
      <p:cxnSp>
        <p:nvCxnSpPr>
          <p:cNvPr id="10" name="Přímá spojnice 9">
            <a:extLst>
              <a:ext uri="{FF2B5EF4-FFF2-40B4-BE49-F238E27FC236}">
                <a16:creationId xmlns:a16="http://schemas.microsoft.com/office/drawing/2014/main" id="{42DD8ABE-B5EB-1669-86EB-BCA2073523A2}"/>
              </a:ext>
            </a:extLst>
          </p:cNvPr>
          <p:cNvCxnSpPr>
            <a:cxnSpLocks/>
          </p:cNvCxnSpPr>
          <p:nvPr/>
        </p:nvCxnSpPr>
        <p:spPr>
          <a:xfrm>
            <a:off x="-9525" y="3514460"/>
            <a:ext cx="12201525" cy="0"/>
          </a:xfrm>
          <a:prstGeom prst="line">
            <a:avLst/>
          </a:prstGeom>
          <a:ln w="25400">
            <a:gradFill flip="none" rotWithShape="1">
              <a:gsLst>
                <a:gs pos="0">
                  <a:schemeClr val="accent1"/>
                </a:gs>
                <a:gs pos="50000">
                  <a:schemeClr val="accent1">
                    <a:lumMod val="20000"/>
                    <a:lumOff val="8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A47333D2-90C5-17D9-6130-68D0EA7801DE}"/>
              </a:ext>
            </a:extLst>
          </p:cNvPr>
          <p:cNvCxnSpPr>
            <a:cxnSpLocks/>
          </p:cNvCxnSpPr>
          <p:nvPr/>
        </p:nvCxnSpPr>
        <p:spPr>
          <a:xfrm>
            <a:off x="6096000" y="0"/>
            <a:ext cx="0" cy="6858000"/>
          </a:xfrm>
          <a:prstGeom prst="line">
            <a:avLst/>
          </a:prstGeom>
          <a:ln w="25400">
            <a:gradFill flip="none" rotWithShape="1">
              <a:gsLst>
                <a:gs pos="0">
                  <a:schemeClr val="bg1"/>
                </a:gs>
                <a:gs pos="50000">
                  <a:schemeClr val="accent1">
                    <a:lumMod val="20000"/>
                    <a:lumOff val="80000"/>
                  </a:schemeClr>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73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rázek 6" descr="Obsah obrázku osoba, přenosný počítač, interiér, počítač&#10;&#10;Popis byl vytvořen automaticky">
            <a:extLst>
              <a:ext uri="{FF2B5EF4-FFF2-40B4-BE49-F238E27FC236}">
                <a16:creationId xmlns:a16="http://schemas.microsoft.com/office/drawing/2014/main" id="{C2EF8671-0870-5FB2-940E-C408A09751EA}"/>
              </a:ext>
            </a:extLst>
          </p:cNvPr>
          <p:cNvPicPr>
            <a:picLocks noChangeAspect="1"/>
          </p:cNvPicPr>
          <p:nvPr/>
        </p:nvPicPr>
        <p:blipFill rotWithShape="1">
          <a:blip r:embed="rId2">
            <a:extLst>
              <a:ext uri="{28A0092B-C50C-407E-A947-70E740481C1C}">
                <a14:useLocalDpi xmlns:a14="http://schemas.microsoft.com/office/drawing/2010/main" val="0"/>
              </a:ext>
            </a:extLst>
          </a:blip>
          <a:srcRect r="16697"/>
          <a:stretch/>
        </p:blipFill>
        <p:spPr>
          <a:xfrm>
            <a:off x="3622705" y="0"/>
            <a:ext cx="8569294" cy="6858000"/>
          </a:xfrm>
          <a:prstGeom prst="rect">
            <a:avLst/>
          </a:prstGeom>
        </p:spPr>
      </p:pic>
      <p:pic>
        <p:nvPicPr>
          <p:cNvPr id="3" name="Obrázek 2">
            <a:extLst>
              <a:ext uri="{FF2B5EF4-FFF2-40B4-BE49-F238E27FC236}">
                <a16:creationId xmlns:a16="http://schemas.microsoft.com/office/drawing/2014/main" id="{EF4239C6-1413-29CA-2AA2-0CE53B798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2012"/>
            <a:ext cx="5383852" cy="3021446"/>
          </a:xfrm>
          <a:prstGeom prst="rect">
            <a:avLst/>
          </a:prstGeom>
        </p:spPr>
      </p:pic>
      <p:pic>
        <p:nvPicPr>
          <p:cNvPr id="5" name="Obrázek 4">
            <a:extLst>
              <a:ext uri="{FF2B5EF4-FFF2-40B4-BE49-F238E27FC236}">
                <a16:creationId xmlns:a16="http://schemas.microsoft.com/office/drawing/2014/main" id="{6DB945EC-C0DC-3D17-7B2B-78A91D6D5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74065"/>
            <a:ext cx="5383851" cy="3019551"/>
          </a:xfrm>
          <a:prstGeom prst="rect">
            <a:avLst/>
          </a:prstGeom>
        </p:spPr>
      </p:pic>
    </p:spTree>
    <p:extLst>
      <p:ext uri="{BB962C8B-B14F-4D97-AF65-F5344CB8AC3E}">
        <p14:creationId xmlns:p14="http://schemas.microsoft.com/office/powerpoint/2010/main" val="206423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E2B7810-05B6-1786-0355-7BBFCBB4A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grpSp>
        <p:nvGrpSpPr>
          <p:cNvPr id="6" name="Skupina 5">
            <a:extLst>
              <a:ext uri="{FF2B5EF4-FFF2-40B4-BE49-F238E27FC236}">
                <a16:creationId xmlns:a16="http://schemas.microsoft.com/office/drawing/2014/main" id="{5D161255-DB47-F624-F13F-D04FC9BBAED9}"/>
              </a:ext>
            </a:extLst>
          </p:cNvPr>
          <p:cNvGrpSpPr/>
          <p:nvPr/>
        </p:nvGrpSpPr>
        <p:grpSpPr>
          <a:xfrm>
            <a:off x="982663" y="6354763"/>
            <a:ext cx="10834687" cy="128588"/>
            <a:chOff x="982663" y="6354763"/>
            <a:chExt cx="10834687" cy="128588"/>
          </a:xfrm>
          <a:solidFill>
            <a:schemeClr val="bg1"/>
          </a:solidFill>
        </p:grpSpPr>
        <p:grpSp>
          <p:nvGrpSpPr>
            <p:cNvPr id="7" name="Skupina 6">
              <a:extLst>
                <a:ext uri="{FF2B5EF4-FFF2-40B4-BE49-F238E27FC236}">
                  <a16:creationId xmlns:a16="http://schemas.microsoft.com/office/drawing/2014/main" id="{22D08A3B-1D76-FAAA-29FE-9369A3007C17}"/>
                </a:ext>
              </a:extLst>
            </p:cNvPr>
            <p:cNvGrpSpPr/>
            <p:nvPr/>
          </p:nvGrpSpPr>
          <p:grpSpPr>
            <a:xfrm>
              <a:off x="982663" y="6354763"/>
              <a:ext cx="10834687" cy="128588"/>
              <a:chOff x="982663" y="6354763"/>
              <a:chExt cx="10834687" cy="128588"/>
            </a:xfrm>
            <a:grpFill/>
          </p:grpSpPr>
          <p:sp>
            <p:nvSpPr>
              <p:cNvPr id="41" name="Freeform 18">
                <a:extLst>
                  <a:ext uri="{FF2B5EF4-FFF2-40B4-BE49-F238E27FC236}">
                    <a16:creationId xmlns:a16="http://schemas.microsoft.com/office/drawing/2014/main" id="{74DBFE64-C1B2-68ED-E189-0906F63086FC}"/>
                  </a:ext>
                </a:extLst>
              </p:cNvPr>
              <p:cNvSpPr>
                <a:spLocks/>
              </p:cNvSpPr>
              <p:nvPr/>
            </p:nvSpPr>
            <p:spPr bwMode="auto">
              <a:xfrm>
                <a:off x="9826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2" name="Freeform 19">
                <a:extLst>
                  <a:ext uri="{FF2B5EF4-FFF2-40B4-BE49-F238E27FC236}">
                    <a16:creationId xmlns:a16="http://schemas.microsoft.com/office/drawing/2014/main" id="{BF2F00E2-8D4F-14CE-8CE2-0D1DA5BFF37F}"/>
                  </a:ext>
                </a:extLst>
              </p:cNvPr>
              <p:cNvSpPr>
                <a:spLocks/>
              </p:cNvSpPr>
              <p:nvPr/>
            </p:nvSpPr>
            <p:spPr bwMode="auto">
              <a:xfrm>
                <a:off x="131127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3" name="Freeform 20">
                <a:extLst>
                  <a:ext uri="{FF2B5EF4-FFF2-40B4-BE49-F238E27FC236}">
                    <a16:creationId xmlns:a16="http://schemas.microsoft.com/office/drawing/2014/main" id="{3E3BFDB1-B65B-23D6-8AA9-D1150971173B}"/>
                  </a:ext>
                </a:extLst>
              </p:cNvPr>
              <p:cNvSpPr>
                <a:spLocks/>
              </p:cNvSpPr>
              <p:nvPr/>
            </p:nvSpPr>
            <p:spPr bwMode="auto">
              <a:xfrm>
                <a:off x="164147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4" name="Freeform 21">
                <a:extLst>
                  <a:ext uri="{FF2B5EF4-FFF2-40B4-BE49-F238E27FC236}">
                    <a16:creationId xmlns:a16="http://schemas.microsoft.com/office/drawing/2014/main" id="{4EC60A99-391B-7020-5E76-3E3E6C721805}"/>
                  </a:ext>
                </a:extLst>
              </p:cNvPr>
              <p:cNvSpPr>
                <a:spLocks/>
              </p:cNvSpPr>
              <p:nvPr/>
            </p:nvSpPr>
            <p:spPr bwMode="auto">
              <a:xfrm>
                <a:off x="197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5" name="Freeform 22">
                <a:extLst>
                  <a:ext uri="{FF2B5EF4-FFF2-40B4-BE49-F238E27FC236}">
                    <a16:creationId xmlns:a16="http://schemas.microsoft.com/office/drawing/2014/main" id="{FCDB7209-B5FA-4BC3-24DF-FB9521A588FB}"/>
                  </a:ext>
                </a:extLst>
              </p:cNvPr>
              <p:cNvSpPr>
                <a:spLocks/>
              </p:cNvSpPr>
              <p:nvPr/>
            </p:nvSpPr>
            <p:spPr bwMode="auto">
              <a:xfrm>
                <a:off x="2300288"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6" name="Freeform 23">
                <a:extLst>
                  <a:ext uri="{FF2B5EF4-FFF2-40B4-BE49-F238E27FC236}">
                    <a16:creationId xmlns:a16="http://schemas.microsoft.com/office/drawing/2014/main" id="{BAFD2A47-5C49-380F-EDDE-F17D4187E2D4}"/>
                  </a:ext>
                </a:extLst>
              </p:cNvPr>
              <p:cNvSpPr>
                <a:spLocks/>
              </p:cNvSpPr>
              <p:nvPr/>
            </p:nvSpPr>
            <p:spPr bwMode="auto">
              <a:xfrm>
                <a:off x="26289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7" name="Freeform 24">
                <a:extLst>
                  <a:ext uri="{FF2B5EF4-FFF2-40B4-BE49-F238E27FC236}">
                    <a16:creationId xmlns:a16="http://schemas.microsoft.com/office/drawing/2014/main" id="{CFE37FBF-C5C1-0C46-6E57-1C993A212D49}"/>
                  </a:ext>
                </a:extLst>
              </p:cNvPr>
              <p:cNvSpPr>
                <a:spLocks/>
              </p:cNvSpPr>
              <p:nvPr/>
            </p:nvSpPr>
            <p:spPr bwMode="auto">
              <a:xfrm>
                <a:off x="295751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8" name="Freeform 25">
                <a:extLst>
                  <a:ext uri="{FF2B5EF4-FFF2-40B4-BE49-F238E27FC236}">
                    <a16:creationId xmlns:a16="http://schemas.microsoft.com/office/drawing/2014/main" id="{847E7AE6-C1A3-D3C5-C39E-08F7229CDC99}"/>
                  </a:ext>
                </a:extLst>
              </p:cNvPr>
              <p:cNvSpPr>
                <a:spLocks/>
              </p:cNvSpPr>
              <p:nvPr/>
            </p:nvSpPr>
            <p:spPr bwMode="auto">
              <a:xfrm>
                <a:off x="328771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9" name="Freeform 26">
                <a:extLst>
                  <a:ext uri="{FF2B5EF4-FFF2-40B4-BE49-F238E27FC236}">
                    <a16:creationId xmlns:a16="http://schemas.microsoft.com/office/drawing/2014/main" id="{C0BF4955-4699-D8AE-7883-D4165CF13C26}"/>
                  </a:ext>
                </a:extLst>
              </p:cNvPr>
              <p:cNvSpPr>
                <a:spLocks/>
              </p:cNvSpPr>
              <p:nvPr/>
            </p:nvSpPr>
            <p:spPr bwMode="auto">
              <a:xfrm>
                <a:off x="361632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0" name="Freeform 27">
                <a:extLst>
                  <a:ext uri="{FF2B5EF4-FFF2-40B4-BE49-F238E27FC236}">
                    <a16:creationId xmlns:a16="http://schemas.microsoft.com/office/drawing/2014/main" id="{AE0D0FCD-E88B-BAC2-2747-826CC7C709A3}"/>
                  </a:ext>
                </a:extLst>
              </p:cNvPr>
              <p:cNvSpPr>
                <a:spLocks/>
              </p:cNvSpPr>
              <p:nvPr/>
            </p:nvSpPr>
            <p:spPr bwMode="auto">
              <a:xfrm>
                <a:off x="3946525"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1" name="Freeform 28">
                <a:extLst>
                  <a:ext uri="{FF2B5EF4-FFF2-40B4-BE49-F238E27FC236}">
                    <a16:creationId xmlns:a16="http://schemas.microsoft.com/office/drawing/2014/main" id="{EF678CA3-5616-FB6F-E6E7-8AB60D6AD0D1}"/>
                  </a:ext>
                </a:extLst>
              </p:cNvPr>
              <p:cNvSpPr>
                <a:spLocks/>
              </p:cNvSpPr>
              <p:nvPr/>
            </p:nvSpPr>
            <p:spPr bwMode="auto">
              <a:xfrm>
                <a:off x="42751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2" name="Freeform 29">
                <a:extLst>
                  <a:ext uri="{FF2B5EF4-FFF2-40B4-BE49-F238E27FC236}">
                    <a16:creationId xmlns:a16="http://schemas.microsoft.com/office/drawing/2014/main" id="{57F10622-6F6C-5F90-2204-384CF147A659}"/>
                  </a:ext>
                </a:extLst>
              </p:cNvPr>
              <p:cNvSpPr>
                <a:spLocks/>
              </p:cNvSpPr>
              <p:nvPr/>
            </p:nvSpPr>
            <p:spPr bwMode="auto">
              <a:xfrm>
                <a:off x="4603750"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3" name="Freeform 30">
                <a:extLst>
                  <a:ext uri="{FF2B5EF4-FFF2-40B4-BE49-F238E27FC236}">
                    <a16:creationId xmlns:a16="http://schemas.microsoft.com/office/drawing/2014/main" id="{D4F22AE5-EF22-28B5-C8F5-6EF0C6773C0C}"/>
                  </a:ext>
                </a:extLst>
              </p:cNvPr>
              <p:cNvSpPr>
                <a:spLocks/>
              </p:cNvSpPr>
              <p:nvPr/>
            </p:nvSpPr>
            <p:spPr bwMode="auto">
              <a:xfrm>
                <a:off x="493395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4" name="Freeform 44">
                <a:extLst>
                  <a:ext uri="{FF2B5EF4-FFF2-40B4-BE49-F238E27FC236}">
                    <a16:creationId xmlns:a16="http://schemas.microsoft.com/office/drawing/2014/main" id="{E84AF118-520F-4923-A7FC-E328137F301D}"/>
                  </a:ext>
                </a:extLst>
              </p:cNvPr>
              <p:cNvSpPr>
                <a:spLocks/>
              </p:cNvSpPr>
              <p:nvPr/>
            </p:nvSpPr>
            <p:spPr bwMode="auto">
              <a:xfrm>
                <a:off x="52625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5" name="Freeform 45">
                <a:extLst>
                  <a:ext uri="{FF2B5EF4-FFF2-40B4-BE49-F238E27FC236}">
                    <a16:creationId xmlns:a16="http://schemas.microsoft.com/office/drawing/2014/main" id="{47836615-4863-666B-FDFF-B17953565134}"/>
                  </a:ext>
                </a:extLst>
              </p:cNvPr>
              <p:cNvSpPr>
                <a:spLocks/>
              </p:cNvSpPr>
              <p:nvPr/>
            </p:nvSpPr>
            <p:spPr bwMode="auto">
              <a:xfrm>
                <a:off x="5592763"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6" name="Freeform 46">
                <a:extLst>
                  <a:ext uri="{FF2B5EF4-FFF2-40B4-BE49-F238E27FC236}">
                    <a16:creationId xmlns:a16="http://schemas.microsoft.com/office/drawing/2014/main" id="{8B41FCFD-28C7-EE77-1730-34DF9B63BC63}"/>
                  </a:ext>
                </a:extLst>
              </p:cNvPr>
              <p:cNvSpPr>
                <a:spLocks/>
              </p:cNvSpPr>
              <p:nvPr/>
            </p:nvSpPr>
            <p:spPr bwMode="auto">
              <a:xfrm>
                <a:off x="59213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7" name="Freeform 47">
                <a:extLst>
                  <a:ext uri="{FF2B5EF4-FFF2-40B4-BE49-F238E27FC236}">
                    <a16:creationId xmlns:a16="http://schemas.microsoft.com/office/drawing/2014/main" id="{802A8BDE-EBDB-C7C2-C1CA-024AFACB5F63}"/>
                  </a:ext>
                </a:extLst>
              </p:cNvPr>
              <p:cNvSpPr>
                <a:spLocks/>
              </p:cNvSpPr>
              <p:nvPr/>
            </p:nvSpPr>
            <p:spPr bwMode="auto">
              <a:xfrm>
                <a:off x="6249988"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8" name="Freeform 48">
                <a:extLst>
                  <a:ext uri="{FF2B5EF4-FFF2-40B4-BE49-F238E27FC236}">
                    <a16:creationId xmlns:a16="http://schemas.microsoft.com/office/drawing/2014/main" id="{40004E1A-3C55-4BB5-F145-EC0220AA7769}"/>
                  </a:ext>
                </a:extLst>
              </p:cNvPr>
              <p:cNvSpPr>
                <a:spLocks/>
              </p:cNvSpPr>
              <p:nvPr/>
            </p:nvSpPr>
            <p:spPr bwMode="auto">
              <a:xfrm>
                <a:off x="658018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9" name="Freeform 49">
                <a:extLst>
                  <a:ext uri="{FF2B5EF4-FFF2-40B4-BE49-F238E27FC236}">
                    <a16:creationId xmlns:a16="http://schemas.microsoft.com/office/drawing/2014/main" id="{DEF7CFA3-FA50-5727-1F7E-B30C19043FAD}"/>
                  </a:ext>
                </a:extLst>
              </p:cNvPr>
              <p:cNvSpPr>
                <a:spLocks/>
              </p:cNvSpPr>
              <p:nvPr/>
            </p:nvSpPr>
            <p:spPr bwMode="auto">
              <a:xfrm>
                <a:off x="69088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0" name="Freeform 50">
                <a:extLst>
                  <a:ext uri="{FF2B5EF4-FFF2-40B4-BE49-F238E27FC236}">
                    <a16:creationId xmlns:a16="http://schemas.microsoft.com/office/drawing/2014/main" id="{8CD5DEE7-3D69-672E-52C4-B734C201260F}"/>
                  </a:ext>
                </a:extLst>
              </p:cNvPr>
              <p:cNvSpPr>
                <a:spLocks/>
              </p:cNvSpPr>
              <p:nvPr/>
            </p:nvSpPr>
            <p:spPr bwMode="auto">
              <a:xfrm>
                <a:off x="7239000"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1" name="Freeform 51">
                <a:extLst>
                  <a:ext uri="{FF2B5EF4-FFF2-40B4-BE49-F238E27FC236}">
                    <a16:creationId xmlns:a16="http://schemas.microsoft.com/office/drawing/2014/main" id="{2C30E9E2-A19F-9231-6144-03B632EF70FC}"/>
                  </a:ext>
                </a:extLst>
              </p:cNvPr>
              <p:cNvSpPr>
                <a:spLocks/>
              </p:cNvSpPr>
              <p:nvPr/>
            </p:nvSpPr>
            <p:spPr bwMode="auto">
              <a:xfrm>
                <a:off x="756761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2" name="Freeform 52">
                <a:extLst>
                  <a:ext uri="{FF2B5EF4-FFF2-40B4-BE49-F238E27FC236}">
                    <a16:creationId xmlns:a16="http://schemas.microsoft.com/office/drawing/2014/main" id="{7A39FD41-2BE4-4E0B-D942-05CA54564E89}"/>
                  </a:ext>
                </a:extLst>
              </p:cNvPr>
              <p:cNvSpPr>
                <a:spLocks/>
              </p:cNvSpPr>
              <p:nvPr/>
            </p:nvSpPr>
            <p:spPr bwMode="auto">
              <a:xfrm>
                <a:off x="789622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3" name="Freeform 53">
                <a:extLst>
                  <a:ext uri="{FF2B5EF4-FFF2-40B4-BE49-F238E27FC236}">
                    <a16:creationId xmlns:a16="http://schemas.microsoft.com/office/drawing/2014/main" id="{669845E8-FC19-7A81-55FC-FB50322F20BB}"/>
                  </a:ext>
                </a:extLst>
              </p:cNvPr>
              <p:cNvSpPr>
                <a:spLocks/>
              </p:cNvSpPr>
              <p:nvPr/>
            </p:nvSpPr>
            <p:spPr bwMode="auto">
              <a:xfrm>
                <a:off x="822642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4" name="Freeform 54">
                <a:extLst>
                  <a:ext uri="{FF2B5EF4-FFF2-40B4-BE49-F238E27FC236}">
                    <a16:creationId xmlns:a16="http://schemas.microsoft.com/office/drawing/2014/main" id="{9D58DE3F-4C7A-520C-7201-44E0850592F4}"/>
                  </a:ext>
                </a:extLst>
              </p:cNvPr>
              <p:cNvSpPr>
                <a:spLocks/>
              </p:cNvSpPr>
              <p:nvPr/>
            </p:nvSpPr>
            <p:spPr bwMode="auto">
              <a:xfrm>
                <a:off x="85550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5" name="Freeform 55">
                <a:extLst>
                  <a:ext uri="{FF2B5EF4-FFF2-40B4-BE49-F238E27FC236}">
                    <a16:creationId xmlns:a16="http://schemas.microsoft.com/office/drawing/2014/main" id="{F43A61E0-3DF2-E5D2-4F1B-66FBF38A3E0D}"/>
                  </a:ext>
                </a:extLst>
              </p:cNvPr>
              <p:cNvSpPr>
                <a:spLocks/>
              </p:cNvSpPr>
              <p:nvPr/>
            </p:nvSpPr>
            <p:spPr bwMode="auto">
              <a:xfrm>
                <a:off x="888523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6" name="Freeform 56">
                <a:extLst>
                  <a:ext uri="{FF2B5EF4-FFF2-40B4-BE49-F238E27FC236}">
                    <a16:creationId xmlns:a16="http://schemas.microsoft.com/office/drawing/2014/main" id="{CEAEFAE0-9EE5-AA36-8A2A-697FC917EDE6}"/>
                  </a:ext>
                </a:extLst>
              </p:cNvPr>
              <p:cNvSpPr>
                <a:spLocks/>
              </p:cNvSpPr>
              <p:nvPr/>
            </p:nvSpPr>
            <p:spPr bwMode="auto">
              <a:xfrm>
                <a:off x="921385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7" name="Freeform 64">
                <a:extLst>
                  <a:ext uri="{FF2B5EF4-FFF2-40B4-BE49-F238E27FC236}">
                    <a16:creationId xmlns:a16="http://schemas.microsoft.com/office/drawing/2014/main" id="{3EFCAC53-5B89-E0C8-1E48-A203E98C0652}"/>
                  </a:ext>
                </a:extLst>
              </p:cNvPr>
              <p:cNvSpPr>
                <a:spLocks/>
              </p:cNvSpPr>
              <p:nvPr/>
            </p:nvSpPr>
            <p:spPr bwMode="auto">
              <a:xfrm>
                <a:off x="954246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8" name="Freeform 65">
                <a:extLst>
                  <a:ext uri="{FF2B5EF4-FFF2-40B4-BE49-F238E27FC236}">
                    <a16:creationId xmlns:a16="http://schemas.microsoft.com/office/drawing/2014/main" id="{3411ECDA-F456-3EB0-59D8-DBB42746AB54}"/>
                  </a:ext>
                </a:extLst>
              </p:cNvPr>
              <p:cNvSpPr>
                <a:spLocks/>
              </p:cNvSpPr>
              <p:nvPr/>
            </p:nvSpPr>
            <p:spPr bwMode="auto">
              <a:xfrm>
                <a:off x="987266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69" name="Freeform 66">
                <a:extLst>
                  <a:ext uri="{FF2B5EF4-FFF2-40B4-BE49-F238E27FC236}">
                    <a16:creationId xmlns:a16="http://schemas.microsoft.com/office/drawing/2014/main" id="{07DF5703-73A3-F599-2911-E3F87CAFE506}"/>
                  </a:ext>
                </a:extLst>
              </p:cNvPr>
              <p:cNvSpPr>
                <a:spLocks/>
              </p:cNvSpPr>
              <p:nvPr/>
            </p:nvSpPr>
            <p:spPr bwMode="auto">
              <a:xfrm>
                <a:off x="102012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70" name="Freeform 67">
                <a:extLst>
                  <a:ext uri="{FF2B5EF4-FFF2-40B4-BE49-F238E27FC236}">
                    <a16:creationId xmlns:a16="http://schemas.microsoft.com/office/drawing/2014/main" id="{BBF1B3AB-5601-516E-2A60-3B40C78C8B99}"/>
                  </a:ext>
                </a:extLst>
              </p:cNvPr>
              <p:cNvSpPr>
                <a:spLocks/>
              </p:cNvSpPr>
              <p:nvPr/>
            </p:nvSpPr>
            <p:spPr bwMode="auto">
              <a:xfrm>
                <a:off x="10529888" y="6354763"/>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71" name="Freeform 68">
                <a:extLst>
                  <a:ext uri="{FF2B5EF4-FFF2-40B4-BE49-F238E27FC236}">
                    <a16:creationId xmlns:a16="http://schemas.microsoft.com/office/drawing/2014/main" id="{6D1E7245-9D00-7AA7-CDC1-12FEE7A0CF83}"/>
                  </a:ext>
                </a:extLst>
              </p:cNvPr>
              <p:cNvSpPr>
                <a:spLocks/>
              </p:cNvSpPr>
              <p:nvPr/>
            </p:nvSpPr>
            <p:spPr bwMode="auto">
              <a:xfrm>
                <a:off x="1086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72" name="Freeform 69">
                <a:extLst>
                  <a:ext uri="{FF2B5EF4-FFF2-40B4-BE49-F238E27FC236}">
                    <a16:creationId xmlns:a16="http://schemas.microsoft.com/office/drawing/2014/main" id="{0EE79DE4-EF42-7ABA-2D3E-94B02AE4AA3B}"/>
                  </a:ext>
                </a:extLst>
              </p:cNvPr>
              <p:cNvSpPr>
                <a:spLocks/>
              </p:cNvSpPr>
              <p:nvPr/>
            </p:nvSpPr>
            <p:spPr bwMode="auto">
              <a:xfrm>
                <a:off x="11188700"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3" y="0"/>
                      <a:pt x="183" y="0"/>
                      <a:pt x="183"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73" name="Freeform 70">
                <a:extLst>
                  <a:ext uri="{FF2B5EF4-FFF2-40B4-BE49-F238E27FC236}">
                    <a16:creationId xmlns:a16="http://schemas.microsoft.com/office/drawing/2014/main" id="{F6A0D013-47BD-D3B1-6F97-D56706E6CADB}"/>
                  </a:ext>
                </a:extLst>
              </p:cNvPr>
              <p:cNvSpPr>
                <a:spLocks/>
              </p:cNvSpPr>
              <p:nvPr/>
            </p:nvSpPr>
            <p:spPr bwMode="auto">
              <a:xfrm>
                <a:off x="1151890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grpSp>
        <p:sp>
          <p:nvSpPr>
            <p:cNvPr id="8" name="Freeform 18">
              <a:extLst>
                <a:ext uri="{FF2B5EF4-FFF2-40B4-BE49-F238E27FC236}">
                  <a16:creationId xmlns:a16="http://schemas.microsoft.com/office/drawing/2014/main" id="{E66D18D8-CF8D-76B4-C62E-FB407F2D8B19}"/>
                </a:ext>
              </a:extLst>
            </p:cNvPr>
            <p:cNvSpPr>
              <a:spLocks/>
            </p:cNvSpPr>
            <p:nvPr userDrawn="1"/>
          </p:nvSpPr>
          <p:spPr bwMode="auto">
            <a:xfrm>
              <a:off x="9826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9" name="Freeform 19">
              <a:extLst>
                <a:ext uri="{FF2B5EF4-FFF2-40B4-BE49-F238E27FC236}">
                  <a16:creationId xmlns:a16="http://schemas.microsoft.com/office/drawing/2014/main" id="{F39FD9B9-593F-F0EA-AE31-5B0C0B936428}"/>
                </a:ext>
              </a:extLst>
            </p:cNvPr>
            <p:cNvSpPr>
              <a:spLocks/>
            </p:cNvSpPr>
            <p:nvPr userDrawn="1"/>
          </p:nvSpPr>
          <p:spPr bwMode="auto">
            <a:xfrm>
              <a:off x="131127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0" name="Freeform 20">
              <a:extLst>
                <a:ext uri="{FF2B5EF4-FFF2-40B4-BE49-F238E27FC236}">
                  <a16:creationId xmlns:a16="http://schemas.microsoft.com/office/drawing/2014/main" id="{549A7262-B13A-F808-BD95-50E9449FD783}"/>
                </a:ext>
              </a:extLst>
            </p:cNvPr>
            <p:cNvSpPr>
              <a:spLocks/>
            </p:cNvSpPr>
            <p:nvPr userDrawn="1"/>
          </p:nvSpPr>
          <p:spPr bwMode="auto">
            <a:xfrm>
              <a:off x="164147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1" name="Freeform 21">
              <a:extLst>
                <a:ext uri="{FF2B5EF4-FFF2-40B4-BE49-F238E27FC236}">
                  <a16:creationId xmlns:a16="http://schemas.microsoft.com/office/drawing/2014/main" id="{32EE35F3-77D9-3B0D-5367-554039AAF288}"/>
                </a:ext>
              </a:extLst>
            </p:cNvPr>
            <p:cNvSpPr>
              <a:spLocks/>
            </p:cNvSpPr>
            <p:nvPr userDrawn="1"/>
          </p:nvSpPr>
          <p:spPr bwMode="auto">
            <a:xfrm>
              <a:off x="197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2" name="Freeform 22">
              <a:extLst>
                <a:ext uri="{FF2B5EF4-FFF2-40B4-BE49-F238E27FC236}">
                  <a16:creationId xmlns:a16="http://schemas.microsoft.com/office/drawing/2014/main" id="{1561912F-7B5C-62DD-D780-6067669B5BC8}"/>
                </a:ext>
              </a:extLst>
            </p:cNvPr>
            <p:cNvSpPr>
              <a:spLocks/>
            </p:cNvSpPr>
            <p:nvPr userDrawn="1"/>
          </p:nvSpPr>
          <p:spPr bwMode="auto">
            <a:xfrm>
              <a:off x="2300288"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3" name="Freeform 23">
              <a:extLst>
                <a:ext uri="{FF2B5EF4-FFF2-40B4-BE49-F238E27FC236}">
                  <a16:creationId xmlns:a16="http://schemas.microsoft.com/office/drawing/2014/main" id="{6576A1F4-1A7E-AEF3-13AA-734E5550DD11}"/>
                </a:ext>
              </a:extLst>
            </p:cNvPr>
            <p:cNvSpPr>
              <a:spLocks/>
            </p:cNvSpPr>
            <p:nvPr userDrawn="1"/>
          </p:nvSpPr>
          <p:spPr bwMode="auto">
            <a:xfrm>
              <a:off x="26289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4" name="Freeform 24">
              <a:extLst>
                <a:ext uri="{FF2B5EF4-FFF2-40B4-BE49-F238E27FC236}">
                  <a16:creationId xmlns:a16="http://schemas.microsoft.com/office/drawing/2014/main" id="{E67A4902-21BD-F5D0-A385-CD9A152C98FA}"/>
                </a:ext>
              </a:extLst>
            </p:cNvPr>
            <p:cNvSpPr>
              <a:spLocks/>
            </p:cNvSpPr>
            <p:nvPr userDrawn="1"/>
          </p:nvSpPr>
          <p:spPr bwMode="auto">
            <a:xfrm>
              <a:off x="295751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5" name="Freeform 25">
              <a:extLst>
                <a:ext uri="{FF2B5EF4-FFF2-40B4-BE49-F238E27FC236}">
                  <a16:creationId xmlns:a16="http://schemas.microsoft.com/office/drawing/2014/main" id="{3009DDC7-737D-60D9-4813-5B7E8BEF3226}"/>
                </a:ext>
              </a:extLst>
            </p:cNvPr>
            <p:cNvSpPr>
              <a:spLocks/>
            </p:cNvSpPr>
            <p:nvPr userDrawn="1"/>
          </p:nvSpPr>
          <p:spPr bwMode="auto">
            <a:xfrm>
              <a:off x="328771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6" name="Freeform 26">
              <a:extLst>
                <a:ext uri="{FF2B5EF4-FFF2-40B4-BE49-F238E27FC236}">
                  <a16:creationId xmlns:a16="http://schemas.microsoft.com/office/drawing/2014/main" id="{A213DCC6-429A-00CB-0B02-51EB4EF6C8E0}"/>
                </a:ext>
              </a:extLst>
            </p:cNvPr>
            <p:cNvSpPr>
              <a:spLocks/>
            </p:cNvSpPr>
            <p:nvPr userDrawn="1"/>
          </p:nvSpPr>
          <p:spPr bwMode="auto">
            <a:xfrm>
              <a:off x="361632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7" name="Freeform 27">
              <a:extLst>
                <a:ext uri="{FF2B5EF4-FFF2-40B4-BE49-F238E27FC236}">
                  <a16:creationId xmlns:a16="http://schemas.microsoft.com/office/drawing/2014/main" id="{FC1EC0DE-26EA-7101-B161-88D4DCB11850}"/>
                </a:ext>
              </a:extLst>
            </p:cNvPr>
            <p:cNvSpPr>
              <a:spLocks/>
            </p:cNvSpPr>
            <p:nvPr userDrawn="1"/>
          </p:nvSpPr>
          <p:spPr bwMode="auto">
            <a:xfrm>
              <a:off x="3946525"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8" name="Freeform 28">
              <a:extLst>
                <a:ext uri="{FF2B5EF4-FFF2-40B4-BE49-F238E27FC236}">
                  <a16:creationId xmlns:a16="http://schemas.microsoft.com/office/drawing/2014/main" id="{344B27E5-5AC2-0525-A3D8-EC565373A38E}"/>
                </a:ext>
              </a:extLst>
            </p:cNvPr>
            <p:cNvSpPr>
              <a:spLocks/>
            </p:cNvSpPr>
            <p:nvPr userDrawn="1"/>
          </p:nvSpPr>
          <p:spPr bwMode="auto">
            <a:xfrm>
              <a:off x="42751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19" name="Freeform 29">
              <a:extLst>
                <a:ext uri="{FF2B5EF4-FFF2-40B4-BE49-F238E27FC236}">
                  <a16:creationId xmlns:a16="http://schemas.microsoft.com/office/drawing/2014/main" id="{02404645-039C-6A14-DBD0-97446795CB3E}"/>
                </a:ext>
              </a:extLst>
            </p:cNvPr>
            <p:cNvSpPr>
              <a:spLocks/>
            </p:cNvSpPr>
            <p:nvPr userDrawn="1"/>
          </p:nvSpPr>
          <p:spPr bwMode="auto">
            <a:xfrm>
              <a:off x="4603750"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0" name="Freeform 30">
              <a:extLst>
                <a:ext uri="{FF2B5EF4-FFF2-40B4-BE49-F238E27FC236}">
                  <a16:creationId xmlns:a16="http://schemas.microsoft.com/office/drawing/2014/main" id="{1F832E9B-7483-DC62-F92B-70626047D972}"/>
                </a:ext>
              </a:extLst>
            </p:cNvPr>
            <p:cNvSpPr>
              <a:spLocks/>
            </p:cNvSpPr>
            <p:nvPr userDrawn="1"/>
          </p:nvSpPr>
          <p:spPr bwMode="auto">
            <a:xfrm>
              <a:off x="493395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1" name="Freeform 44">
              <a:extLst>
                <a:ext uri="{FF2B5EF4-FFF2-40B4-BE49-F238E27FC236}">
                  <a16:creationId xmlns:a16="http://schemas.microsoft.com/office/drawing/2014/main" id="{0D65E627-AFE1-752C-581A-96BB4C5EB228}"/>
                </a:ext>
              </a:extLst>
            </p:cNvPr>
            <p:cNvSpPr>
              <a:spLocks/>
            </p:cNvSpPr>
            <p:nvPr userDrawn="1"/>
          </p:nvSpPr>
          <p:spPr bwMode="auto">
            <a:xfrm>
              <a:off x="52625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2" name="Freeform 45">
              <a:extLst>
                <a:ext uri="{FF2B5EF4-FFF2-40B4-BE49-F238E27FC236}">
                  <a16:creationId xmlns:a16="http://schemas.microsoft.com/office/drawing/2014/main" id="{E949A204-DBDF-C4E4-E757-522CDF9A365F}"/>
                </a:ext>
              </a:extLst>
            </p:cNvPr>
            <p:cNvSpPr>
              <a:spLocks/>
            </p:cNvSpPr>
            <p:nvPr userDrawn="1"/>
          </p:nvSpPr>
          <p:spPr bwMode="auto">
            <a:xfrm>
              <a:off x="5592763"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3" name="Freeform 46">
              <a:extLst>
                <a:ext uri="{FF2B5EF4-FFF2-40B4-BE49-F238E27FC236}">
                  <a16:creationId xmlns:a16="http://schemas.microsoft.com/office/drawing/2014/main" id="{99BF675B-8AE5-BBD7-2D2D-0A05971909F2}"/>
                </a:ext>
              </a:extLst>
            </p:cNvPr>
            <p:cNvSpPr>
              <a:spLocks/>
            </p:cNvSpPr>
            <p:nvPr userDrawn="1"/>
          </p:nvSpPr>
          <p:spPr bwMode="auto">
            <a:xfrm>
              <a:off x="59213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4" name="Freeform 47">
              <a:extLst>
                <a:ext uri="{FF2B5EF4-FFF2-40B4-BE49-F238E27FC236}">
                  <a16:creationId xmlns:a16="http://schemas.microsoft.com/office/drawing/2014/main" id="{1588C3D2-7FCC-1B75-5723-98E883ABB3C2}"/>
                </a:ext>
              </a:extLst>
            </p:cNvPr>
            <p:cNvSpPr>
              <a:spLocks/>
            </p:cNvSpPr>
            <p:nvPr userDrawn="1"/>
          </p:nvSpPr>
          <p:spPr bwMode="auto">
            <a:xfrm>
              <a:off x="6249988"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5" name="Freeform 48">
              <a:extLst>
                <a:ext uri="{FF2B5EF4-FFF2-40B4-BE49-F238E27FC236}">
                  <a16:creationId xmlns:a16="http://schemas.microsoft.com/office/drawing/2014/main" id="{3789DC2A-D8CD-43AD-23E5-8BE55244837F}"/>
                </a:ext>
              </a:extLst>
            </p:cNvPr>
            <p:cNvSpPr>
              <a:spLocks/>
            </p:cNvSpPr>
            <p:nvPr userDrawn="1"/>
          </p:nvSpPr>
          <p:spPr bwMode="auto">
            <a:xfrm>
              <a:off x="658018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6" name="Freeform 49">
              <a:extLst>
                <a:ext uri="{FF2B5EF4-FFF2-40B4-BE49-F238E27FC236}">
                  <a16:creationId xmlns:a16="http://schemas.microsoft.com/office/drawing/2014/main" id="{DDAD4423-3769-24F0-FF19-FB7D2B2A6CD8}"/>
                </a:ext>
              </a:extLst>
            </p:cNvPr>
            <p:cNvSpPr>
              <a:spLocks/>
            </p:cNvSpPr>
            <p:nvPr userDrawn="1"/>
          </p:nvSpPr>
          <p:spPr bwMode="auto">
            <a:xfrm>
              <a:off x="69088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7" name="Freeform 50">
              <a:extLst>
                <a:ext uri="{FF2B5EF4-FFF2-40B4-BE49-F238E27FC236}">
                  <a16:creationId xmlns:a16="http://schemas.microsoft.com/office/drawing/2014/main" id="{383C8108-0EF0-B315-4DDE-9A58E9F4A99E}"/>
                </a:ext>
              </a:extLst>
            </p:cNvPr>
            <p:cNvSpPr>
              <a:spLocks/>
            </p:cNvSpPr>
            <p:nvPr userDrawn="1"/>
          </p:nvSpPr>
          <p:spPr bwMode="auto">
            <a:xfrm>
              <a:off x="7239000"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8" name="Freeform 51">
              <a:extLst>
                <a:ext uri="{FF2B5EF4-FFF2-40B4-BE49-F238E27FC236}">
                  <a16:creationId xmlns:a16="http://schemas.microsoft.com/office/drawing/2014/main" id="{3B171326-A401-7108-F9C5-CCBC19C34B04}"/>
                </a:ext>
              </a:extLst>
            </p:cNvPr>
            <p:cNvSpPr>
              <a:spLocks/>
            </p:cNvSpPr>
            <p:nvPr userDrawn="1"/>
          </p:nvSpPr>
          <p:spPr bwMode="auto">
            <a:xfrm>
              <a:off x="756761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29" name="Freeform 52">
              <a:extLst>
                <a:ext uri="{FF2B5EF4-FFF2-40B4-BE49-F238E27FC236}">
                  <a16:creationId xmlns:a16="http://schemas.microsoft.com/office/drawing/2014/main" id="{CF7359E0-8AA9-18B4-82A7-7F58C81AC069}"/>
                </a:ext>
              </a:extLst>
            </p:cNvPr>
            <p:cNvSpPr>
              <a:spLocks/>
            </p:cNvSpPr>
            <p:nvPr userDrawn="1"/>
          </p:nvSpPr>
          <p:spPr bwMode="auto">
            <a:xfrm>
              <a:off x="789622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0" name="Freeform 53">
              <a:extLst>
                <a:ext uri="{FF2B5EF4-FFF2-40B4-BE49-F238E27FC236}">
                  <a16:creationId xmlns:a16="http://schemas.microsoft.com/office/drawing/2014/main" id="{031B928B-F0E6-F1EB-7CF7-4122D9638F05}"/>
                </a:ext>
              </a:extLst>
            </p:cNvPr>
            <p:cNvSpPr>
              <a:spLocks/>
            </p:cNvSpPr>
            <p:nvPr userDrawn="1"/>
          </p:nvSpPr>
          <p:spPr bwMode="auto">
            <a:xfrm>
              <a:off x="822642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1" name="Freeform 54">
              <a:extLst>
                <a:ext uri="{FF2B5EF4-FFF2-40B4-BE49-F238E27FC236}">
                  <a16:creationId xmlns:a16="http://schemas.microsoft.com/office/drawing/2014/main" id="{4C063DCA-E176-7837-7708-CFB2CDC5986A}"/>
                </a:ext>
              </a:extLst>
            </p:cNvPr>
            <p:cNvSpPr>
              <a:spLocks/>
            </p:cNvSpPr>
            <p:nvPr userDrawn="1"/>
          </p:nvSpPr>
          <p:spPr bwMode="auto">
            <a:xfrm>
              <a:off x="85550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2" name="Freeform 55">
              <a:extLst>
                <a:ext uri="{FF2B5EF4-FFF2-40B4-BE49-F238E27FC236}">
                  <a16:creationId xmlns:a16="http://schemas.microsoft.com/office/drawing/2014/main" id="{BF98E63A-9D1B-8EFB-CABE-D55FC97D7FA3}"/>
                </a:ext>
              </a:extLst>
            </p:cNvPr>
            <p:cNvSpPr>
              <a:spLocks/>
            </p:cNvSpPr>
            <p:nvPr userDrawn="1"/>
          </p:nvSpPr>
          <p:spPr bwMode="auto">
            <a:xfrm>
              <a:off x="888523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3" name="Freeform 56">
              <a:extLst>
                <a:ext uri="{FF2B5EF4-FFF2-40B4-BE49-F238E27FC236}">
                  <a16:creationId xmlns:a16="http://schemas.microsoft.com/office/drawing/2014/main" id="{617AD55C-98BB-D6CF-6D69-4E4415FF82AC}"/>
                </a:ext>
              </a:extLst>
            </p:cNvPr>
            <p:cNvSpPr>
              <a:spLocks/>
            </p:cNvSpPr>
            <p:nvPr userDrawn="1"/>
          </p:nvSpPr>
          <p:spPr bwMode="auto">
            <a:xfrm>
              <a:off x="921385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4" name="Freeform 64">
              <a:extLst>
                <a:ext uri="{FF2B5EF4-FFF2-40B4-BE49-F238E27FC236}">
                  <a16:creationId xmlns:a16="http://schemas.microsoft.com/office/drawing/2014/main" id="{6F25D92C-F2B7-60F7-3779-3288604B4405}"/>
                </a:ext>
              </a:extLst>
            </p:cNvPr>
            <p:cNvSpPr>
              <a:spLocks/>
            </p:cNvSpPr>
            <p:nvPr userDrawn="1"/>
          </p:nvSpPr>
          <p:spPr bwMode="auto">
            <a:xfrm>
              <a:off x="954246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5" name="Freeform 65">
              <a:extLst>
                <a:ext uri="{FF2B5EF4-FFF2-40B4-BE49-F238E27FC236}">
                  <a16:creationId xmlns:a16="http://schemas.microsoft.com/office/drawing/2014/main" id="{DF1F1D3E-EB5D-F252-8851-11B15285A367}"/>
                </a:ext>
              </a:extLst>
            </p:cNvPr>
            <p:cNvSpPr>
              <a:spLocks/>
            </p:cNvSpPr>
            <p:nvPr userDrawn="1"/>
          </p:nvSpPr>
          <p:spPr bwMode="auto">
            <a:xfrm>
              <a:off x="987266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6" name="Freeform 66">
              <a:extLst>
                <a:ext uri="{FF2B5EF4-FFF2-40B4-BE49-F238E27FC236}">
                  <a16:creationId xmlns:a16="http://schemas.microsoft.com/office/drawing/2014/main" id="{616EFB26-4E83-6EA1-D0AF-D70162FAAD6C}"/>
                </a:ext>
              </a:extLst>
            </p:cNvPr>
            <p:cNvSpPr>
              <a:spLocks/>
            </p:cNvSpPr>
            <p:nvPr userDrawn="1"/>
          </p:nvSpPr>
          <p:spPr bwMode="auto">
            <a:xfrm>
              <a:off x="102012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7" name="Freeform 67">
              <a:extLst>
                <a:ext uri="{FF2B5EF4-FFF2-40B4-BE49-F238E27FC236}">
                  <a16:creationId xmlns:a16="http://schemas.microsoft.com/office/drawing/2014/main" id="{DE2F985C-13B4-3C97-C627-359E7ECEB911}"/>
                </a:ext>
              </a:extLst>
            </p:cNvPr>
            <p:cNvSpPr>
              <a:spLocks/>
            </p:cNvSpPr>
            <p:nvPr userDrawn="1"/>
          </p:nvSpPr>
          <p:spPr bwMode="auto">
            <a:xfrm>
              <a:off x="10529888" y="6354763"/>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8" name="Freeform 68">
              <a:extLst>
                <a:ext uri="{FF2B5EF4-FFF2-40B4-BE49-F238E27FC236}">
                  <a16:creationId xmlns:a16="http://schemas.microsoft.com/office/drawing/2014/main" id="{8254C50E-98A0-A1C9-3D3C-EF70049DC36E}"/>
                </a:ext>
              </a:extLst>
            </p:cNvPr>
            <p:cNvSpPr>
              <a:spLocks/>
            </p:cNvSpPr>
            <p:nvPr userDrawn="1"/>
          </p:nvSpPr>
          <p:spPr bwMode="auto">
            <a:xfrm>
              <a:off x="1086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9" name="Freeform 69">
              <a:extLst>
                <a:ext uri="{FF2B5EF4-FFF2-40B4-BE49-F238E27FC236}">
                  <a16:creationId xmlns:a16="http://schemas.microsoft.com/office/drawing/2014/main" id="{E8087A28-95BC-074F-BF92-40CF3C988B91}"/>
                </a:ext>
              </a:extLst>
            </p:cNvPr>
            <p:cNvSpPr>
              <a:spLocks/>
            </p:cNvSpPr>
            <p:nvPr userDrawn="1"/>
          </p:nvSpPr>
          <p:spPr bwMode="auto">
            <a:xfrm>
              <a:off x="11188700"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3" y="0"/>
                    <a:pt x="183" y="0"/>
                    <a:pt x="18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40" name="Freeform 70">
              <a:extLst>
                <a:ext uri="{FF2B5EF4-FFF2-40B4-BE49-F238E27FC236}">
                  <a16:creationId xmlns:a16="http://schemas.microsoft.com/office/drawing/2014/main" id="{9BA6AC74-6C1F-B46E-141F-C2962C8A96C4}"/>
                </a:ext>
              </a:extLst>
            </p:cNvPr>
            <p:cNvSpPr>
              <a:spLocks/>
            </p:cNvSpPr>
            <p:nvPr userDrawn="1"/>
          </p:nvSpPr>
          <p:spPr bwMode="auto">
            <a:xfrm>
              <a:off x="1151890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grpSp>
    </p:spTree>
    <p:extLst>
      <p:ext uri="{BB962C8B-B14F-4D97-AF65-F5344CB8AC3E}">
        <p14:creationId xmlns:p14="http://schemas.microsoft.com/office/powerpoint/2010/main" val="68507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Přímá spojnice 23">
            <a:extLst>
              <a:ext uri="{FF2B5EF4-FFF2-40B4-BE49-F238E27FC236}">
                <a16:creationId xmlns:a16="http://schemas.microsoft.com/office/drawing/2014/main" id="{FF408C52-64DF-BBA1-883D-6F7461F1F29B}"/>
              </a:ext>
            </a:extLst>
          </p:cNvPr>
          <p:cNvCxnSpPr>
            <a:cxnSpLocks/>
          </p:cNvCxnSpPr>
          <p:nvPr/>
        </p:nvCxnSpPr>
        <p:spPr>
          <a:xfrm>
            <a:off x="4376735" y="1452033"/>
            <a:ext cx="0" cy="5405967"/>
          </a:xfrm>
          <a:prstGeom prst="line">
            <a:avLst/>
          </a:prstGeom>
          <a:ln w="9525">
            <a:gradFill>
              <a:gsLst>
                <a:gs pos="100000">
                  <a:schemeClr val="tx2">
                    <a:alpha val="0"/>
                  </a:schemeClr>
                </a:gs>
                <a:gs pos="0">
                  <a:schemeClr val="tx2"/>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E1A933F2-6CF9-E227-AFE0-6D2ABE7D6B20}"/>
              </a:ext>
            </a:extLst>
          </p:cNvPr>
          <p:cNvCxnSpPr>
            <a:cxnSpLocks/>
          </p:cNvCxnSpPr>
          <p:nvPr/>
        </p:nvCxnSpPr>
        <p:spPr>
          <a:xfrm>
            <a:off x="8426449" y="1452033"/>
            <a:ext cx="0" cy="5405967"/>
          </a:xfrm>
          <a:prstGeom prst="line">
            <a:avLst/>
          </a:prstGeom>
          <a:ln w="9525">
            <a:gradFill>
              <a:gsLst>
                <a:gs pos="100000">
                  <a:schemeClr val="tx2">
                    <a:alpha val="0"/>
                  </a:schemeClr>
                </a:gs>
                <a:gs pos="0">
                  <a:schemeClr val="tx2"/>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33" name="Obdélník 32">
            <a:extLst>
              <a:ext uri="{FF2B5EF4-FFF2-40B4-BE49-F238E27FC236}">
                <a16:creationId xmlns:a16="http://schemas.microsoft.com/office/drawing/2014/main" id="{C95B98D9-AD44-2AB4-09EB-BB468C51BC15}"/>
              </a:ext>
            </a:extLst>
          </p:cNvPr>
          <p:cNvSpPr/>
          <p:nvPr/>
        </p:nvSpPr>
        <p:spPr>
          <a:xfrm>
            <a:off x="0" y="6210300"/>
            <a:ext cx="12192000"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Nunito Sans"/>
              <a:ea typeface="+mn-ea"/>
              <a:cs typeface="+mn-cs"/>
            </a:endParaRPr>
          </a:p>
        </p:txBody>
      </p:sp>
      <p:sp>
        <p:nvSpPr>
          <p:cNvPr id="18" name="TextovéPole 17">
            <a:extLst>
              <a:ext uri="{FF2B5EF4-FFF2-40B4-BE49-F238E27FC236}">
                <a16:creationId xmlns:a16="http://schemas.microsoft.com/office/drawing/2014/main" id="{5D661662-D705-161F-8AC0-10DA863294A9}"/>
              </a:ext>
            </a:extLst>
          </p:cNvPr>
          <p:cNvSpPr txBox="1"/>
          <p:nvPr/>
        </p:nvSpPr>
        <p:spPr>
          <a:xfrm>
            <a:off x="4376736" y="2225428"/>
            <a:ext cx="4049713" cy="1107996"/>
          </a:xfrm>
          <a:prstGeom prst="rect">
            <a:avLst/>
          </a:prstGeom>
          <a:noFill/>
        </p:spPr>
        <p:txBody>
          <a:bodyPr wrap="square" lIns="18000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a:ln>
                  <a:noFill/>
                </a:ln>
                <a:solidFill>
                  <a:srgbClr val="0073CF"/>
                </a:solidFill>
                <a:effectLst/>
                <a:uLnTx/>
                <a:uFillTx/>
                <a:latin typeface="Segoe UI" panose="020B0502040204020203" pitchFamily="34" charset="0"/>
                <a:cs typeface="Segoe UI" panose="020B0502040204020203" pitchFamily="34" charset="0"/>
              </a:rPr>
              <a:t>137</a:t>
            </a:r>
            <a:r>
              <a:rPr kumimoji="0" lang="cs-CZ" sz="2400" b="0" i="0" u="none" strike="noStrike" kern="1200" cap="none" spc="0" normalizeH="0" baseline="0" noProof="0">
                <a:ln>
                  <a:noFill/>
                </a:ln>
                <a:solidFill>
                  <a:srgbClr val="0073CF"/>
                </a:solidFill>
                <a:effectLst/>
                <a:uLnTx/>
                <a:uFillTx/>
                <a:latin typeface="Segoe UI" panose="020B0502040204020203" pitchFamily="34" charset="0"/>
                <a:cs typeface="Segoe UI" panose="020B0502040204020203" pitchFamily="34" charset="0"/>
              </a:rPr>
              <a:t> map (v online aplikaci nyní </a:t>
            </a:r>
            <a:r>
              <a:rPr kumimoji="0" lang="cs-CZ" sz="2400" b="1" i="0" u="none" strike="noStrike" kern="1200" cap="none" spc="0" normalizeH="0" baseline="0" noProof="0">
                <a:ln>
                  <a:noFill/>
                </a:ln>
                <a:solidFill>
                  <a:srgbClr val="0073CF"/>
                </a:solidFill>
                <a:effectLst/>
                <a:uLnTx/>
                <a:uFillTx/>
                <a:latin typeface="Segoe UI" panose="020B0502040204020203" pitchFamily="34" charset="0"/>
                <a:cs typeface="Segoe UI" panose="020B0502040204020203" pitchFamily="34" charset="0"/>
              </a:rPr>
              <a:t>přes 700 </a:t>
            </a:r>
            <a:r>
              <a:rPr kumimoji="0" lang="cs-CZ" sz="2400" b="0" i="0" u="none" strike="noStrike" kern="1200" cap="none" spc="0" normalizeH="0" baseline="0" noProof="0">
                <a:ln>
                  <a:noFill/>
                </a:ln>
                <a:solidFill>
                  <a:srgbClr val="0073CF"/>
                </a:solidFill>
                <a:effectLst/>
                <a:uLnTx/>
                <a:uFillTx/>
                <a:latin typeface="Segoe UI" panose="020B0502040204020203" pitchFamily="34" charset="0"/>
                <a:cs typeface="Segoe UI" panose="020B0502040204020203" pitchFamily="34" charset="0"/>
              </a:rPr>
              <a:t>map), grafy, tabulky, schémata, modely</a:t>
            </a:r>
          </a:p>
        </p:txBody>
      </p:sp>
      <p:cxnSp>
        <p:nvCxnSpPr>
          <p:cNvPr id="29" name="Přímá spojnice 28">
            <a:extLst>
              <a:ext uri="{FF2B5EF4-FFF2-40B4-BE49-F238E27FC236}">
                <a16:creationId xmlns:a16="http://schemas.microsoft.com/office/drawing/2014/main" id="{541E83CE-0253-25B5-6CD8-CE04CD55E8D0}"/>
              </a:ext>
            </a:extLst>
          </p:cNvPr>
          <p:cNvCxnSpPr>
            <a:cxnSpLocks/>
          </p:cNvCxnSpPr>
          <p:nvPr/>
        </p:nvCxnSpPr>
        <p:spPr>
          <a:xfrm>
            <a:off x="982662" y="1452033"/>
            <a:ext cx="0" cy="5405967"/>
          </a:xfrm>
          <a:prstGeom prst="line">
            <a:avLst/>
          </a:prstGeom>
          <a:ln w="9525">
            <a:gradFill>
              <a:gsLst>
                <a:gs pos="100000">
                  <a:schemeClr val="tx2">
                    <a:alpha val="0"/>
                  </a:schemeClr>
                </a:gs>
                <a:gs pos="0">
                  <a:schemeClr val="tx2"/>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0" name="Přímá spojnice 29">
            <a:extLst>
              <a:ext uri="{FF2B5EF4-FFF2-40B4-BE49-F238E27FC236}">
                <a16:creationId xmlns:a16="http://schemas.microsoft.com/office/drawing/2014/main" id="{6E167FD4-A5D4-7A2F-7D47-B25A26A0761D}"/>
              </a:ext>
            </a:extLst>
          </p:cNvPr>
          <p:cNvCxnSpPr>
            <a:cxnSpLocks/>
          </p:cNvCxnSpPr>
          <p:nvPr/>
        </p:nvCxnSpPr>
        <p:spPr>
          <a:xfrm>
            <a:off x="11820525" y="1452033"/>
            <a:ext cx="0" cy="5405967"/>
          </a:xfrm>
          <a:prstGeom prst="line">
            <a:avLst/>
          </a:prstGeom>
          <a:ln w="9525">
            <a:gradFill>
              <a:gsLst>
                <a:gs pos="100000">
                  <a:schemeClr val="tx2">
                    <a:alpha val="0"/>
                  </a:schemeClr>
                </a:gs>
                <a:gs pos="0">
                  <a:schemeClr val="tx2"/>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vert="horz" wrap="square" lIns="0" tIns="0" rIns="0" bIns="0" rtlCol="0" anchor="t">
            <a:spAutoFit/>
          </a:bodyPr>
          <a:lstStyle/>
          <a:p>
            <a:r>
              <a:rPr lang="cs-CZ" dirty="0"/>
              <a:t>Inovativní analýza, interpretace a zobrazení jevů</a:t>
            </a:r>
          </a:p>
        </p:txBody>
      </p:sp>
      <p:sp>
        <p:nvSpPr>
          <p:cNvPr id="4" name="Obdélník 3">
            <a:extLst>
              <a:ext uri="{FF2B5EF4-FFF2-40B4-BE49-F238E27FC236}">
                <a16:creationId xmlns:a16="http://schemas.microsoft.com/office/drawing/2014/main" id="{5928E2D5-AAEC-B625-CA2F-6979E810D053}"/>
              </a:ext>
            </a:extLst>
          </p:cNvPr>
          <p:cNvSpPr/>
          <p:nvPr/>
        </p:nvSpPr>
        <p:spPr>
          <a:xfrm>
            <a:off x="982663" y="1452033"/>
            <a:ext cx="3394073" cy="592882"/>
          </a:xfrm>
          <a:prstGeom prst="rect">
            <a:avLst/>
          </a:prstGeom>
          <a:gradFill>
            <a:gsLst>
              <a:gs pos="0">
                <a:schemeClr val="tx2"/>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UNIKÁTNÍ DATA </a:t>
            </a:r>
          </a:p>
        </p:txBody>
      </p:sp>
      <p:sp>
        <p:nvSpPr>
          <p:cNvPr id="8" name="Obdélník 7">
            <a:extLst>
              <a:ext uri="{FF2B5EF4-FFF2-40B4-BE49-F238E27FC236}">
                <a16:creationId xmlns:a16="http://schemas.microsoft.com/office/drawing/2014/main" id="{16F5E249-04DD-F316-7B58-BFA9B5E8E7DF}"/>
              </a:ext>
            </a:extLst>
          </p:cNvPr>
          <p:cNvSpPr/>
          <p:nvPr/>
        </p:nvSpPr>
        <p:spPr>
          <a:xfrm>
            <a:off x="4376737" y="1452033"/>
            <a:ext cx="4049714" cy="592882"/>
          </a:xfrm>
          <a:prstGeom prst="rect">
            <a:avLst/>
          </a:prstGeom>
          <a:gradFill>
            <a:gsLst>
              <a:gs pos="0">
                <a:schemeClr val="tx2"/>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VIZUALIZACE</a:t>
            </a:r>
          </a:p>
        </p:txBody>
      </p:sp>
      <p:sp>
        <p:nvSpPr>
          <p:cNvPr id="9" name="Obdélník 8">
            <a:extLst>
              <a:ext uri="{FF2B5EF4-FFF2-40B4-BE49-F238E27FC236}">
                <a16:creationId xmlns:a16="http://schemas.microsoft.com/office/drawing/2014/main" id="{3D8D8E01-B87C-6206-164A-DF0713124B07}"/>
              </a:ext>
            </a:extLst>
          </p:cNvPr>
          <p:cNvSpPr/>
          <p:nvPr/>
        </p:nvSpPr>
        <p:spPr>
          <a:xfrm>
            <a:off x="8426452" y="1452033"/>
            <a:ext cx="3394074" cy="592882"/>
          </a:xfrm>
          <a:prstGeom prst="rect">
            <a:avLst/>
          </a:prstGeom>
          <a:gradFill>
            <a:gsLst>
              <a:gs pos="0">
                <a:schemeClr val="tx2"/>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rPr>
              <a:t>DOPROVODNÉ ANALÝZY</a:t>
            </a:r>
          </a:p>
        </p:txBody>
      </p:sp>
      <p:sp>
        <p:nvSpPr>
          <p:cNvPr id="16" name="TextovéPole 15">
            <a:extLst>
              <a:ext uri="{FF2B5EF4-FFF2-40B4-BE49-F238E27FC236}">
                <a16:creationId xmlns:a16="http://schemas.microsoft.com/office/drawing/2014/main" id="{BCA266B6-0021-32A4-F20A-35C0F43DFC71}"/>
              </a:ext>
            </a:extLst>
          </p:cNvPr>
          <p:cNvSpPr txBox="1"/>
          <p:nvPr/>
        </p:nvSpPr>
        <p:spPr>
          <a:xfrm>
            <a:off x="1122363" y="2225428"/>
            <a:ext cx="3254370" cy="138499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Z velké části dosud nepublikovaná a nezveřejněná data nebo datové sady, které nebyly vizualizovány pomocí kartogramů</a:t>
            </a:r>
          </a:p>
        </p:txBody>
      </p:sp>
      <p:sp>
        <p:nvSpPr>
          <p:cNvPr id="19" name="TextovéPole 18">
            <a:extLst>
              <a:ext uri="{FF2B5EF4-FFF2-40B4-BE49-F238E27FC236}">
                <a16:creationId xmlns:a16="http://schemas.microsoft.com/office/drawing/2014/main" id="{00328E28-AE3E-D093-A144-BAEAEC24AB01}"/>
              </a:ext>
            </a:extLst>
          </p:cNvPr>
          <p:cNvSpPr txBox="1"/>
          <p:nvPr/>
        </p:nvSpPr>
        <p:spPr>
          <a:xfrm>
            <a:off x="8566149" y="2225428"/>
            <a:ext cx="2996583" cy="11079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Řada interpretací, souvislostí a komentářů ke zjištěním </a:t>
            </a:r>
            <a:b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 rozdílným hodnotám napříč okresy </a:t>
            </a:r>
          </a:p>
        </p:txBody>
      </p:sp>
      <p:grpSp>
        <p:nvGrpSpPr>
          <p:cNvPr id="17" name="Skupina 16">
            <a:extLst>
              <a:ext uri="{FF2B5EF4-FFF2-40B4-BE49-F238E27FC236}">
                <a16:creationId xmlns:a16="http://schemas.microsoft.com/office/drawing/2014/main" id="{2C6D6C81-F5E5-51EA-8BCF-3FD8532A6498}"/>
              </a:ext>
            </a:extLst>
          </p:cNvPr>
          <p:cNvGrpSpPr/>
          <p:nvPr/>
        </p:nvGrpSpPr>
        <p:grpSpPr>
          <a:xfrm>
            <a:off x="982663" y="6354763"/>
            <a:ext cx="10834687" cy="128588"/>
            <a:chOff x="982663" y="6354763"/>
            <a:chExt cx="10834687" cy="128588"/>
          </a:xfrm>
        </p:grpSpPr>
        <p:grpSp>
          <p:nvGrpSpPr>
            <p:cNvPr id="20" name="Skupina 19">
              <a:extLst>
                <a:ext uri="{FF2B5EF4-FFF2-40B4-BE49-F238E27FC236}">
                  <a16:creationId xmlns:a16="http://schemas.microsoft.com/office/drawing/2014/main" id="{47389BBD-D0D5-7410-0E34-A55232AD0018}"/>
                </a:ext>
              </a:extLst>
            </p:cNvPr>
            <p:cNvGrpSpPr/>
            <p:nvPr/>
          </p:nvGrpSpPr>
          <p:grpSpPr>
            <a:xfrm>
              <a:off x="982663" y="6354763"/>
              <a:ext cx="10834687" cy="128588"/>
              <a:chOff x="982663" y="6354763"/>
              <a:chExt cx="10834687" cy="128588"/>
            </a:xfrm>
          </p:grpSpPr>
          <p:sp>
            <p:nvSpPr>
              <p:cNvPr id="61" name="Freeform 18">
                <a:extLst>
                  <a:ext uri="{FF2B5EF4-FFF2-40B4-BE49-F238E27FC236}">
                    <a16:creationId xmlns:a16="http://schemas.microsoft.com/office/drawing/2014/main" id="{C9B31BBF-E477-F333-3886-32E2AE152E14}"/>
                  </a:ext>
                </a:extLst>
              </p:cNvPr>
              <p:cNvSpPr>
                <a:spLocks/>
              </p:cNvSpPr>
              <p:nvPr/>
            </p:nvSpPr>
            <p:spPr bwMode="auto">
              <a:xfrm>
                <a:off x="9826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2" name="Freeform 19">
                <a:extLst>
                  <a:ext uri="{FF2B5EF4-FFF2-40B4-BE49-F238E27FC236}">
                    <a16:creationId xmlns:a16="http://schemas.microsoft.com/office/drawing/2014/main" id="{D0A51605-511B-38D3-AEA4-A84CFD0923D3}"/>
                  </a:ext>
                </a:extLst>
              </p:cNvPr>
              <p:cNvSpPr>
                <a:spLocks/>
              </p:cNvSpPr>
              <p:nvPr/>
            </p:nvSpPr>
            <p:spPr bwMode="auto">
              <a:xfrm>
                <a:off x="131127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3" name="Freeform 20">
                <a:extLst>
                  <a:ext uri="{FF2B5EF4-FFF2-40B4-BE49-F238E27FC236}">
                    <a16:creationId xmlns:a16="http://schemas.microsoft.com/office/drawing/2014/main" id="{05E9F1AF-294C-77D9-7DD4-72EDFEB8D751}"/>
                  </a:ext>
                </a:extLst>
              </p:cNvPr>
              <p:cNvSpPr>
                <a:spLocks/>
              </p:cNvSpPr>
              <p:nvPr/>
            </p:nvSpPr>
            <p:spPr bwMode="auto">
              <a:xfrm>
                <a:off x="164147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4" name="Freeform 21">
                <a:extLst>
                  <a:ext uri="{FF2B5EF4-FFF2-40B4-BE49-F238E27FC236}">
                    <a16:creationId xmlns:a16="http://schemas.microsoft.com/office/drawing/2014/main" id="{4240AF0B-AD77-86F2-C12A-E55F9BC5773C}"/>
                  </a:ext>
                </a:extLst>
              </p:cNvPr>
              <p:cNvSpPr>
                <a:spLocks/>
              </p:cNvSpPr>
              <p:nvPr/>
            </p:nvSpPr>
            <p:spPr bwMode="auto">
              <a:xfrm>
                <a:off x="197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5" name="Freeform 22">
                <a:extLst>
                  <a:ext uri="{FF2B5EF4-FFF2-40B4-BE49-F238E27FC236}">
                    <a16:creationId xmlns:a16="http://schemas.microsoft.com/office/drawing/2014/main" id="{8EA74B8A-C028-6127-8957-0DF1D5CF837F}"/>
                  </a:ext>
                </a:extLst>
              </p:cNvPr>
              <p:cNvSpPr>
                <a:spLocks/>
              </p:cNvSpPr>
              <p:nvPr/>
            </p:nvSpPr>
            <p:spPr bwMode="auto">
              <a:xfrm>
                <a:off x="2300288"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6" name="Freeform 23">
                <a:extLst>
                  <a:ext uri="{FF2B5EF4-FFF2-40B4-BE49-F238E27FC236}">
                    <a16:creationId xmlns:a16="http://schemas.microsoft.com/office/drawing/2014/main" id="{595AA14D-65EF-811B-7502-E8A8FB6924A6}"/>
                  </a:ext>
                </a:extLst>
              </p:cNvPr>
              <p:cNvSpPr>
                <a:spLocks/>
              </p:cNvSpPr>
              <p:nvPr/>
            </p:nvSpPr>
            <p:spPr bwMode="auto">
              <a:xfrm>
                <a:off x="26289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7" name="Freeform 24">
                <a:extLst>
                  <a:ext uri="{FF2B5EF4-FFF2-40B4-BE49-F238E27FC236}">
                    <a16:creationId xmlns:a16="http://schemas.microsoft.com/office/drawing/2014/main" id="{B6A8A0A1-2640-8D5F-B26A-5255EBB7C9E0}"/>
                  </a:ext>
                </a:extLst>
              </p:cNvPr>
              <p:cNvSpPr>
                <a:spLocks/>
              </p:cNvSpPr>
              <p:nvPr/>
            </p:nvSpPr>
            <p:spPr bwMode="auto">
              <a:xfrm>
                <a:off x="295751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8" name="Freeform 25">
                <a:extLst>
                  <a:ext uri="{FF2B5EF4-FFF2-40B4-BE49-F238E27FC236}">
                    <a16:creationId xmlns:a16="http://schemas.microsoft.com/office/drawing/2014/main" id="{9D651A28-5FC5-5D72-B438-14A4233BEC0A}"/>
                  </a:ext>
                </a:extLst>
              </p:cNvPr>
              <p:cNvSpPr>
                <a:spLocks/>
              </p:cNvSpPr>
              <p:nvPr/>
            </p:nvSpPr>
            <p:spPr bwMode="auto">
              <a:xfrm>
                <a:off x="328771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9" name="Freeform 26">
                <a:extLst>
                  <a:ext uri="{FF2B5EF4-FFF2-40B4-BE49-F238E27FC236}">
                    <a16:creationId xmlns:a16="http://schemas.microsoft.com/office/drawing/2014/main" id="{E985459D-C34C-1ADA-2003-A78E2DDC49B0}"/>
                  </a:ext>
                </a:extLst>
              </p:cNvPr>
              <p:cNvSpPr>
                <a:spLocks/>
              </p:cNvSpPr>
              <p:nvPr/>
            </p:nvSpPr>
            <p:spPr bwMode="auto">
              <a:xfrm>
                <a:off x="361632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0" name="Freeform 27">
                <a:extLst>
                  <a:ext uri="{FF2B5EF4-FFF2-40B4-BE49-F238E27FC236}">
                    <a16:creationId xmlns:a16="http://schemas.microsoft.com/office/drawing/2014/main" id="{77B40161-D728-3C32-6B15-B3E9BC8B3816}"/>
                  </a:ext>
                </a:extLst>
              </p:cNvPr>
              <p:cNvSpPr>
                <a:spLocks/>
              </p:cNvSpPr>
              <p:nvPr/>
            </p:nvSpPr>
            <p:spPr bwMode="auto">
              <a:xfrm>
                <a:off x="3946525"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1" name="Freeform 28">
                <a:extLst>
                  <a:ext uri="{FF2B5EF4-FFF2-40B4-BE49-F238E27FC236}">
                    <a16:creationId xmlns:a16="http://schemas.microsoft.com/office/drawing/2014/main" id="{AA8AC42B-A808-8ECF-9C2B-10D7794E0F82}"/>
                  </a:ext>
                </a:extLst>
              </p:cNvPr>
              <p:cNvSpPr>
                <a:spLocks/>
              </p:cNvSpPr>
              <p:nvPr/>
            </p:nvSpPr>
            <p:spPr bwMode="auto">
              <a:xfrm>
                <a:off x="42751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2" name="Freeform 29">
                <a:extLst>
                  <a:ext uri="{FF2B5EF4-FFF2-40B4-BE49-F238E27FC236}">
                    <a16:creationId xmlns:a16="http://schemas.microsoft.com/office/drawing/2014/main" id="{5E8D4134-FFAD-0451-BA96-6894F46946E9}"/>
                  </a:ext>
                </a:extLst>
              </p:cNvPr>
              <p:cNvSpPr>
                <a:spLocks/>
              </p:cNvSpPr>
              <p:nvPr/>
            </p:nvSpPr>
            <p:spPr bwMode="auto">
              <a:xfrm>
                <a:off x="4603750"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3" name="Freeform 30">
                <a:extLst>
                  <a:ext uri="{FF2B5EF4-FFF2-40B4-BE49-F238E27FC236}">
                    <a16:creationId xmlns:a16="http://schemas.microsoft.com/office/drawing/2014/main" id="{86E6CDF9-A53D-A00E-A4C8-9156B53F3B6D}"/>
                  </a:ext>
                </a:extLst>
              </p:cNvPr>
              <p:cNvSpPr>
                <a:spLocks/>
              </p:cNvSpPr>
              <p:nvPr/>
            </p:nvSpPr>
            <p:spPr bwMode="auto">
              <a:xfrm>
                <a:off x="493395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4" name="Freeform 44">
                <a:extLst>
                  <a:ext uri="{FF2B5EF4-FFF2-40B4-BE49-F238E27FC236}">
                    <a16:creationId xmlns:a16="http://schemas.microsoft.com/office/drawing/2014/main" id="{8E639560-CE0F-11D9-FDE3-92C371BA08E2}"/>
                  </a:ext>
                </a:extLst>
              </p:cNvPr>
              <p:cNvSpPr>
                <a:spLocks/>
              </p:cNvSpPr>
              <p:nvPr/>
            </p:nvSpPr>
            <p:spPr bwMode="auto">
              <a:xfrm>
                <a:off x="52625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5" name="Freeform 45">
                <a:extLst>
                  <a:ext uri="{FF2B5EF4-FFF2-40B4-BE49-F238E27FC236}">
                    <a16:creationId xmlns:a16="http://schemas.microsoft.com/office/drawing/2014/main" id="{92BF556D-4E0C-897A-1F94-6D0049B7778D}"/>
                  </a:ext>
                </a:extLst>
              </p:cNvPr>
              <p:cNvSpPr>
                <a:spLocks/>
              </p:cNvSpPr>
              <p:nvPr/>
            </p:nvSpPr>
            <p:spPr bwMode="auto">
              <a:xfrm>
                <a:off x="5592763"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6" name="Freeform 46">
                <a:extLst>
                  <a:ext uri="{FF2B5EF4-FFF2-40B4-BE49-F238E27FC236}">
                    <a16:creationId xmlns:a16="http://schemas.microsoft.com/office/drawing/2014/main" id="{C8B58C48-6D7A-CFAE-54EB-C29487C1B24F}"/>
                  </a:ext>
                </a:extLst>
              </p:cNvPr>
              <p:cNvSpPr>
                <a:spLocks/>
              </p:cNvSpPr>
              <p:nvPr/>
            </p:nvSpPr>
            <p:spPr bwMode="auto">
              <a:xfrm>
                <a:off x="59213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7" name="Freeform 47">
                <a:extLst>
                  <a:ext uri="{FF2B5EF4-FFF2-40B4-BE49-F238E27FC236}">
                    <a16:creationId xmlns:a16="http://schemas.microsoft.com/office/drawing/2014/main" id="{8C66BD2D-DAD9-FED4-984E-6FCF0897A9B2}"/>
                  </a:ext>
                </a:extLst>
              </p:cNvPr>
              <p:cNvSpPr>
                <a:spLocks/>
              </p:cNvSpPr>
              <p:nvPr/>
            </p:nvSpPr>
            <p:spPr bwMode="auto">
              <a:xfrm>
                <a:off x="6249988"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8" name="Freeform 48">
                <a:extLst>
                  <a:ext uri="{FF2B5EF4-FFF2-40B4-BE49-F238E27FC236}">
                    <a16:creationId xmlns:a16="http://schemas.microsoft.com/office/drawing/2014/main" id="{BFBB918E-F4C2-4EEF-0F4B-14F9BB7E923C}"/>
                  </a:ext>
                </a:extLst>
              </p:cNvPr>
              <p:cNvSpPr>
                <a:spLocks/>
              </p:cNvSpPr>
              <p:nvPr/>
            </p:nvSpPr>
            <p:spPr bwMode="auto">
              <a:xfrm>
                <a:off x="658018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9" name="Freeform 49">
                <a:extLst>
                  <a:ext uri="{FF2B5EF4-FFF2-40B4-BE49-F238E27FC236}">
                    <a16:creationId xmlns:a16="http://schemas.microsoft.com/office/drawing/2014/main" id="{82DE4017-3028-E970-C74B-02B623D53594}"/>
                  </a:ext>
                </a:extLst>
              </p:cNvPr>
              <p:cNvSpPr>
                <a:spLocks/>
              </p:cNvSpPr>
              <p:nvPr/>
            </p:nvSpPr>
            <p:spPr bwMode="auto">
              <a:xfrm>
                <a:off x="69088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0" name="Freeform 50">
                <a:extLst>
                  <a:ext uri="{FF2B5EF4-FFF2-40B4-BE49-F238E27FC236}">
                    <a16:creationId xmlns:a16="http://schemas.microsoft.com/office/drawing/2014/main" id="{11087645-0F90-0B1D-93D9-3922AC02CF97}"/>
                  </a:ext>
                </a:extLst>
              </p:cNvPr>
              <p:cNvSpPr>
                <a:spLocks/>
              </p:cNvSpPr>
              <p:nvPr/>
            </p:nvSpPr>
            <p:spPr bwMode="auto">
              <a:xfrm>
                <a:off x="7239000"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1" name="Freeform 51">
                <a:extLst>
                  <a:ext uri="{FF2B5EF4-FFF2-40B4-BE49-F238E27FC236}">
                    <a16:creationId xmlns:a16="http://schemas.microsoft.com/office/drawing/2014/main" id="{96B4A084-B672-1F0D-0A76-323451EB4D40}"/>
                  </a:ext>
                </a:extLst>
              </p:cNvPr>
              <p:cNvSpPr>
                <a:spLocks/>
              </p:cNvSpPr>
              <p:nvPr/>
            </p:nvSpPr>
            <p:spPr bwMode="auto">
              <a:xfrm>
                <a:off x="756761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2" name="Freeform 52">
                <a:extLst>
                  <a:ext uri="{FF2B5EF4-FFF2-40B4-BE49-F238E27FC236}">
                    <a16:creationId xmlns:a16="http://schemas.microsoft.com/office/drawing/2014/main" id="{AC4CFC00-5C14-D8F9-D3DC-A845DB64BDDA}"/>
                  </a:ext>
                </a:extLst>
              </p:cNvPr>
              <p:cNvSpPr>
                <a:spLocks/>
              </p:cNvSpPr>
              <p:nvPr/>
            </p:nvSpPr>
            <p:spPr bwMode="auto">
              <a:xfrm>
                <a:off x="789622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3" name="Freeform 53">
                <a:extLst>
                  <a:ext uri="{FF2B5EF4-FFF2-40B4-BE49-F238E27FC236}">
                    <a16:creationId xmlns:a16="http://schemas.microsoft.com/office/drawing/2014/main" id="{14651E1E-71CA-B1A9-E7BC-F3D55CB560F0}"/>
                  </a:ext>
                </a:extLst>
              </p:cNvPr>
              <p:cNvSpPr>
                <a:spLocks/>
              </p:cNvSpPr>
              <p:nvPr/>
            </p:nvSpPr>
            <p:spPr bwMode="auto">
              <a:xfrm>
                <a:off x="822642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4" name="Freeform 54">
                <a:extLst>
                  <a:ext uri="{FF2B5EF4-FFF2-40B4-BE49-F238E27FC236}">
                    <a16:creationId xmlns:a16="http://schemas.microsoft.com/office/drawing/2014/main" id="{4A0FDAD7-91D0-3826-B69A-729D6E5C21C8}"/>
                  </a:ext>
                </a:extLst>
              </p:cNvPr>
              <p:cNvSpPr>
                <a:spLocks/>
              </p:cNvSpPr>
              <p:nvPr/>
            </p:nvSpPr>
            <p:spPr bwMode="auto">
              <a:xfrm>
                <a:off x="85550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5" name="Freeform 55">
                <a:extLst>
                  <a:ext uri="{FF2B5EF4-FFF2-40B4-BE49-F238E27FC236}">
                    <a16:creationId xmlns:a16="http://schemas.microsoft.com/office/drawing/2014/main" id="{7639069D-6D43-59F7-D0C4-7BC77D131894}"/>
                  </a:ext>
                </a:extLst>
              </p:cNvPr>
              <p:cNvSpPr>
                <a:spLocks/>
              </p:cNvSpPr>
              <p:nvPr/>
            </p:nvSpPr>
            <p:spPr bwMode="auto">
              <a:xfrm>
                <a:off x="888523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6" name="Freeform 56">
                <a:extLst>
                  <a:ext uri="{FF2B5EF4-FFF2-40B4-BE49-F238E27FC236}">
                    <a16:creationId xmlns:a16="http://schemas.microsoft.com/office/drawing/2014/main" id="{2722BFAB-6C47-F1A6-D548-A8B1C6DB0B06}"/>
                  </a:ext>
                </a:extLst>
              </p:cNvPr>
              <p:cNvSpPr>
                <a:spLocks/>
              </p:cNvSpPr>
              <p:nvPr/>
            </p:nvSpPr>
            <p:spPr bwMode="auto">
              <a:xfrm>
                <a:off x="921385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7" name="Freeform 64">
                <a:extLst>
                  <a:ext uri="{FF2B5EF4-FFF2-40B4-BE49-F238E27FC236}">
                    <a16:creationId xmlns:a16="http://schemas.microsoft.com/office/drawing/2014/main" id="{BB8D36AE-1E76-4F6F-4053-445F419712EF}"/>
                  </a:ext>
                </a:extLst>
              </p:cNvPr>
              <p:cNvSpPr>
                <a:spLocks/>
              </p:cNvSpPr>
              <p:nvPr/>
            </p:nvSpPr>
            <p:spPr bwMode="auto">
              <a:xfrm>
                <a:off x="954246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8" name="Freeform 65">
                <a:extLst>
                  <a:ext uri="{FF2B5EF4-FFF2-40B4-BE49-F238E27FC236}">
                    <a16:creationId xmlns:a16="http://schemas.microsoft.com/office/drawing/2014/main" id="{33D82DCC-6902-6330-BA2E-FC2DA438F736}"/>
                  </a:ext>
                </a:extLst>
              </p:cNvPr>
              <p:cNvSpPr>
                <a:spLocks/>
              </p:cNvSpPr>
              <p:nvPr/>
            </p:nvSpPr>
            <p:spPr bwMode="auto">
              <a:xfrm>
                <a:off x="987266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9" name="Freeform 66">
                <a:extLst>
                  <a:ext uri="{FF2B5EF4-FFF2-40B4-BE49-F238E27FC236}">
                    <a16:creationId xmlns:a16="http://schemas.microsoft.com/office/drawing/2014/main" id="{407A55F0-266A-E995-36FE-927CEFDC8E6C}"/>
                  </a:ext>
                </a:extLst>
              </p:cNvPr>
              <p:cNvSpPr>
                <a:spLocks/>
              </p:cNvSpPr>
              <p:nvPr/>
            </p:nvSpPr>
            <p:spPr bwMode="auto">
              <a:xfrm>
                <a:off x="102012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90" name="Freeform 67">
                <a:extLst>
                  <a:ext uri="{FF2B5EF4-FFF2-40B4-BE49-F238E27FC236}">
                    <a16:creationId xmlns:a16="http://schemas.microsoft.com/office/drawing/2014/main" id="{1CEA802E-0CAE-1559-FF3A-1C33EEFA74D1}"/>
                  </a:ext>
                </a:extLst>
              </p:cNvPr>
              <p:cNvSpPr>
                <a:spLocks/>
              </p:cNvSpPr>
              <p:nvPr/>
            </p:nvSpPr>
            <p:spPr bwMode="auto">
              <a:xfrm>
                <a:off x="10529888" y="6354763"/>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91" name="Freeform 68">
                <a:extLst>
                  <a:ext uri="{FF2B5EF4-FFF2-40B4-BE49-F238E27FC236}">
                    <a16:creationId xmlns:a16="http://schemas.microsoft.com/office/drawing/2014/main" id="{27CDF12B-0945-029C-994E-214A2349336C}"/>
                  </a:ext>
                </a:extLst>
              </p:cNvPr>
              <p:cNvSpPr>
                <a:spLocks/>
              </p:cNvSpPr>
              <p:nvPr/>
            </p:nvSpPr>
            <p:spPr bwMode="auto">
              <a:xfrm>
                <a:off x="1086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92" name="Freeform 69">
                <a:extLst>
                  <a:ext uri="{FF2B5EF4-FFF2-40B4-BE49-F238E27FC236}">
                    <a16:creationId xmlns:a16="http://schemas.microsoft.com/office/drawing/2014/main" id="{8CBCC5F8-D2C4-E244-8BAA-6F701D9A897B}"/>
                  </a:ext>
                </a:extLst>
              </p:cNvPr>
              <p:cNvSpPr>
                <a:spLocks/>
              </p:cNvSpPr>
              <p:nvPr/>
            </p:nvSpPr>
            <p:spPr bwMode="auto">
              <a:xfrm>
                <a:off x="11188700"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3" y="0"/>
                      <a:pt x="183" y="0"/>
                      <a:pt x="183"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93" name="Freeform 70">
                <a:extLst>
                  <a:ext uri="{FF2B5EF4-FFF2-40B4-BE49-F238E27FC236}">
                    <a16:creationId xmlns:a16="http://schemas.microsoft.com/office/drawing/2014/main" id="{D0117A64-8C28-9517-94D0-BC6B4D611453}"/>
                  </a:ext>
                </a:extLst>
              </p:cNvPr>
              <p:cNvSpPr>
                <a:spLocks/>
              </p:cNvSpPr>
              <p:nvPr/>
            </p:nvSpPr>
            <p:spPr bwMode="auto">
              <a:xfrm>
                <a:off x="1151890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sp>
          <p:nvSpPr>
            <p:cNvPr id="21" name="Freeform 18">
              <a:extLst>
                <a:ext uri="{FF2B5EF4-FFF2-40B4-BE49-F238E27FC236}">
                  <a16:creationId xmlns:a16="http://schemas.microsoft.com/office/drawing/2014/main" id="{2BA299ED-F31C-2AD8-17EE-FAE910B4289B}"/>
                </a:ext>
              </a:extLst>
            </p:cNvPr>
            <p:cNvSpPr>
              <a:spLocks/>
            </p:cNvSpPr>
            <p:nvPr userDrawn="1"/>
          </p:nvSpPr>
          <p:spPr bwMode="auto">
            <a:xfrm>
              <a:off x="9826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2" name="Freeform 19">
              <a:extLst>
                <a:ext uri="{FF2B5EF4-FFF2-40B4-BE49-F238E27FC236}">
                  <a16:creationId xmlns:a16="http://schemas.microsoft.com/office/drawing/2014/main" id="{1857C18B-559C-155B-97A9-53E1F1392F84}"/>
                </a:ext>
              </a:extLst>
            </p:cNvPr>
            <p:cNvSpPr>
              <a:spLocks/>
            </p:cNvSpPr>
            <p:nvPr userDrawn="1"/>
          </p:nvSpPr>
          <p:spPr bwMode="auto">
            <a:xfrm>
              <a:off x="131127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5" name="Freeform 20">
              <a:extLst>
                <a:ext uri="{FF2B5EF4-FFF2-40B4-BE49-F238E27FC236}">
                  <a16:creationId xmlns:a16="http://schemas.microsoft.com/office/drawing/2014/main" id="{B5CB89F8-3EFA-5450-E605-849DF3E22EEE}"/>
                </a:ext>
              </a:extLst>
            </p:cNvPr>
            <p:cNvSpPr>
              <a:spLocks/>
            </p:cNvSpPr>
            <p:nvPr userDrawn="1"/>
          </p:nvSpPr>
          <p:spPr bwMode="auto">
            <a:xfrm>
              <a:off x="164147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6" name="Freeform 21">
              <a:extLst>
                <a:ext uri="{FF2B5EF4-FFF2-40B4-BE49-F238E27FC236}">
                  <a16:creationId xmlns:a16="http://schemas.microsoft.com/office/drawing/2014/main" id="{A29580B2-A54E-56D0-43A5-3E3CB271DF97}"/>
                </a:ext>
              </a:extLst>
            </p:cNvPr>
            <p:cNvSpPr>
              <a:spLocks/>
            </p:cNvSpPr>
            <p:nvPr userDrawn="1"/>
          </p:nvSpPr>
          <p:spPr bwMode="auto">
            <a:xfrm>
              <a:off x="197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8" name="Freeform 22">
              <a:extLst>
                <a:ext uri="{FF2B5EF4-FFF2-40B4-BE49-F238E27FC236}">
                  <a16:creationId xmlns:a16="http://schemas.microsoft.com/office/drawing/2014/main" id="{9F9F61B2-7CE9-C69D-7DA5-0A46BB9ED12D}"/>
                </a:ext>
              </a:extLst>
            </p:cNvPr>
            <p:cNvSpPr>
              <a:spLocks/>
            </p:cNvSpPr>
            <p:nvPr userDrawn="1"/>
          </p:nvSpPr>
          <p:spPr bwMode="auto">
            <a:xfrm>
              <a:off x="2300288"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31" name="Freeform 23">
              <a:extLst>
                <a:ext uri="{FF2B5EF4-FFF2-40B4-BE49-F238E27FC236}">
                  <a16:creationId xmlns:a16="http://schemas.microsoft.com/office/drawing/2014/main" id="{80FD308A-2B31-61F1-A438-B79B5318A2A6}"/>
                </a:ext>
              </a:extLst>
            </p:cNvPr>
            <p:cNvSpPr>
              <a:spLocks/>
            </p:cNvSpPr>
            <p:nvPr userDrawn="1"/>
          </p:nvSpPr>
          <p:spPr bwMode="auto">
            <a:xfrm>
              <a:off x="26289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32" name="Freeform 24">
              <a:extLst>
                <a:ext uri="{FF2B5EF4-FFF2-40B4-BE49-F238E27FC236}">
                  <a16:creationId xmlns:a16="http://schemas.microsoft.com/office/drawing/2014/main" id="{97FE30AC-C320-9514-CAAF-EE17EC52F0DB}"/>
                </a:ext>
              </a:extLst>
            </p:cNvPr>
            <p:cNvSpPr>
              <a:spLocks/>
            </p:cNvSpPr>
            <p:nvPr userDrawn="1"/>
          </p:nvSpPr>
          <p:spPr bwMode="auto">
            <a:xfrm>
              <a:off x="295751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34" name="Freeform 25">
              <a:extLst>
                <a:ext uri="{FF2B5EF4-FFF2-40B4-BE49-F238E27FC236}">
                  <a16:creationId xmlns:a16="http://schemas.microsoft.com/office/drawing/2014/main" id="{A8E83D75-8CDC-2500-7499-4E449C6C2351}"/>
                </a:ext>
              </a:extLst>
            </p:cNvPr>
            <p:cNvSpPr>
              <a:spLocks/>
            </p:cNvSpPr>
            <p:nvPr userDrawn="1"/>
          </p:nvSpPr>
          <p:spPr bwMode="auto">
            <a:xfrm>
              <a:off x="328771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35" name="Freeform 26">
              <a:extLst>
                <a:ext uri="{FF2B5EF4-FFF2-40B4-BE49-F238E27FC236}">
                  <a16:creationId xmlns:a16="http://schemas.microsoft.com/office/drawing/2014/main" id="{D87BDAEA-6ECC-ADC5-BBB5-18BDA59FC3D4}"/>
                </a:ext>
              </a:extLst>
            </p:cNvPr>
            <p:cNvSpPr>
              <a:spLocks/>
            </p:cNvSpPr>
            <p:nvPr userDrawn="1"/>
          </p:nvSpPr>
          <p:spPr bwMode="auto">
            <a:xfrm>
              <a:off x="361632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36" name="Freeform 27">
              <a:extLst>
                <a:ext uri="{FF2B5EF4-FFF2-40B4-BE49-F238E27FC236}">
                  <a16:creationId xmlns:a16="http://schemas.microsoft.com/office/drawing/2014/main" id="{696A8088-B7E9-E589-6128-8A26EFA2AE8A}"/>
                </a:ext>
              </a:extLst>
            </p:cNvPr>
            <p:cNvSpPr>
              <a:spLocks/>
            </p:cNvSpPr>
            <p:nvPr userDrawn="1"/>
          </p:nvSpPr>
          <p:spPr bwMode="auto">
            <a:xfrm>
              <a:off x="3946525"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37" name="Freeform 28">
              <a:extLst>
                <a:ext uri="{FF2B5EF4-FFF2-40B4-BE49-F238E27FC236}">
                  <a16:creationId xmlns:a16="http://schemas.microsoft.com/office/drawing/2014/main" id="{1F3ABDED-6F28-31E4-44B3-ACF1853CE376}"/>
                </a:ext>
              </a:extLst>
            </p:cNvPr>
            <p:cNvSpPr>
              <a:spLocks/>
            </p:cNvSpPr>
            <p:nvPr userDrawn="1"/>
          </p:nvSpPr>
          <p:spPr bwMode="auto">
            <a:xfrm>
              <a:off x="42751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38" name="Freeform 29">
              <a:extLst>
                <a:ext uri="{FF2B5EF4-FFF2-40B4-BE49-F238E27FC236}">
                  <a16:creationId xmlns:a16="http://schemas.microsoft.com/office/drawing/2014/main" id="{48ED525F-3CA9-6DD1-3FEA-8990ADDD3FDE}"/>
                </a:ext>
              </a:extLst>
            </p:cNvPr>
            <p:cNvSpPr>
              <a:spLocks/>
            </p:cNvSpPr>
            <p:nvPr userDrawn="1"/>
          </p:nvSpPr>
          <p:spPr bwMode="auto">
            <a:xfrm>
              <a:off x="4603750"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39" name="Freeform 30">
              <a:extLst>
                <a:ext uri="{FF2B5EF4-FFF2-40B4-BE49-F238E27FC236}">
                  <a16:creationId xmlns:a16="http://schemas.microsoft.com/office/drawing/2014/main" id="{6E496C13-13D7-7530-F550-D9C44A376B8E}"/>
                </a:ext>
              </a:extLst>
            </p:cNvPr>
            <p:cNvSpPr>
              <a:spLocks/>
            </p:cNvSpPr>
            <p:nvPr userDrawn="1"/>
          </p:nvSpPr>
          <p:spPr bwMode="auto">
            <a:xfrm>
              <a:off x="493395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0" name="Freeform 44">
              <a:extLst>
                <a:ext uri="{FF2B5EF4-FFF2-40B4-BE49-F238E27FC236}">
                  <a16:creationId xmlns:a16="http://schemas.microsoft.com/office/drawing/2014/main" id="{137C2C8B-B17F-BF43-04C2-ED64BD48F99C}"/>
                </a:ext>
              </a:extLst>
            </p:cNvPr>
            <p:cNvSpPr>
              <a:spLocks/>
            </p:cNvSpPr>
            <p:nvPr userDrawn="1"/>
          </p:nvSpPr>
          <p:spPr bwMode="auto">
            <a:xfrm>
              <a:off x="526256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1" name="Freeform 45">
              <a:extLst>
                <a:ext uri="{FF2B5EF4-FFF2-40B4-BE49-F238E27FC236}">
                  <a16:creationId xmlns:a16="http://schemas.microsoft.com/office/drawing/2014/main" id="{1A99933C-7664-244A-DA2B-C1BAE04F5C68}"/>
                </a:ext>
              </a:extLst>
            </p:cNvPr>
            <p:cNvSpPr>
              <a:spLocks/>
            </p:cNvSpPr>
            <p:nvPr userDrawn="1"/>
          </p:nvSpPr>
          <p:spPr bwMode="auto">
            <a:xfrm>
              <a:off x="5592763"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2" name="Freeform 46">
              <a:extLst>
                <a:ext uri="{FF2B5EF4-FFF2-40B4-BE49-F238E27FC236}">
                  <a16:creationId xmlns:a16="http://schemas.microsoft.com/office/drawing/2014/main" id="{B4BF363D-67CF-D6DF-FE23-5E81953810FC}"/>
                </a:ext>
              </a:extLst>
            </p:cNvPr>
            <p:cNvSpPr>
              <a:spLocks/>
            </p:cNvSpPr>
            <p:nvPr userDrawn="1"/>
          </p:nvSpPr>
          <p:spPr bwMode="auto">
            <a:xfrm>
              <a:off x="59213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4" name="Freeform 47">
              <a:extLst>
                <a:ext uri="{FF2B5EF4-FFF2-40B4-BE49-F238E27FC236}">
                  <a16:creationId xmlns:a16="http://schemas.microsoft.com/office/drawing/2014/main" id="{2866F147-5422-6029-7A4D-A8BC5EC68104}"/>
                </a:ext>
              </a:extLst>
            </p:cNvPr>
            <p:cNvSpPr>
              <a:spLocks/>
            </p:cNvSpPr>
            <p:nvPr userDrawn="1"/>
          </p:nvSpPr>
          <p:spPr bwMode="auto">
            <a:xfrm>
              <a:off x="6249988"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5" name="Freeform 48">
              <a:extLst>
                <a:ext uri="{FF2B5EF4-FFF2-40B4-BE49-F238E27FC236}">
                  <a16:creationId xmlns:a16="http://schemas.microsoft.com/office/drawing/2014/main" id="{572D3D7E-7FBD-D533-CF71-BEDF925E1372}"/>
                </a:ext>
              </a:extLst>
            </p:cNvPr>
            <p:cNvSpPr>
              <a:spLocks/>
            </p:cNvSpPr>
            <p:nvPr userDrawn="1"/>
          </p:nvSpPr>
          <p:spPr bwMode="auto">
            <a:xfrm>
              <a:off x="658018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6" name="Freeform 49">
              <a:extLst>
                <a:ext uri="{FF2B5EF4-FFF2-40B4-BE49-F238E27FC236}">
                  <a16:creationId xmlns:a16="http://schemas.microsoft.com/office/drawing/2014/main" id="{4491EECD-4B8C-ABEA-3A94-8B92511B4D9A}"/>
                </a:ext>
              </a:extLst>
            </p:cNvPr>
            <p:cNvSpPr>
              <a:spLocks/>
            </p:cNvSpPr>
            <p:nvPr userDrawn="1"/>
          </p:nvSpPr>
          <p:spPr bwMode="auto">
            <a:xfrm>
              <a:off x="690880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7" name="Freeform 50">
              <a:extLst>
                <a:ext uri="{FF2B5EF4-FFF2-40B4-BE49-F238E27FC236}">
                  <a16:creationId xmlns:a16="http://schemas.microsoft.com/office/drawing/2014/main" id="{58606BF0-4756-ED21-F3A9-8160528CA37D}"/>
                </a:ext>
              </a:extLst>
            </p:cNvPr>
            <p:cNvSpPr>
              <a:spLocks/>
            </p:cNvSpPr>
            <p:nvPr userDrawn="1"/>
          </p:nvSpPr>
          <p:spPr bwMode="auto">
            <a:xfrm>
              <a:off x="7239000" y="6354763"/>
              <a:ext cx="298450" cy="128588"/>
            </a:xfrm>
            <a:custGeom>
              <a:avLst/>
              <a:gdLst>
                <a:gd name="T0" fmla="*/ 182 w 188"/>
                <a:gd name="T1" fmla="*/ 0 h 81"/>
                <a:gd name="T2" fmla="*/ 94 w 188"/>
                <a:gd name="T3" fmla="*/ 49 h 81"/>
                <a:gd name="T4" fmla="*/ 5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5" y="0"/>
                  </a:cubicBezTo>
                  <a:cubicBezTo>
                    <a:pt x="0" y="2"/>
                    <a:pt x="0" y="2"/>
                    <a:pt x="0" y="2"/>
                  </a:cubicBezTo>
                  <a:cubicBezTo>
                    <a:pt x="17" y="15"/>
                    <a:pt x="77" y="65"/>
                    <a:pt x="92" y="81"/>
                  </a:cubicBezTo>
                  <a:cubicBezTo>
                    <a:pt x="95" y="81"/>
                    <a:pt x="95" y="81"/>
                    <a:pt x="95" y="81"/>
                  </a:cubicBezTo>
                  <a:cubicBezTo>
                    <a:pt x="110"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8" name="Freeform 51">
              <a:extLst>
                <a:ext uri="{FF2B5EF4-FFF2-40B4-BE49-F238E27FC236}">
                  <a16:creationId xmlns:a16="http://schemas.microsoft.com/office/drawing/2014/main" id="{EB56393E-681D-8EA7-E34A-F54185CFB4E1}"/>
                </a:ext>
              </a:extLst>
            </p:cNvPr>
            <p:cNvSpPr>
              <a:spLocks/>
            </p:cNvSpPr>
            <p:nvPr userDrawn="1"/>
          </p:nvSpPr>
          <p:spPr bwMode="auto">
            <a:xfrm>
              <a:off x="7567613"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49" name="Freeform 52">
              <a:extLst>
                <a:ext uri="{FF2B5EF4-FFF2-40B4-BE49-F238E27FC236}">
                  <a16:creationId xmlns:a16="http://schemas.microsoft.com/office/drawing/2014/main" id="{5D56D551-8607-99AF-F3C4-EB24B51D0092}"/>
                </a:ext>
              </a:extLst>
            </p:cNvPr>
            <p:cNvSpPr>
              <a:spLocks/>
            </p:cNvSpPr>
            <p:nvPr userDrawn="1"/>
          </p:nvSpPr>
          <p:spPr bwMode="auto">
            <a:xfrm>
              <a:off x="7896225" y="6354763"/>
              <a:ext cx="300038" cy="128588"/>
            </a:xfrm>
            <a:custGeom>
              <a:avLst/>
              <a:gdLst>
                <a:gd name="T0" fmla="*/ 183 w 189"/>
                <a:gd name="T1" fmla="*/ 0 h 81"/>
                <a:gd name="T2" fmla="*/ 94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0" name="Freeform 53">
              <a:extLst>
                <a:ext uri="{FF2B5EF4-FFF2-40B4-BE49-F238E27FC236}">
                  <a16:creationId xmlns:a16="http://schemas.microsoft.com/office/drawing/2014/main" id="{9EFC9F09-B1EB-7F0B-D32A-0C6B138F13EB}"/>
                </a:ext>
              </a:extLst>
            </p:cNvPr>
            <p:cNvSpPr>
              <a:spLocks/>
            </p:cNvSpPr>
            <p:nvPr userDrawn="1"/>
          </p:nvSpPr>
          <p:spPr bwMode="auto">
            <a:xfrm>
              <a:off x="8226425"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1" name="Freeform 54">
              <a:extLst>
                <a:ext uri="{FF2B5EF4-FFF2-40B4-BE49-F238E27FC236}">
                  <a16:creationId xmlns:a16="http://schemas.microsoft.com/office/drawing/2014/main" id="{EAFB9B31-F538-AA09-74D0-E23A9636CAB5}"/>
                </a:ext>
              </a:extLst>
            </p:cNvPr>
            <p:cNvSpPr>
              <a:spLocks/>
            </p:cNvSpPr>
            <p:nvPr userDrawn="1"/>
          </p:nvSpPr>
          <p:spPr bwMode="auto">
            <a:xfrm>
              <a:off x="855503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2" name="Freeform 55">
              <a:extLst>
                <a:ext uri="{FF2B5EF4-FFF2-40B4-BE49-F238E27FC236}">
                  <a16:creationId xmlns:a16="http://schemas.microsoft.com/office/drawing/2014/main" id="{496B3BE0-2FAF-6CEE-6E28-567CBF7770E5}"/>
                </a:ext>
              </a:extLst>
            </p:cNvPr>
            <p:cNvSpPr>
              <a:spLocks/>
            </p:cNvSpPr>
            <p:nvPr userDrawn="1"/>
          </p:nvSpPr>
          <p:spPr bwMode="auto">
            <a:xfrm>
              <a:off x="8885238"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6"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3" name="Freeform 56">
              <a:extLst>
                <a:ext uri="{FF2B5EF4-FFF2-40B4-BE49-F238E27FC236}">
                  <a16:creationId xmlns:a16="http://schemas.microsoft.com/office/drawing/2014/main" id="{E8C5FB98-AC77-4EB7-8AC2-654EAEE9190A}"/>
                </a:ext>
              </a:extLst>
            </p:cNvPr>
            <p:cNvSpPr>
              <a:spLocks/>
            </p:cNvSpPr>
            <p:nvPr userDrawn="1"/>
          </p:nvSpPr>
          <p:spPr bwMode="auto">
            <a:xfrm>
              <a:off x="9213850"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4" name="Freeform 64">
              <a:extLst>
                <a:ext uri="{FF2B5EF4-FFF2-40B4-BE49-F238E27FC236}">
                  <a16:creationId xmlns:a16="http://schemas.microsoft.com/office/drawing/2014/main" id="{AE0655B2-C66B-187C-71C7-BD857E349DF1}"/>
                </a:ext>
              </a:extLst>
            </p:cNvPr>
            <p:cNvSpPr>
              <a:spLocks/>
            </p:cNvSpPr>
            <p:nvPr userDrawn="1"/>
          </p:nvSpPr>
          <p:spPr bwMode="auto">
            <a:xfrm>
              <a:off x="9542463"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8" y="65"/>
                    <a:pt x="93" y="81"/>
                  </a:cubicBezTo>
                  <a:cubicBezTo>
                    <a:pt x="96" y="81"/>
                    <a:pt x="96" y="81"/>
                    <a:pt x="96" y="81"/>
                  </a:cubicBezTo>
                  <a:cubicBezTo>
                    <a:pt x="111" y="65"/>
                    <a:pt x="171" y="15"/>
                    <a:pt x="188" y="2"/>
                  </a:cubicBezTo>
                  <a:cubicBezTo>
                    <a:pt x="183" y="0"/>
                    <a:pt x="183" y="0"/>
                    <a:pt x="183"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5" name="Freeform 65">
              <a:extLst>
                <a:ext uri="{FF2B5EF4-FFF2-40B4-BE49-F238E27FC236}">
                  <a16:creationId xmlns:a16="http://schemas.microsoft.com/office/drawing/2014/main" id="{0C6E0D8D-2803-B17B-1467-5F7773CB7478}"/>
                </a:ext>
              </a:extLst>
            </p:cNvPr>
            <p:cNvSpPr>
              <a:spLocks/>
            </p:cNvSpPr>
            <p:nvPr userDrawn="1"/>
          </p:nvSpPr>
          <p:spPr bwMode="auto">
            <a:xfrm>
              <a:off x="9872663"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0" y="15"/>
                    <a:pt x="188" y="2"/>
                  </a:cubicBezTo>
                  <a:cubicBezTo>
                    <a:pt x="182" y="0"/>
                    <a:pt x="182" y="0"/>
                    <a:pt x="182"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6" name="Freeform 66">
              <a:extLst>
                <a:ext uri="{FF2B5EF4-FFF2-40B4-BE49-F238E27FC236}">
                  <a16:creationId xmlns:a16="http://schemas.microsoft.com/office/drawing/2014/main" id="{03EC84CA-B24E-09BF-6559-C8C1ABA50D8A}"/>
                </a:ext>
              </a:extLst>
            </p:cNvPr>
            <p:cNvSpPr>
              <a:spLocks/>
            </p:cNvSpPr>
            <p:nvPr userDrawn="1"/>
          </p:nvSpPr>
          <p:spPr bwMode="auto">
            <a:xfrm>
              <a:off x="10201275"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7" name="Freeform 67">
              <a:extLst>
                <a:ext uri="{FF2B5EF4-FFF2-40B4-BE49-F238E27FC236}">
                  <a16:creationId xmlns:a16="http://schemas.microsoft.com/office/drawing/2014/main" id="{D74FDD32-EACE-1A80-1DFC-D7F63F885D55}"/>
                </a:ext>
              </a:extLst>
            </p:cNvPr>
            <p:cNvSpPr>
              <a:spLocks/>
            </p:cNvSpPr>
            <p:nvPr userDrawn="1"/>
          </p:nvSpPr>
          <p:spPr bwMode="auto">
            <a:xfrm>
              <a:off x="10529888" y="6354763"/>
              <a:ext cx="300038" cy="128588"/>
            </a:xfrm>
            <a:custGeom>
              <a:avLst/>
              <a:gdLst>
                <a:gd name="T0" fmla="*/ 183 w 189"/>
                <a:gd name="T1" fmla="*/ 0 h 81"/>
                <a:gd name="T2" fmla="*/ 95 w 189"/>
                <a:gd name="T3" fmla="*/ 49 h 81"/>
                <a:gd name="T4" fmla="*/ 6 w 189"/>
                <a:gd name="T5" fmla="*/ 0 h 81"/>
                <a:gd name="T6" fmla="*/ 0 w 189"/>
                <a:gd name="T7" fmla="*/ 2 h 81"/>
                <a:gd name="T8" fmla="*/ 93 w 189"/>
                <a:gd name="T9" fmla="*/ 81 h 81"/>
                <a:gd name="T10" fmla="*/ 96 w 189"/>
                <a:gd name="T11" fmla="*/ 81 h 81"/>
                <a:gd name="T12" fmla="*/ 189 w 189"/>
                <a:gd name="T13" fmla="*/ 2 h 81"/>
                <a:gd name="T14" fmla="*/ 183 w 189"/>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81">
                  <a:moveTo>
                    <a:pt x="183" y="0"/>
                  </a:moveTo>
                  <a:cubicBezTo>
                    <a:pt x="166" y="8"/>
                    <a:pt x="112" y="40"/>
                    <a:pt x="95" y="49"/>
                  </a:cubicBezTo>
                  <a:cubicBezTo>
                    <a:pt x="77" y="40"/>
                    <a:pt x="24" y="8"/>
                    <a:pt x="6" y="0"/>
                  </a:cubicBezTo>
                  <a:cubicBezTo>
                    <a:pt x="0" y="2"/>
                    <a:pt x="0" y="2"/>
                    <a:pt x="0" y="2"/>
                  </a:cubicBezTo>
                  <a:cubicBezTo>
                    <a:pt x="18" y="15"/>
                    <a:pt x="78" y="65"/>
                    <a:pt x="93" y="81"/>
                  </a:cubicBezTo>
                  <a:cubicBezTo>
                    <a:pt x="96" y="81"/>
                    <a:pt x="96" y="81"/>
                    <a:pt x="96" y="81"/>
                  </a:cubicBezTo>
                  <a:cubicBezTo>
                    <a:pt x="111" y="65"/>
                    <a:pt x="171" y="15"/>
                    <a:pt x="189"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8" name="Freeform 68">
              <a:extLst>
                <a:ext uri="{FF2B5EF4-FFF2-40B4-BE49-F238E27FC236}">
                  <a16:creationId xmlns:a16="http://schemas.microsoft.com/office/drawing/2014/main" id="{054ABF3C-3CF4-CC87-49AC-106A8B9CCFD1}"/>
                </a:ext>
              </a:extLst>
            </p:cNvPr>
            <p:cNvSpPr>
              <a:spLocks/>
            </p:cNvSpPr>
            <p:nvPr userDrawn="1"/>
          </p:nvSpPr>
          <p:spPr bwMode="auto">
            <a:xfrm>
              <a:off x="10860088" y="6354763"/>
              <a:ext cx="298450" cy="128588"/>
            </a:xfrm>
            <a:custGeom>
              <a:avLst/>
              <a:gdLst>
                <a:gd name="T0" fmla="*/ 182 w 188"/>
                <a:gd name="T1" fmla="*/ 0 h 81"/>
                <a:gd name="T2" fmla="*/ 94 w 188"/>
                <a:gd name="T3" fmla="*/ 49 h 81"/>
                <a:gd name="T4" fmla="*/ 6 w 188"/>
                <a:gd name="T5" fmla="*/ 0 h 81"/>
                <a:gd name="T6" fmla="*/ 0 w 188"/>
                <a:gd name="T7" fmla="*/ 2 h 81"/>
                <a:gd name="T8" fmla="*/ 93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3"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9" name="Freeform 69">
              <a:extLst>
                <a:ext uri="{FF2B5EF4-FFF2-40B4-BE49-F238E27FC236}">
                  <a16:creationId xmlns:a16="http://schemas.microsoft.com/office/drawing/2014/main" id="{087291BE-599E-A537-C337-82A828A53D8F}"/>
                </a:ext>
              </a:extLst>
            </p:cNvPr>
            <p:cNvSpPr>
              <a:spLocks/>
            </p:cNvSpPr>
            <p:nvPr userDrawn="1"/>
          </p:nvSpPr>
          <p:spPr bwMode="auto">
            <a:xfrm>
              <a:off x="11188700" y="6354763"/>
              <a:ext cx="298450" cy="128588"/>
            </a:xfrm>
            <a:custGeom>
              <a:avLst/>
              <a:gdLst>
                <a:gd name="T0" fmla="*/ 183 w 188"/>
                <a:gd name="T1" fmla="*/ 0 h 81"/>
                <a:gd name="T2" fmla="*/ 94 w 188"/>
                <a:gd name="T3" fmla="*/ 49 h 81"/>
                <a:gd name="T4" fmla="*/ 6 w 188"/>
                <a:gd name="T5" fmla="*/ 0 h 81"/>
                <a:gd name="T6" fmla="*/ 0 w 188"/>
                <a:gd name="T7" fmla="*/ 2 h 81"/>
                <a:gd name="T8" fmla="*/ 93 w 188"/>
                <a:gd name="T9" fmla="*/ 81 h 81"/>
                <a:gd name="T10" fmla="*/ 96 w 188"/>
                <a:gd name="T11" fmla="*/ 81 h 81"/>
                <a:gd name="T12" fmla="*/ 188 w 188"/>
                <a:gd name="T13" fmla="*/ 2 h 81"/>
                <a:gd name="T14" fmla="*/ 183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3" y="0"/>
                  </a:moveTo>
                  <a:cubicBezTo>
                    <a:pt x="165" y="8"/>
                    <a:pt x="112" y="40"/>
                    <a:pt x="94" y="49"/>
                  </a:cubicBezTo>
                  <a:cubicBezTo>
                    <a:pt x="77" y="40"/>
                    <a:pt x="23" y="8"/>
                    <a:pt x="6" y="0"/>
                  </a:cubicBezTo>
                  <a:cubicBezTo>
                    <a:pt x="0" y="2"/>
                    <a:pt x="0" y="2"/>
                    <a:pt x="0" y="2"/>
                  </a:cubicBezTo>
                  <a:cubicBezTo>
                    <a:pt x="18" y="15"/>
                    <a:pt x="77" y="65"/>
                    <a:pt x="93" y="81"/>
                  </a:cubicBezTo>
                  <a:cubicBezTo>
                    <a:pt x="96" y="81"/>
                    <a:pt x="96" y="81"/>
                    <a:pt x="96" y="81"/>
                  </a:cubicBezTo>
                  <a:cubicBezTo>
                    <a:pt x="111" y="65"/>
                    <a:pt x="171" y="15"/>
                    <a:pt x="188" y="2"/>
                  </a:cubicBezTo>
                  <a:cubicBezTo>
                    <a:pt x="183" y="0"/>
                    <a:pt x="183" y="0"/>
                    <a:pt x="183" y="0"/>
                  </a:cubicBezTo>
                </a:path>
              </a:pathLst>
            </a:custGeom>
            <a:solidFill>
              <a:srgbClr val="C4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0" name="Freeform 70">
              <a:extLst>
                <a:ext uri="{FF2B5EF4-FFF2-40B4-BE49-F238E27FC236}">
                  <a16:creationId xmlns:a16="http://schemas.microsoft.com/office/drawing/2014/main" id="{F6680645-60B7-9BF6-D999-F9080F1EE764}"/>
                </a:ext>
              </a:extLst>
            </p:cNvPr>
            <p:cNvSpPr>
              <a:spLocks/>
            </p:cNvSpPr>
            <p:nvPr userDrawn="1"/>
          </p:nvSpPr>
          <p:spPr bwMode="auto">
            <a:xfrm>
              <a:off x="11518900" y="6354763"/>
              <a:ext cx="298450" cy="128588"/>
            </a:xfrm>
            <a:custGeom>
              <a:avLst/>
              <a:gdLst>
                <a:gd name="T0" fmla="*/ 182 w 188"/>
                <a:gd name="T1" fmla="*/ 0 h 81"/>
                <a:gd name="T2" fmla="*/ 94 w 188"/>
                <a:gd name="T3" fmla="*/ 49 h 81"/>
                <a:gd name="T4" fmla="*/ 6 w 188"/>
                <a:gd name="T5" fmla="*/ 0 h 81"/>
                <a:gd name="T6" fmla="*/ 0 w 188"/>
                <a:gd name="T7" fmla="*/ 2 h 81"/>
                <a:gd name="T8" fmla="*/ 92 w 188"/>
                <a:gd name="T9" fmla="*/ 81 h 81"/>
                <a:gd name="T10" fmla="*/ 95 w 188"/>
                <a:gd name="T11" fmla="*/ 81 h 81"/>
                <a:gd name="T12" fmla="*/ 188 w 188"/>
                <a:gd name="T13" fmla="*/ 2 h 81"/>
                <a:gd name="T14" fmla="*/ 182 w 188"/>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81">
                  <a:moveTo>
                    <a:pt x="182" y="0"/>
                  </a:moveTo>
                  <a:cubicBezTo>
                    <a:pt x="165" y="8"/>
                    <a:pt x="111" y="40"/>
                    <a:pt x="94" y="49"/>
                  </a:cubicBezTo>
                  <a:cubicBezTo>
                    <a:pt x="77" y="40"/>
                    <a:pt x="23" y="8"/>
                    <a:pt x="6" y="0"/>
                  </a:cubicBezTo>
                  <a:cubicBezTo>
                    <a:pt x="0" y="2"/>
                    <a:pt x="0" y="2"/>
                    <a:pt x="0" y="2"/>
                  </a:cubicBezTo>
                  <a:cubicBezTo>
                    <a:pt x="17" y="15"/>
                    <a:pt x="77" y="65"/>
                    <a:pt x="92" y="81"/>
                  </a:cubicBezTo>
                  <a:cubicBezTo>
                    <a:pt x="95" y="81"/>
                    <a:pt x="95" y="81"/>
                    <a:pt x="95" y="81"/>
                  </a:cubicBezTo>
                  <a:cubicBezTo>
                    <a:pt x="111" y="65"/>
                    <a:pt x="171" y="15"/>
                    <a:pt x="188" y="2"/>
                  </a:cubicBezTo>
                  <a:cubicBezTo>
                    <a:pt x="182" y="0"/>
                    <a:pt x="182" y="0"/>
                    <a:pt x="182" y="0"/>
                  </a:cubicBezTo>
                </a:path>
              </a:pathLst>
            </a:custGeom>
            <a:solidFill>
              <a:srgbClr val="3183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pic>
        <p:nvPicPr>
          <p:cNvPr id="43" name="Obrázek 42">
            <a:extLst>
              <a:ext uri="{FF2B5EF4-FFF2-40B4-BE49-F238E27FC236}">
                <a16:creationId xmlns:a16="http://schemas.microsoft.com/office/drawing/2014/main" id="{C6BC1F13-D83F-5BE1-9D33-B0D3C0E70F7A}"/>
              </a:ext>
            </a:extLst>
          </p:cNvPr>
          <p:cNvPicPr>
            <a:picLocks noChangeAspect="1"/>
          </p:cNvPicPr>
          <p:nvPr/>
        </p:nvPicPr>
        <p:blipFill rotWithShape="1">
          <a:blip r:embed="rId3">
            <a:extLst>
              <a:ext uri="{28A0092B-C50C-407E-A947-70E740481C1C}">
                <a14:useLocalDpi xmlns:a14="http://schemas.microsoft.com/office/drawing/2010/main" val="0"/>
              </a:ext>
            </a:extLst>
          </a:blip>
          <a:srcRect l="11369" t="20944" r="11599" b="32054"/>
          <a:stretch/>
        </p:blipFill>
        <p:spPr>
          <a:xfrm>
            <a:off x="2995084" y="3429000"/>
            <a:ext cx="7492996" cy="3429000"/>
          </a:xfrm>
          <a:prstGeom prst="rect">
            <a:avLst/>
          </a:prstGeom>
          <a:effectLst>
            <a:outerShdw blurRad="190500" dist="88900" dir="6240000" sx="102000" sy="102000" algn="tl" rotWithShape="0">
              <a:prstClr val="black">
                <a:alpha val="14000"/>
              </a:prstClr>
            </a:outerShdw>
          </a:effectLst>
        </p:spPr>
      </p:pic>
    </p:spTree>
    <p:extLst>
      <p:ext uri="{BB962C8B-B14F-4D97-AF65-F5344CB8AC3E}">
        <p14:creationId xmlns:p14="http://schemas.microsoft.com/office/powerpoint/2010/main" val="38849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500" fill="hold"/>
                                        <p:tgtEl>
                                          <p:spTgt spid="43"/>
                                        </p:tgtEl>
                                        <p:attrNameLst>
                                          <p:attrName>ppt_x</p:attrName>
                                        </p:attrNameLst>
                                      </p:cBhvr>
                                      <p:tavLst>
                                        <p:tav tm="0">
                                          <p:val>
                                            <p:strVal val="#ppt_x"/>
                                          </p:val>
                                        </p:tav>
                                        <p:tav tm="100000">
                                          <p:val>
                                            <p:strVal val="#ppt_x"/>
                                          </p:val>
                                        </p:tav>
                                      </p:tavLst>
                                    </p:anim>
                                    <p:anim calcmode="lin" valueType="num">
                                      <p:cBhvr additive="base">
                                        <p:cTn id="8" dur="1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Socioekonomické rozdíly</a:t>
            </a:r>
            <a:br>
              <a:rPr lang="cs-CZ" dirty="0"/>
            </a:br>
            <a:r>
              <a:rPr lang="cs-CZ" dirty="0"/>
              <a:t>mezi regiony v ČR existují</a:t>
            </a:r>
          </a:p>
        </p:txBody>
      </p:sp>
      <p:sp>
        <p:nvSpPr>
          <p:cNvPr id="11" name="Obdélník 10">
            <a:extLst>
              <a:ext uri="{FF2B5EF4-FFF2-40B4-BE49-F238E27FC236}">
                <a16:creationId xmlns:a16="http://schemas.microsoft.com/office/drawing/2014/main" id="{B0853796-7197-4BCB-AEBB-CF30FF99A7AA}"/>
              </a:ext>
            </a:extLst>
          </p:cNvPr>
          <p:cNvSpPr/>
          <p:nvPr/>
        </p:nvSpPr>
        <p:spPr>
          <a:xfrm>
            <a:off x="982662" y="6564378"/>
            <a:ext cx="7200000"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a:ln>
                  <a:noFill/>
                </a:ln>
                <a:solidFill>
                  <a:srgbClr val="A4ACB5">
                    <a:lumMod val="50000"/>
                  </a:srgbClr>
                </a:solidFill>
                <a:effectLst/>
                <a:uLnTx/>
                <a:uFillTx/>
                <a:latin typeface="Segoe UI" panose="020B0502040204020203" pitchFamily="34" charset="0"/>
                <a:cs typeface="Segoe UI" panose="020B0502040204020203" pitchFamily="34" charset="0"/>
              </a:rPr>
              <a:t>Zdroj: PISA 2015</a:t>
            </a:r>
          </a:p>
        </p:txBody>
      </p:sp>
      <p:graphicFrame>
        <p:nvGraphicFramePr>
          <p:cNvPr id="18" name="Tabulka 17">
            <a:extLst>
              <a:ext uri="{FF2B5EF4-FFF2-40B4-BE49-F238E27FC236}">
                <a16:creationId xmlns:a16="http://schemas.microsoft.com/office/drawing/2014/main" id="{F0FD3410-0F72-403D-8DCA-5E595CE348CA}"/>
              </a:ext>
            </a:extLst>
          </p:cNvPr>
          <p:cNvGraphicFramePr>
            <a:graphicFrameLocks noGrp="1"/>
          </p:cNvGraphicFramePr>
          <p:nvPr/>
        </p:nvGraphicFramePr>
        <p:xfrm>
          <a:off x="12359640" y="23528"/>
          <a:ext cx="1676400" cy="2857500"/>
        </p:xfrm>
        <a:graphic>
          <a:graphicData uri="http://schemas.openxmlformats.org/drawingml/2006/table">
            <a:tbl>
              <a:tblPr>
                <a:tableStyleId>{5C22544A-7EE6-4342-B048-85BDC9FD1C3A}</a:tableStyleId>
              </a:tblPr>
              <a:tblGrid>
                <a:gridCol w="1066800">
                  <a:extLst>
                    <a:ext uri="{9D8B030D-6E8A-4147-A177-3AD203B41FA5}">
                      <a16:colId xmlns:a16="http://schemas.microsoft.com/office/drawing/2014/main" val="2738021561"/>
                    </a:ext>
                  </a:extLst>
                </a:gridCol>
                <a:gridCol w="609600">
                  <a:extLst>
                    <a:ext uri="{9D8B030D-6E8A-4147-A177-3AD203B41FA5}">
                      <a16:colId xmlns:a16="http://schemas.microsoft.com/office/drawing/2014/main" val="1210088286"/>
                    </a:ext>
                  </a:extLst>
                </a:gridCol>
              </a:tblGrid>
              <a:tr h="190500">
                <a:tc>
                  <a:txBody>
                    <a:bodyPr/>
                    <a:lstStyle/>
                    <a:p>
                      <a:pPr algn="l" fontAlgn="b"/>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cs-CZ" sz="1100" u="none" strike="noStrike">
                          <a:effectLst/>
                        </a:rPr>
                        <a:t>ESCS</a:t>
                      </a:r>
                      <a:endParaRPr lang="cs-CZ"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72688388"/>
                  </a:ext>
                </a:extLst>
              </a:tr>
              <a:tr h="190500">
                <a:tc>
                  <a:txBody>
                    <a:bodyPr/>
                    <a:lstStyle/>
                    <a:p>
                      <a:pPr algn="l" fontAlgn="b"/>
                      <a:r>
                        <a:rPr lang="cs-CZ" sz="1100" u="none" strike="noStrike">
                          <a:effectLst/>
                        </a:rPr>
                        <a:t>Praha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0,10</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06754108"/>
                  </a:ext>
                </a:extLst>
              </a:tr>
              <a:tr h="190500">
                <a:tc>
                  <a:txBody>
                    <a:bodyPr/>
                    <a:lstStyle/>
                    <a:p>
                      <a:pPr algn="l" fontAlgn="b"/>
                      <a:r>
                        <a:rPr lang="cs-CZ" sz="1100" u="none" strike="noStrike">
                          <a:effectLst/>
                        </a:rPr>
                        <a:t>Středočeský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-0,11</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42215916"/>
                  </a:ext>
                </a:extLst>
              </a:tr>
              <a:tr h="190500">
                <a:tc>
                  <a:txBody>
                    <a:bodyPr/>
                    <a:lstStyle/>
                    <a:p>
                      <a:pPr algn="l" fontAlgn="b"/>
                      <a:r>
                        <a:rPr lang="cs-CZ" sz="1100" u="none" strike="noStrike">
                          <a:effectLst/>
                        </a:rPr>
                        <a:t>Plzeňský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-0,17</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46869794"/>
                  </a:ext>
                </a:extLst>
              </a:tr>
              <a:tr h="190500">
                <a:tc>
                  <a:txBody>
                    <a:bodyPr/>
                    <a:lstStyle/>
                    <a:p>
                      <a:pPr algn="l" fontAlgn="b"/>
                      <a:r>
                        <a:rPr lang="cs-CZ" sz="1100" u="none" strike="noStrike">
                          <a:effectLst/>
                        </a:rPr>
                        <a:t>Karlovarský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-0,50</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36869821"/>
                  </a:ext>
                </a:extLst>
              </a:tr>
              <a:tr h="190500">
                <a:tc>
                  <a:txBody>
                    <a:bodyPr/>
                    <a:lstStyle/>
                    <a:p>
                      <a:pPr algn="l" fontAlgn="b"/>
                      <a:r>
                        <a:rPr lang="cs-CZ" sz="1100" u="none" strike="noStrike">
                          <a:effectLst/>
                        </a:rPr>
                        <a:t>Ústecký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-0,45</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10672390"/>
                  </a:ext>
                </a:extLst>
              </a:tr>
              <a:tr h="190500">
                <a:tc>
                  <a:txBody>
                    <a:bodyPr/>
                    <a:lstStyle/>
                    <a:p>
                      <a:pPr algn="l" fontAlgn="b"/>
                      <a:r>
                        <a:rPr lang="cs-CZ" sz="1100" u="none" strike="noStrike">
                          <a:effectLst/>
                        </a:rPr>
                        <a:t>Jihočeský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-0,18</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18159738"/>
                  </a:ext>
                </a:extLst>
              </a:tr>
              <a:tr h="190500">
                <a:tc>
                  <a:txBody>
                    <a:bodyPr/>
                    <a:lstStyle/>
                    <a:p>
                      <a:pPr algn="l" fontAlgn="b"/>
                      <a:r>
                        <a:rPr lang="cs-CZ" sz="1100" u="none" strike="noStrike">
                          <a:effectLst/>
                        </a:rPr>
                        <a:t>Liberecký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-0,39</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50968956"/>
                  </a:ext>
                </a:extLst>
              </a:tr>
              <a:tr h="190500">
                <a:tc>
                  <a:txBody>
                    <a:bodyPr/>
                    <a:lstStyle/>
                    <a:p>
                      <a:pPr algn="l" fontAlgn="b"/>
                      <a:r>
                        <a:rPr lang="cs-CZ" sz="1100" u="none" strike="noStrike">
                          <a:effectLst/>
                        </a:rPr>
                        <a:t>Královéhradecký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-0,30</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036628454"/>
                  </a:ext>
                </a:extLst>
              </a:tr>
              <a:tr h="190500">
                <a:tc>
                  <a:txBody>
                    <a:bodyPr/>
                    <a:lstStyle/>
                    <a:p>
                      <a:pPr algn="l" fontAlgn="b"/>
                      <a:r>
                        <a:rPr lang="cs-CZ" sz="1100" u="none" strike="noStrike">
                          <a:effectLst/>
                        </a:rPr>
                        <a:t>Pardubický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-0,16</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5843622"/>
                  </a:ext>
                </a:extLst>
              </a:tr>
              <a:tr h="190500">
                <a:tc>
                  <a:txBody>
                    <a:bodyPr/>
                    <a:lstStyle/>
                    <a:p>
                      <a:pPr algn="l" fontAlgn="b"/>
                      <a:r>
                        <a:rPr lang="cs-CZ" sz="1100" u="none" strike="noStrike">
                          <a:effectLst/>
                        </a:rPr>
                        <a:t>Vysočina</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-0,34</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291408058"/>
                  </a:ext>
                </a:extLst>
              </a:tr>
              <a:tr h="190500">
                <a:tc>
                  <a:txBody>
                    <a:bodyPr/>
                    <a:lstStyle/>
                    <a:p>
                      <a:pPr algn="l" fontAlgn="b"/>
                      <a:r>
                        <a:rPr lang="cs-CZ" sz="1100" u="none" strike="noStrike">
                          <a:effectLst/>
                        </a:rPr>
                        <a:t>Jihomoravský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-0,33</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608969104"/>
                  </a:ext>
                </a:extLst>
              </a:tr>
              <a:tr h="190500">
                <a:tc>
                  <a:txBody>
                    <a:bodyPr/>
                    <a:lstStyle/>
                    <a:p>
                      <a:pPr algn="l" fontAlgn="b"/>
                      <a:r>
                        <a:rPr lang="cs-CZ" sz="1100" u="none" strike="noStrike">
                          <a:effectLst/>
                        </a:rPr>
                        <a:t>Olomoucký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-0,43</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49099561"/>
                  </a:ext>
                </a:extLst>
              </a:tr>
              <a:tr h="190500">
                <a:tc>
                  <a:txBody>
                    <a:bodyPr/>
                    <a:lstStyle/>
                    <a:p>
                      <a:pPr algn="l" fontAlgn="b"/>
                      <a:r>
                        <a:rPr lang="cs-CZ" sz="1100" u="none" strike="noStrike">
                          <a:effectLst/>
                        </a:rPr>
                        <a:t>Moravskoslezský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-0,46</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83508860"/>
                  </a:ext>
                </a:extLst>
              </a:tr>
              <a:tr h="190500">
                <a:tc>
                  <a:txBody>
                    <a:bodyPr/>
                    <a:lstStyle/>
                    <a:p>
                      <a:pPr algn="l" fontAlgn="b"/>
                      <a:r>
                        <a:rPr lang="cs-CZ" sz="1100" u="none" strike="noStrike">
                          <a:effectLst/>
                        </a:rPr>
                        <a:t>Zlínský</a:t>
                      </a:r>
                      <a:endParaRPr lang="cs-CZ"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cs-CZ" sz="1000" u="none" strike="noStrike">
                          <a:effectLst/>
                        </a:rPr>
                        <a:t>-0,41</a:t>
                      </a:r>
                      <a:endParaRPr lang="cs-CZ" sz="1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61183463"/>
                  </a:ext>
                </a:extLst>
              </a:tr>
            </a:tbl>
          </a:graphicData>
        </a:graphic>
      </p:graphicFrame>
      <p:sp>
        <p:nvSpPr>
          <p:cNvPr id="31" name="Volný tvar: obrazec 30">
            <a:extLst>
              <a:ext uri="{FF2B5EF4-FFF2-40B4-BE49-F238E27FC236}">
                <a16:creationId xmlns:a16="http://schemas.microsoft.com/office/drawing/2014/main" id="{401CD0E6-8A8C-4203-BD2C-5F6A1BDC7DDC}"/>
              </a:ext>
            </a:extLst>
          </p:cNvPr>
          <p:cNvSpPr/>
          <p:nvPr/>
        </p:nvSpPr>
        <p:spPr>
          <a:xfrm>
            <a:off x="-21743373" y="-11870242"/>
            <a:ext cx="13022" cy="13022"/>
          </a:xfrm>
          <a:custGeom>
            <a:avLst/>
            <a:gdLst/>
            <a:ahLst/>
            <a:cxnLst/>
            <a:rect l="l" t="t" r="r" b="b"/>
            <a:pathLst>
              <a:path w="13022" h="13022"/>
            </a:pathLst>
          </a:custGeom>
          <a:solidFill>
            <a:srgbClr val="000000">
              <a:alpha val="50000"/>
            </a:srgbClr>
          </a:solidFill>
          <a:ln w="130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2" name="Volný tvar: obrazec 31">
            <a:extLst>
              <a:ext uri="{FF2B5EF4-FFF2-40B4-BE49-F238E27FC236}">
                <a16:creationId xmlns:a16="http://schemas.microsoft.com/office/drawing/2014/main" id="{3E46DF47-B94A-48CC-9357-77B04E4546B2}"/>
              </a:ext>
            </a:extLst>
          </p:cNvPr>
          <p:cNvSpPr/>
          <p:nvPr/>
        </p:nvSpPr>
        <p:spPr>
          <a:xfrm>
            <a:off x="-21743373" y="-11870242"/>
            <a:ext cx="13022" cy="13022"/>
          </a:xfrm>
          <a:custGeom>
            <a:avLst/>
            <a:gdLst/>
            <a:ahLst/>
            <a:cxnLst/>
            <a:rect l="l" t="t" r="r" b="b"/>
            <a:pathLst>
              <a:path w="13022" h="13022"/>
            </a:pathLst>
          </a:custGeom>
          <a:solidFill>
            <a:srgbClr val="000000">
              <a:alpha val="50000"/>
            </a:srgbClr>
          </a:solidFill>
          <a:ln w="130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3" name="Volný tvar: obrazec 32">
            <a:extLst>
              <a:ext uri="{FF2B5EF4-FFF2-40B4-BE49-F238E27FC236}">
                <a16:creationId xmlns:a16="http://schemas.microsoft.com/office/drawing/2014/main" id="{90A4CA69-2EEA-42CD-BB3F-CEFF9BEE0F01}"/>
              </a:ext>
            </a:extLst>
          </p:cNvPr>
          <p:cNvSpPr/>
          <p:nvPr/>
        </p:nvSpPr>
        <p:spPr>
          <a:xfrm>
            <a:off x="-21743373" y="-11870242"/>
            <a:ext cx="13022" cy="13022"/>
          </a:xfrm>
          <a:custGeom>
            <a:avLst/>
            <a:gdLst/>
            <a:ahLst/>
            <a:cxnLst/>
            <a:rect l="l" t="t" r="r" b="b"/>
            <a:pathLst>
              <a:path w="13022" h="13022"/>
            </a:pathLst>
          </a:custGeom>
          <a:solidFill>
            <a:srgbClr val="000000">
              <a:alpha val="50000"/>
            </a:srgbClr>
          </a:solidFill>
          <a:ln w="130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4" name="Volný tvar: obrazec 33">
            <a:extLst>
              <a:ext uri="{FF2B5EF4-FFF2-40B4-BE49-F238E27FC236}">
                <a16:creationId xmlns:a16="http://schemas.microsoft.com/office/drawing/2014/main" id="{658ACC8B-7ABB-4527-A0A8-1E5A3FF2B59F}"/>
              </a:ext>
            </a:extLst>
          </p:cNvPr>
          <p:cNvSpPr/>
          <p:nvPr/>
        </p:nvSpPr>
        <p:spPr>
          <a:xfrm>
            <a:off x="-21743373" y="-11870242"/>
            <a:ext cx="13022" cy="13022"/>
          </a:xfrm>
          <a:custGeom>
            <a:avLst/>
            <a:gdLst/>
            <a:ahLst/>
            <a:cxnLst/>
            <a:rect l="l" t="t" r="r" b="b"/>
            <a:pathLst>
              <a:path w="13022" h="13022"/>
            </a:pathLst>
          </a:custGeom>
          <a:solidFill>
            <a:srgbClr val="000000">
              <a:alpha val="50000"/>
            </a:srgbClr>
          </a:solidFill>
          <a:ln w="130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5" name="Volný tvar: obrazec 34">
            <a:extLst>
              <a:ext uri="{FF2B5EF4-FFF2-40B4-BE49-F238E27FC236}">
                <a16:creationId xmlns:a16="http://schemas.microsoft.com/office/drawing/2014/main" id="{EE7039C7-91A3-4A5D-8C60-2BAB8084C4FE}"/>
              </a:ext>
            </a:extLst>
          </p:cNvPr>
          <p:cNvSpPr/>
          <p:nvPr/>
        </p:nvSpPr>
        <p:spPr>
          <a:xfrm>
            <a:off x="-21743373" y="-11870242"/>
            <a:ext cx="13022" cy="13022"/>
          </a:xfrm>
          <a:custGeom>
            <a:avLst/>
            <a:gdLst/>
            <a:ahLst/>
            <a:cxnLst/>
            <a:rect l="l" t="t" r="r" b="b"/>
            <a:pathLst>
              <a:path w="13022" h="13022"/>
            </a:pathLst>
          </a:custGeom>
          <a:solidFill>
            <a:srgbClr val="000000">
              <a:alpha val="50000"/>
            </a:srgbClr>
          </a:solidFill>
          <a:ln w="130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36" name="Volný tvar: obrazec 35">
            <a:extLst>
              <a:ext uri="{FF2B5EF4-FFF2-40B4-BE49-F238E27FC236}">
                <a16:creationId xmlns:a16="http://schemas.microsoft.com/office/drawing/2014/main" id="{D3E57682-BA2A-40B8-A8D6-34512AE2C415}"/>
              </a:ext>
            </a:extLst>
          </p:cNvPr>
          <p:cNvSpPr/>
          <p:nvPr/>
        </p:nvSpPr>
        <p:spPr>
          <a:xfrm>
            <a:off x="-21743373" y="-11870242"/>
            <a:ext cx="13022" cy="13022"/>
          </a:xfrm>
          <a:custGeom>
            <a:avLst/>
            <a:gdLst/>
            <a:ahLst/>
            <a:cxnLst/>
            <a:rect l="l" t="t" r="r" b="b"/>
            <a:pathLst>
              <a:path w="13022" h="13022"/>
            </a:pathLst>
          </a:custGeom>
          <a:solidFill>
            <a:srgbClr val="000000">
              <a:alpha val="50000"/>
            </a:srgbClr>
          </a:solidFill>
          <a:ln w="130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2" name="Volný tvar: obrazec 51">
            <a:extLst>
              <a:ext uri="{FF2B5EF4-FFF2-40B4-BE49-F238E27FC236}">
                <a16:creationId xmlns:a16="http://schemas.microsoft.com/office/drawing/2014/main" id="{E5F7AC8B-EC0C-4ED7-838B-4F6C56CC27A1}"/>
              </a:ext>
            </a:extLst>
          </p:cNvPr>
          <p:cNvSpPr/>
          <p:nvPr/>
        </p:nvSpPr>
        <p:spPr>
          <a:xfrm>
            <a:off x="-21743373" y="-11870242"/>
            <a:ext cx="13022" cy="13022"/>
          </a:xfrm>
          <a:custGeom>
            <a:avLst/>
            <a:gdLst/>
            <a:ahLst/>
            <a:cxnLst/>
            <a:rect l="l" t="t" r="r" b="b"/>
            <a:pathLst>
              <a:path w="13022" h="13022"/>
            </a:pathLst>
          </a:custGeom>
          <a:solidFill>
            <a:srgbClr val="000000">
              <a:alpha val="50000"/>
            </a:srgbClr>
          </a:solidFill>
          <a:ln w="130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sp>
        <p:nvSpPr>
          <p:cNvPr id="53" name="Volný tvar: obrazec 52">
            <a:extLst>
              <a:ext uri="{FF2B5EF4-FFF2-40B4-BE49-F238E27FC236}">
                <a16:creationId xmlns:a16="http://schemas.microsoft.com/office/drawing/2014/main" id="{D99E7C09-DB71-4D72-BC7F-2AA39948BD10}"/>
              </a:ext>
            </a:extLst>
          </p:cNvPr>
          <p:cNvSpPr/>
          <p:nvPr/>
        </p:nvSpPr>
        <p:spPr>
          <a:xfrm>
            <a:off x="-21743373" y="-11870242"/>
            <a:ext cx="13022" cy="13022"/>
          </a:xfrm>
          <a:custGeom>
            <a:avLst/>
            <a:gdLst/>
            <a:ahLst/>
            <a:cxnLst/>
            <a:rect l="l" t="t" r="r" b="b"/>
            <a:pathLst>
              <a:path w="13022" h="13022"/>
            </a:pathLst>
          </a:custGeom>
          <a:solidFill>
            <a:srgbClr val="000000">
              <a:alpha val="50000"/>
            </a:srgbClr>
          </a:solidFill>
          <a:ln w="130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Nunito Sans"/>
              <a:ea typeface="+mn-ea"/>
              <a:cs typeface="+mn-cs"/>
            </a:endParaRPr>
          </a:p>
        </p:txBody>
      </p:sp>
      <p:grpSp>
        <p:nvGrpSpPr>
          <p:cNvPr id="55" name="Skupina 54">
            <a:extLst>
              <a:ext uri="{FF2B5EF4-FFF2-40B4-BE49-F238E27FC236}">
                <a16:creationId xmlns:a16="http://schemas.microsoft.com/office/drawing/2014/main" id="{D13D54FA-7BE1-41F5-8D2B-A1165A7F982C}"/>
              </a:ext>
            </a:extLst>
          </p:cNvPr>
          <p:cNvGrpSpPr/>
          <p:nvPr/>
        </p:nvGrpSpPr>
        <p:grpSpPr>
          <a:xfrm rot="320082">
            <a:off x="4349328" y="1734835"/>
            <a:ext cx="6995620" cy="3956703"/>
            <a:chOff x="9029081" y="694813"/>
            <a:chExt cx="2530185" cy="1431065"/>
          </a:xfrm>
        </p:grpSpPr>
        <p:sp>
          <p:nvSpPr>
            <p:cNvPr id="56" name="Volný tvar: obrazec 55">
              <a:extLst>
                <a:ext uri="{FF2B5EF4-FFF2-40B4-BE49-F238E27FC236}">
                  <a16:creationId xmlns:a16="http://schemas.microsoft.com/office/drawing/2014/main" id="{8E465336-17EC-4A35-87BD-55A824689144}"/>
                </a:ext>
              </a:extLst>
            </p:cNvPr>
            <p:cNvSpPr/>
            <p:nvPr/>
          </p:nvSpPr>
          <p:spPr>
            <a:xfrm>
              <a:off x="10743964" y="976818"/>
              <a:ext cx="657614" cy="884649"/>
            </a:xfrm>
            <a:custGeom>
              <a:avLst/>
              <a:gdLst>
                <a:gd name="connsiteX0" fmla="*/ 462527 w 656311"/>
                <a:gd name="connsiteY0" fmla="*/ 482156 h 882896"/>
                <a:gd name="connsiteX1" fmla="*/ 607074 w 656311"/>
                <a:gd name="connsiteY1" fmla="*/ 497783 h 882896"/>
                <a:gd name="connsiteX2" fmla="*/ 653951 w 656311"/>
                <a:gd name="connsiteY2" fmla="*/ 542058 h 882896"/>
                <a:gd name="connsiteX3" fmla="*/ 652651 w 656311"/>
                <a:gd name="connsiteY3" fmla="*/ 572008 h 882896"/>
                <a:gd name="connsiteX4" fmla="*/ 629211 w 656311"/>
                <a:gd name="connsiteY4" fmla="*/ 592843 h 882896"/>
                <a:gd name="connsiteX5" fmla="*/ 574519 w 656311"/>
                <a:gd name="connsiteY5" fmla="*/ 626702 h 882896"/>
                <a:gd name="connsiteX6" fmla="*/ 552382 w 656311"/>
                <a:gd name="connsiteY6" fmla="*/ 758224 h 882896"/>
                <a:gd name="connsiteX7" fmla="*/ 502897 w 656311"/>
                <a:gd name="connsiteY7" fmla="*/ 779059 h 882896"/>
                <a:gd name="connsiteX8" fmla="*/ 488572 w 656311"/>
                <a:gd name="connsiteY8" fmla="*/ 828544 h 882896"/>
                <a:gd name="connsiteX9" fmla="*/ 454716 w 656311"/>
                <a:gd name="connsiteY9" fmla="*/ 838960 h 882896"/>
                <a:gd name="connsiteX10" fmla="*/ 406532 w 656311"/>
                <a:gd name="connsiteY10" fmla="*/ 881934 h 882896"/>
                <a:gd name="connsiteX11" fmla="*/ 355747 w 656311"/>
                <a:gd name="connsiteY11" fmla="*/ 832449 h 882896"/>
                <a:gd name="connsiteX12" fmla="*/ 306263 w 656311"/>
                <a:gd name="connsiteY12" fmla="*/ 825938 h 882896"/>
                <a:gd name="connsiteX13" fmla="*/ 205993 w 656311"/>
                <a:gd name="connsiteY13" fmla="*/ 766037 h 882896"/>
                <a:gd name="connsiteX14" fmla="*/ 215108 w 656311"/>
                <a:gd name="connsiteY14" fmla="*/ 728273 h 882896"/>
                <a:gd name="connsiteX15" fmla="*/ 196878 w 656311"/>
                <a:gd name="connsiteY15" fmla="*/ 689207 h 882896"/>
                <a:gd name="connsiteX16" fmla="*/ 199482 w 656311"/>
                <a:gd name="connsiteY16" fmla="*/ 660559 h 882896"/>
                <a:gd name="connsiteX17" fmla="*/ 179949 w 656311"/>
                <a:gd name="connsiteY17" fmla="*/ 630607 h 882896"/>
                <a:gd name="connsiteX18" fmla="*/ 146090 w 656311"/>
                <a:gd name="connsiteY18" fmla="*/ 612376 h 882896"/>
                <a:gd name="connsiteX19" fmla="*/ 103120 w 656311"/>
                <a:gd name="connsiteY19" fmla="*/ 545964 h 882896"/>
                <a:gd name="connsiteX20" fmla="*/ 84887 w 656311"/>
                <a:gd name="connsiteY20" fmla="*/ 553777 h 882896"/>
                <a:gd name="connsiteX21" fmla="*/ 94002 w 656311"/>
                <a:gd name="connsiteY21" fmla="*/ 583728 h 882896"/>
                <a:gd name="connsiteX22" fmla="*/ 84887 w 656311"/>
                <a:gd name="connsiteY22" fmla="*/ 601959 h 882896"/>
                <a:gd name="connsiteX23" fmla="*/ 61447 w 656311"/>
                <a:gd name="connsiteY23" fmla="*/ 598052 h 882896"/>
                <a:gd name="connsiteX24" fmla="*/ 47125 w 656311"/>
                <a:gd name="connsiteY24" fmla="*/ 531640 h 882896"/>
                <a:gd name="connsiteX25" fmla="*/ 32799 w 656311"/>
                <a:gd name="connsiteY25" fmla="*/ 513409 h 882896"/>
                <a:gd name="connsiteX26" fmla="*/ 48425 w 656311"/>
                <a:gd name="connsiteY26" fmla="*/ 489969 h 882896"/>
                <a:gd name="connsiteX27" fmla="*/ 56239 w 656311"/>
                <a:gd name="connsiteY27" fmla="*/ 427463 h 882896"/>
                <a:gd name="connsiteX28" fmla="*/ 13266 w 656311"/>
                <a:gd name="connsiteY28" fmla="*/ 358446 h 882896"/>
                <a:gd name="connsiteX29" fmla="*/ 15870 w 656311"/>
                <a:gd name="connsiteY29" fmla="*/ 321985 h 882896"/>
                <a:gd name="connsiteX30" fmla="*/ -2360 w 656311"/>
                <a:gd name="connsiteY30" fmla="*/ 269897 h 882896"/>
                <a:gd name="connsiteX31" fmla="*/ 24988 w 656311"/>
                <a:gd name="connsiteY31" fmla="*/ 239945 h 882896"/>
                <a:gd name="connsiteX32" fmla="*/ 27592 w 656311"/>
                <a:gd name="connsiteY32" fmla="*/ 211297 h 882896"/>
                <a:gd name="connsiteX33" fmla="*/ 38010 w 656311"/>
                <a:gd name="connsiteY33" fmla="*/ 144884 h 882896"/>
                <a:gd name="connsiteX34" fmla="*/ 92702 w 656311"/>
                <a:gd name="connsiteY34" fmla="*/ 118840 h 882896"/>
                <a:gd name="connsiteX35" fmla="*/ 84887 w 656311"/>
                <a:gd name="connsiteY35" fmla="*/ 84983 h 882896"/>
                <a:gd name="connsiteX36" fmla="*/ 30195 w 656311"/>
                <a:gd name="connsiteY36" fmla="*/ 21175 h 882896"/>
                <a:gd name="connsiteX37" fmla="*/ 40614 w 656311"/>
                <a:gd name="connsiteY37" fmla="*/ -963 h 882896"/>
                <a:gd name="connsiteX38" fmla="*/ 147394 w 656311"/>
                <a:gd name="connsiteY38" fmla="*/ 28988 h 882896"/>
                <a:gd name="connsiteX39" fmla="*/ 242456 w 656311"/>
                <a:gd name="connsiteY39" fmla="*/ 91494 h 882896"/>
                <a:gd name="connsiteX40" fmla="*/ 239852 w 656311"/>
                <a:gd name="connsiteY40" fmla="*/ 111027 h 882896"/>
                <a:gd name="connsiteX41" fmla="*/ 185157 w 656311"/>
                <a:gd name="connsiteY41" fmla="*/ 155302 h 882896"/>
                <a:gd name="connsiteX42" fmla="*/ 178646 w 656311"/>
                <a:gd name="connsiteY42" fmla="*/ 196972 h 882896"/>
                <a:gd name="connsiteX43" fmla="*/ 161720 w 656311"/>
                <a:gd name="connsiteY43" fmla="*/ 242550 h 882896"/>
                <a:gd name="connsiteX44" fmla="*/ 172135 w 656311"/>
                <a:gd name="connsiteY44" fmla="*/ 276408 h 882896"/>
                <a:gd name="connsiteX45" fmla="*/ 161720 w 656311"/>
                <a:gd name="connsiteY45" fmla="*/ 306358 h 882896"/>
                <a:gd name="connsiteX46" fmla="*/ 181253 w 656311"/>
                <a:gd name="connsiteY46" fmla="*/ 340215 h 882896"/>
                <a:gd name="connsiteX47" fmla="*/ 200786 w 656311"/>
                <a:gd name="connsiteY47" fmla="*/ 346726 h 882896"/>
                <a:gd name="connsiteX48" fmla="*/ 237245 w 656311"/>
                <a:gd name="connsiteY48" fmla="*/ 324589 h 882896"/>
                <a:gd name="connsiteX49" fmla="*/ 250267 w 656311"/>
                <a:gd name="connsiteY49" fmla="*/ 354540 h 882896"/>
                <a:gd name="connsiteX50" fmla="*/ 280218 w 656311"/>
                <a:gd name="connsiteY50" fmla="*/ 318078 h 882896"/>
                <a:gd name="connsiteX51" fmla="*/ 299752 w 656311"/>
                <a:gd name="connsiteY51" fmla="*/ 361051 h 882896"/>
                <a:gd name="connsiteX52" fmla="*/ 358351 w 656311"/>
                <a:gd name="connsiteY52" fmla="*/ 375375 h 882896"/>
                <a:gd name="connsiteX53" fmla="*/ 372676 w 656311"/>
                <a:gd name="connsiteY53" fmla="*/ 413139 h 88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6311" h="882896">
                  <a:moveTo>
                    <a:pt x="462527" y="482156"/>
                  </a:moveTo>
                  <a:lnTo>
                    <a:pt x="607074" y="497783"/>
                  </a:lnTo>
                  <a:lnTo>
                    <a:pt x="653951" y="542058"/>
                  </a:lnTo>
                  <a:lnTo>
                    <a:pt x="652651" y="572008"/>
                  </a:lnTo>
                  <a:lnTo>
                    <a:pt x="629211" y="592843"/>
                  </a:lnTo>
                  <a:lnTo>
                    <a:pt x="574519" y="626702"/>
                  </a:lnTo>
                  <a:lnTo>
                    <a:pt x="552382" y="758224"/>
                  </a:lnTo>
                  <a:lnTo>
                    <a:pt x="502897" y="779059"/>
                  </a:lnTo>
                  <a:lnTo>
                    <a:pt x="488572" y="828544"/>
                  </a:lnTo>
                  <a:lnTo>
                    <a:pt x="454716" y="838960"/>
                  </a:lnTo>
                  <a:lnTo>
                    <a:pt x="406532" y="881934"/>
                  </a:lnTo>
                  <a:lnTo>
                    <a:pt x="355747" y="832449"/>
                  </a:lnTo>
                  <a:lnTo>
                    <a:pt x="306263" y="825938"/>
                  </a:lnTo>
                  <a:lnTo>
                    <a:pt x="205993" y="766037"/>
                  </a:lnTo>
                  <a:lnTo>
                    <a:pt x="215108" y="728273"/>
                  </a:lnTo>
                  <a:lnTo>
                    <a:pt x="196878" y="689207"/>
                  </a:lnTo>
                  <a:lnTo>
                    <a:pt x="199482" y="660559"/>
                  </a:lnTo>
                  <a:lnTo>
                    <a:pt x="179949" y="630607"/>
                  </a:lnTo>
                  <a:lnTo>
                    <a:pt x="146090" y="612376"/>
                  </a:lnTo>
                  <a:lnTo>
                    <a:pt x="103120" y="545964"/>
                  </a:lnTo>
                  <a:lnTo>
                    <a:pt x="84887" y="553777"/>
                  </a:lnTo>
                  <a:lnTo>
                    <a:pt x="94002" y="583728"/>
                  </a:lnTo>
                  <a:lnTo>
                    <a:pt x="84887" y="601959"/>
                  </a:lnTo>
                  <a:lnTo>
                    <a:pt x="61447" y="598052"/>
                  </a:lnTo>
                  <a:lnTo>
                    <a:pt x="47125" y="531640"/>
                  </a:lnTo>
                  <a:lnTo>
                    <a:pt x="32799" y="513409"/>
                  </a:lnTo>
                  <a:lnTo>
                    <a:pt x="48425" y="489969"/>
                  </a:lnTo>
                  <a:lnTo>
                    <a:pt x="56239" y="427463"/>
                  </a:lnTo>
                  <a:lnTo>
                    <a:pt x="13266" y="358446"/>
                  </a:lnTo>
                  <a:lnTo>
                    <a:pt x="15870" y="321985"/>
                  </a:lnTo>
                  <a:lnTo>
                    <a:pt x="-2360" y="269897"/>
                  </a:lnTo>
                  <a:lnTo>
                    <a:pt x="24988" y="239945"/>
                  </a:lnTo>
                  <a:lnTo>
                    <a:pt x="27592" y="211297"/>
                  </a:lnTo>
                  <a:lnTo>
                    <a:pt x="38010" y="144884"/>
                  </a:lnTo>
                  <a:lnTo>
                    <a:pt x="92702" y="118840"/>
                  </a:lnTo>
                  <a:lnTo>
                    <a:pt x="84887" y="84983"/>
                  </a:lnTo>
                  <a:lnTo>
                    <a:pt x="30195" y="21175"/>
                  </a:lnTo>
                  <a:lnTo>
                    <a:pt x="40614" y="-963"/>
                  </a:lnTo>
                  <a:lnTo>
                    <a:pt x="147394" y="28988"/>
                  </a:lnTo>
                  <a:lnTo>
                    <a:pt x="242456" y="91494"/>
                  </a:lnTo>
                  <a:lnTo>
                    <a:pt x="239852" y="111027"/>
                  </a:lnTo>
                  <a:lnTo>
                    <a:pt x="185157" y="155302"/>
                  </a:lnTo>
                  <a:lnTo>
                    <a:pt x="178646" y="196972"/>
                  </a:lnTo>
                  <a:lnTo>
                    <a:pt x="161720" y="242550"/>
                  </a:lnTo>
                  <a:lnTo>
                    <a:pt x="172135" y="276408"/>
                  </a:lnTo>
                  <a:lnTo>
                    <a:pt x="161720" y="306358"/>
                  </a:lnTo>
                  <a:lnTo>
                    <a:pt x="181253" y="340215"/>
                  </a:lnTo>
                  <a:lnTo>
                    <a:pt x="200786" y="346726"/>
                  </a:lnTo>
                  <a:lnTo>
                    <a:pt x="237245" y="324589"/>
                  </a:lnTo>
                  <a:lnTo>
                    <a:pt x="250267" y="354540"/>
                  </a:lnTo>
                  <a:lnTo>
                    <a:pt x="280218" y="318078"/>
                  </a:lnTo>
                  <a:lnTo>
                    <a:pt x="299752" y="361051"/>
                  </a:lnTo>
                  <a:lnTo>
                    <a:pt x="358351" y="375375"/>
                  </a:lnTo>
                  <a:lnTo>
                    <a:pt x="372676" y="413139"/>
                  </a:lnTo>
                  <a:close/>
                </a:path>
              </a:pathLst>
            </a:custGeom>
            <a:solidFill>
              <a:srgbClr val="F0CD91"/>
            </a:solidFill>
            <a:ln w="15883"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7" name="Volný tvar: obrazec 56">
              <a:extLst>
                <a:ext uri="{FF2B5EF4-FFF2-40B4-BE49-F238E27FC236}">
                  <a16:creationId xmlns:a16="http://schemas.microsoft.com/office/drawing/2014/main" id="{C941C72C-D92E-4994-895B-9B4EFEF08924}"/>
                </a:ext>
              </a:extLst>
            </p:cNvPr>
            <p:cNvSpPr/>
            <p:nvPr/>
          </p:nvSpPr>
          <p:spPr>
            <a:xfrm>
              <a:off x="10908468" y="1023661"/>
              <a:ext cx="649803" cy="500047"/>
            </a:xfrm>
            <a:custGeom>
              <a:avLst/>
              <a:gdLst>
                <a:gd name="connsiteX0" fmla="*/ 311473 w 649803"/>
                <a:gd name="connsiteY0" fmla="*/ 133164 h 500047"/>
                <a:gd name="connsiteX1" fmla="*/ 350540 w 649803"/>
                <a:gd name="connsiteY1" fmla="*/ 168324 h 500047"/>
                <a:gd name="connsiteX2" fmla="*/ 377887 w 649803"/>
                <a:gd name="connsiteY2" fmla="*/ 170928 h 500047"/>
                <a:gd name="connsiteX3" fmla="*/ 420857 w 649803"/>
                <a:gd name="connsiteY3" fmla="*/ 202181 h 500047"/>
                <a:gd name="connsiteX4" fmla="*/ 435183 w 649803"/>
                <a:gd name="connsiteY4" fmla="*/ 191763 h 500047"/>
                <a:gd name="connsiteX5" fmla="*/ 519826 w 649803"/>
                <a:gd name="connsiteY5" fmla="*/ 199576 h 500047"/>
                <a:gd name="connsiteX6" fmla="*/ 526337 w 649803"/>
                <a:gd name="connsiteY6" fmla="*/ 247758 h 500047"/>
                <a:gd name="connsiteX7" fmla="*/ 548474 w 649803"/>
                <a:gd name="connsiteY7" fmla="*/ 298544 h 500047"/>
                <a:gd name="connsiteX8" fmla="*/ 618795 w 649803"/>
                <a:gd name="connsiteY8" fmla="*/ 327192 h 500047"/>
                <a:gd name="connsiteX9" fmla="*/ 647443 w 649803"/>
                <a:gd name="connsiteY9" fmla="*/ 411836 h 500047"/>
                <a:gd name="connsiteX10" fmla="*/ 612284 w 649803"/>
                <a:gd name="connsiteY10" fmla="*/ 430067 h 500047"/>
                <a:gd name="connsiteX11" fmla="*/ 543267 w 649803"/>
                <a:gd name="connsiteY11" fmla="*/ 432672 h 500047"/>
                <a:gd name="connsiteX12" fmla="*/ 509408 w 649803"/>
                <a:gd name="connsiteY12" fmla="*/ 492574 h 500047"/>
                <a:gd name="connsiteX13" fmla="*/ 489875 w 649803"/>
                <a:gd name="connsiteY13" fmla="*/ 499085 h 500047"/>
                <a:gd name="connsiteX14" fmla="*/ 442998 w 649803"/>
                <a:gd name="connsiteY14" fmla="*/ 454809 h 500047"/>
                <a:gd name="connsiteX15" fmla="*/ 298451 w 649803"/>
                <a:gd name="connsiteY15" fmla="*/ 439183 h 500047"/>
                <a:gd name="connsiteX16" fmla="*/ 208600 w 649803"/>
                <a:gd name="connsiteY16" fmla="*/ 366259 h 500047"/>
                <a:gd name="connsiteX17" fmla="*/ 194275 w 649803"/>
                <a:gd name="connsiteY17" fmla="*/ 328495 h 500047"/>
                <a:gd name="connsiteX18" fmla="*/ 135675 w 649803"/>
                <a:gd name="connsiteY18" fmla="*/ 314170 h 500047"/>
                <a:gd name="connsiteX19" fmla="*/ 116142 w 649803"/>
                <a:gd name="connsiteY19" fmla="*/ 271198 h 500047"/>
                <a:gd name="connsiteX20" fmla="*/ 86191 w 649803"/>
                <a:gd name="connsiteY20" fmla="*/ 307659 h 500047"/>
                <a:gd name="connsiteX21" fmla="*/ 73169 w 649803"/>
                <a:gd name="connsiteY21" fmla="*/ 277709 h 500047"/>
                <a:gd name="connsiteX22" fmla="*/ 36706 w 649803"/>
                <a:gd name="connsiteY22" fmla="*/ 299846 h 500047"/>
                <a:gd name="connsiteX23" fmla="*/ 17173 w 649803"/>
                <a:gd name="connsiteY23" fmla="*/ 293335 h 500047"/>
                <a:gd name="connsiteX24" fmla="*/ -2360 w 649803"/>
                <a:gd name="connsiteY24" fmla="*/ 259478 h 500047"/>
                <a:gd name="connsiteX25" fmla="*/ 8058 w 649803"/>
                <a:gd name="connsiteY25" fmla="*/ 229527 h 500047"/>
                <a:gd name="connsiteX26" fmla="*/ -2360 w 649803"/>
                <a:gd name="connsiteY26" fmla="*/ 195670 h 500047"/>
                <a:gd name="connsiteX27" fmla="*/ 14569 w 649803"/>
                <a:gd name="connsiteY27" fmla="*/ 150093 h 500047"/>
                <a:gd name="connsiteX28" fmla="*/ 21081 w 649803"/>
                <a:gd name="connsiteY28" fmla="*/ 108422 h 500047"/>
                <a:gd name="connsiteX29" fmla="*/ 75773 w 649803"/>
                <a:gd name="connsiteY29" fmla="*/ 64147 h 500047"/>
                <a:gd name="connsiteX30" fmla="*/ 78380 w 649803"/>
                <a:gd name="connsiteY30" fmla="*/ 44614 h 500047"/>
                <a:gd name="connsiteX31" fmla="*/ 144790 w 649803"/>
                <a:gd name="connsiteY31" fmla="*/ 28987 h 500047"/>
                <a:gd name="connsiteX32" fmla="*/ 170834 w 649803"/>
                <a:gd name="connsiteY32" fmla="*/ -963 h 500047"/>
                <a:gd name="connsiteX33" fmla="*/ 182556 w 649803"/>
                <a:gd name="connsiteY33" fmla="*/ 2943 h 500047"/>
                <a:gd name="connsiteX34" fmla="*/ 198182 w 649803"/>
                <a:gd name="connsiteY34" fmla="*/ 55032 h 500047"/>
                <a:gd name="connsiteX35" fmla="*/ 148697 w 649803"/>
                <a:gd name="connsiteY35" fmla="*/ 95400 h 500047"/>
                <a:gd name="connsiteX36" fmla="*/ 199482 w 649803"/>
                <a:gd name="connsiteY36" fmla="*/ 131861 h 500047"/>
                <a:gd name="connsiteX37" fmla="*/ 219015 w 649803"/>
                <a:gd name="connsiteY37" fmla="*/ 161813 h 500047"/>
                <a:gd name="connsiteX38" fmla="*/ 258082 w 649803"/>
                <a:gd name="connsiteY38" fmla="*/ 186554 h 500047"/>
                <a:gd name="connsiteX39" fmla="*/ 312777 w 649803"/>
                <a:gd name="connsiteY39" fmla="*/ 160510 h 500047"/>
                <a:gd name="connsiteX40" fmla="*/ 303659 w 649803"/>
                <a:gd name="connsiteY40" fmla="*/ 142280 h 50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9803" h="500047">
                  <a:moveTo>
                    <a:pt x="311473" y="133164"/>
                  </a:moveTo>
                  <a:lnTo>
                    <a:pt x="350540" y="168324"/>
                  </a:lnTo>
                  <a:lnTo>
                    <a:pt x="377887" y="170928"/>
                  </a:lnTo>
                  <a:lnTo>
                    <a:pt x="420857" y="202181"/>
                  </a:lnTo>
                  <a:lnTo>
                    <a:pt x="435183" y="191763"/>
                  </a:lnTo>
                  <a:lnTo>
                    <a:pt x="519826" y="199576"/>
                  </a:lnTo>
                  <a:lnTo>
                    <a:pt x="526337" y="247758"/>
                  </a:lnTo>
                  <a:lnTo>
                    <a:pt x="548474" y="298544"/>
                  </a:lnTo>
                  <a:lnTo>
                    <a:pt x="618795" y="327192"/>
                  </a:lnTo>
                  <a:lnTo>
                    <a:pt x="647443" y="411836"/>
                  </a:lnTo>
                  <a:lnTo>
                    <a:pt x="612284" y="430067"/>
                  </a:lnTo>
                  <a:lnTo>
                    <a:pt x="543267" y="432672"/>
                  </a:lnTo>
                  <a:lnTo>
                    <a:pt x="509408" y="492574"/>
                  </a:lnTo>
                  <a:lnTo>
                    <a:pt x="489875" y="499085"/>
                  </a:lnTo>
                  <a:lnTo>
                    <a:pt x="442998" y="454809"/>
                  </a:lnTo>
                  <a:lnTo>
                    <a:pt x="298451" y="439183"/>
                  </a:lnTo>
                  <a:lnTo>
                    <a:pt x="208600" y="366259"/>
                  </a:lnTo>
                  <a:lnTo>
                    <a:pt x="194275" y="328495"/>
                  </a:lnTo>
                  <a:lnTo>
                    <a:pt x="135675" y="314170"/>
                  </a:lnTo>
                  <a:lnTo>
                    <a:pt x="116142" y="271198"/>
                  </a:lnTo>
                  <a:lnTo>
                    <a:pt x="86191" y="307659"/>
                  </a:lnTo>
                  <a:lnTo>
                    <a:pt x="73169" y="277709"/>
                  </a:lnTo>
                  <a:lnTo>
                    <a:pt x="36706" y="299846"/>
                  </a:lnTo>
                  <a:lnTo>
                    <a:pt x="17173" y="293335"/>
                  </a:lnTo>
                  <a:lnTo>
                    <a:pt x="-2360" y="259478"/>
                  </a:lnTo>
                  <a:lnTo>
                    <a:pt x="8058" y="229527"/>
                  </a:lnTo>
                  <a:lnTo>
                    <a:pt x="-2360" y="195670"/>
                  </a:lnTo>
                  <a:lnTo>
                    <a:pt x="14569" y="150093"/>
                  </a:lnTo>
                  <a:lnTo>
                    <a:pt x="21081" y="108422"/>
                  </a:lnTo>
                  <a:lnTo>
                    <a:pt x="75773" y="64147"/>
                  </a:lnTo>
                  <a:lnTo>
                    <a:pt x="78380" y="44614"/>
                  </a:lnTo>
                  <a:lnTo>
                    <a:pt x="144790" y="28987"/>
                  </a:lnTo>
                  <a:lnTo>
                    <a:pt x="170834" y="-963"/>
                  </a:lnTo>
                  <a:lnTo>
                    <a:pt x="182556" y="2943"/>
                  </a:lnTo>
                  <a:lnTo>
                    <a:pt x="198182" y="55032"/>
                  </a:lnTo>
                  <a:lnTo>
                    <a:pt x="148697" y="95400"/>
                  </a:lnTo>
                  <a:lnTo>
                    <a:pt x="199482" y="131861"/>
                  </a:lnTo>
                  <a:lnTo>
                    <a:pt x="219015" y="161813"/>
                  </a:lnTo>
                  <a:lnTo>
                    <a:pt x="258082" y="186554"/>
                  </a:lnTo>
                  <a:lnTo>
                    <a:pt x="312777" y="160510"/>
                  </a:lnTo>
                  <a:lnTo>
                    <a:pt x="303659" y="142280"/>
                  </a:lnTo>
                  <a:close/>
                </a:path>
              </a:pathLst>
            </a:custGeom>
            <a:solidFill>
              <a:srgbClr val="F0CD91"/>
            </a:solidFill>
            <a:ln w="15883"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8" name="Volný tvar: obrazec 57">
              <a:extLst>
                <a:ext uri="{FF2B5EF4-FFF2-40B4-BE49-F238E27FC236}">
                  <a16:creationId xmlns:a16="http://schemas.microsoft.com/office/drawing/2014/main" id="{D77A4DEF-ED8B-4A22-BD2E-0C2AC2910951}"/>
                </a:ext>
              </a:extLst>
            </p:cNvPr>
            <p:cNvSpPr/>
            <p:nvPr/>
          </p:nvSpPr>
          <p:spPr>
            <a:xfrm>
              <a:off x="9833843" y="1198706"/>
              <a:ext cx="164079" cy="132825"/>
            </a:xfrm>
            <a:custGeom>
              <a:avLst/>
              <a:gdLst>
                <a:gd name="connsiteX0" fmla="*/ -2360 w 164079"/>
                <a:gd name="connsiteY0" fmla="*/ 73263 h 132825"/>
                <a:gd name="connsiteX1" fmla="*/ 1547 w 164079"/>
                <a:gd name="connsiteY1" fmla="*/ 55032 h 132825"/>
                <a:gd name="connsiteX2" fmla="*/ 4151 w 164079"/>
                <a:gd name="connsiteY2" fmla="*/ 35499 h 132825"/>
                <a:gd name="connsiteX3" fmla="*/ 86191 w 164079"/>
                <a:gd name="connsiteY3" fmla="*/ -963 h 132825"/>
                <a:gd name="connsiteX4" fmla="*/ 161720 w 164079"/>
                <a:gd name="connsiteY4" fmla="*/ 45917 h 132825"/>
                <a:gd name="connsiteX5" fmla="*/ 143490 w 164079"/>
                <a:gd name="connsiteY5" fmla="*/ 92796 h 132825"/>
                <a:gd name="connsiteX6" fmla="*/ 100516 w 164079"/>
                <a:gd name="connsiteY6" fmla="*/ 92796 h 132825"/>
                <a:gd name="connsiteX7" fmla="*/ 43217 w 164079"/>
                <a:gd name="connsiteY7" fmla="*/ 131862 h 13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79" h="132825">
                  <a:moveTo>
                    <a:pt x="-2360" y="73263"/>
                  </a:moveTo>
                  <a:lnTo>
                    <a:pt x="1547" y="55032"/>
                  </a:lnTo>
                  <a:lnTo>
                    <a:pt x="4151" y="35499"/>
                  </a:lnTo>
                  <a:lnTo>
                    <a:pt x="86191" y="-963"/>
                  </a:lnTo>
                  <a:lnTo>
                    <a:pt x="161720" y="45917"/>
                  </a:lnTo>
                  <a:lnTo>
                    <a:pt x="143490" y="92796"/>
                  </a:lnTo>
                  <a:lnTo>
                    <a:pt x="100516" y="92796"/>
                  </a:lnTo>
                  <a:lnTo>
                    <a:pt x="43217" y="131862"/>
                  </a:lnTo>
                  <a:close/>
                </a:path>
              </a:pathLst>
            </a:custGeom>
            <a:solidFill>
              <a:srgbClr val="87A0D2"/>
            </a:solidFill>
            <a:ln w="15883"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9" name="Volný tvar: obrazec 58">
              <a:extLst>
                <a:ext uri="{FF2B5EF4-FFF2-40B4-BE49-F238E27FC236}">
                  <a16:creationId xmlns:a16="http://schemas.microsoft.com/office/drawing/2014/main" id="{86E81280-8DB3-4A4E-B35F-948D1E668778}"/>
                </a:ext>
              </a:extLst>
            </p:cNvPr>
            <p:cNvSpPr/>
            <p:nvPr/>
          </p:nvSpPr>
          <p:spPr>
            <a:xfrm>
              <a:off x="9512864" y="940310"/>
              <a:ext cx="788621" cy="652609"/>
            </a:xfrm>
            <a:custGeom>
              <a:avLst/>
              <a:gdLst>
                <a:gd name="connsiteX0" fmla="*/ 621396 w 785228"/>
                <a:gd name="connsiteY0" fmla="*/ 39405 h 649801"/>
                <a:gd name="connsiteX1" fmla="*/ 616189 w 785228"/>
                <a:gd name="connsiteY1" fmla="*/ 64147 h 649801"/>
                <a:gd name="connsiteX2" fmla="*/ 627907 w 785228"/>
                <a:gd name="connsiteY2" fmla="*/ 103213 h 649801"/>
                <a:gd name="connsiteX3" fmla="*/ 617489 w 785228"/>
                <a:gd name="connsiteY3" fmla="*/ 133164 h 649801"/>
                <a:gd name="connsiteX4" fmla="*/ 660462 w 785228"/>
                <a:gd name="connsiteY4" fmla="*/ 168324 h 649801"/>
                <a:gd name="connsiteX5" fmla="*/ 711247 w 785228"/>
                <a:gd name="connsiteY5" fmla="*/ 170928 h 649801"/>
                <a:gd name="connsiteX6" fmla="*/ 722969 w 785228"/>
                <a:gd name="connsiteY6" fmla="*/ 217807 h 649801"/>
                <a:gd name="connsiteX7" fmla="*/ 717758 w 785228"/>
                <a:gd name="connsiteY7" fmla="*/ 246456 h 649801"/>
                <a:gd name="connsiteX8" fmla="*/ 743802 w 785228"/>
                <a:gd name="connsiteY8" fmla="*/ 269896 h 649801"/>
                <a:gd name="connsiteX9" fmla="*/ 733387 w 785228"/>
                <a:gd name="connsiteY9" fmla="*/ 285522 h 649801"/>
                <a:gd name="connsiteX10" fmla="*/ 728176 w 785228"/>
                <a:gd name="connsiteY10" fmla="*/ 316775 h 649801"/>
                <a:gd name="connsiteX11" fmla="*/ 782868 w 785228"/>
                <a:gd name="connsiteY11" fmla="*/ 357144 h 649801"/>
                <a:gd name="connsiteX12" fmla="*/ 775057 w 785228"/>
                <a:gd name="connsiteY12" fmla="*/ 410534 h 649801"/>
                <a:gd name="connsiteX13" fmla="*/ 747710 w 785228"/>
                <a:gd name="connsiteY13" fmla="*/ 449600 h 649801"/>
                <a:gd name="connsiteX14" fmla="*/ 681299 w 785228"/>
                <a:gd name="connsiteY14" fmla="*/ 483457 h 649801"/>
                <a:gd name="connsiteX15" fmla="*/ 666973 w 785228"/>
                <a:gd name="connsiteY15" fmla="*/ 517315 h 649801"/>
                <a:gd name="connsiteX16" fmla="*/ 686506 w 785228"/>
                <a:gd name="connsiteY16" fmla="*/ 539453 h 649801"/>
                <a:gd name="connsiteX17" fmla="*/ 686506 w 785228"/>
                <a:gd name="connsiteY17" fmla="*/ 553777 h 649801"/>
                <a:gd name="connsiteX18" fmla="*/ 656555 w 785228"/>
                <a:gd name="connsiteY18" fmla="*/ 572008 h 649801"/>
                <a:gd name="connsiteX19" fmla="*/ 597956 w 785228"/>
                <a:gd name="connsiteY19" fmla="*/ 574612 h 649801"/>
                <a:gd name="connsiteX20" fmla="*/ 579726 w 785228"/>
                <a:gd name="connsiteY20" fmla="*/ 604563 h 649801"/>
                <a:gd name="connsiteX21" fmla="*/ 517219 w 785228"/>
                <a:gd name="connsiteY21" fmla="*/ 573310 h 649801"/>
                <a:gd name="connsiteX22" fmla="*/ 472946 w 785228"/>
                <a:gd name="connsiteY22" fmla="*/ 629305 h 649801"/>
                <a:gd name="connsiteX23" fmla="*/ 328399 w 785228"/>
                <a:gd name="connsiteY23" fmla="*/ 611074 h 649801"/>
                <a:gd name="connsiteX24" fmla="*/ 275008 w 785228"/>
                <a:gd name="connsiteY24" fmla="*/ 631909 h 649801"/>
                <a:gd name="connsiteX25" fmla="*/ 248964 w 785228"/>
                <a:gd name="connsiteY25" fmla="*/ 618887 h 649801"/>
                <a:gd name="connsiteX26" fmla="*/ 208597 w 785228"/>
                <a:gd name="connsiteY26" fmla="*/ 648838 h 649801"/>
                <a:gd name="connsiteX27" fmla="*/ 146090 w 785228"/>
                <a:gd name="connsiteY27" fmla="*/ 648838 h 649801"/>
                <a:gd name="connsiteX28" fmla="*/ 136976 w 785228"/>
                <a:gd name="connsiteY28" fmla="*/ 587634 h 649801"/>
                <a:gd name="connsiteX29" fmla="*/ 164320 w 785228"/>
                <a:gd name="connsiteY29" fmla="*/ 538151 h 649801"/>
                <a:gd name="connsiteX30" fmla="*/ 148694 w 785228"/>
                <a:gd name="connsiteY30" fmla="*/ 486062 h 649801"/>
                <a:gd name="connsiteX31" fmla="*/ 152602 w 785228"/>
                <a:gd name="connsiteY31" fmla="*/ 417045 h 649801"/>
                <a:gd name="connsiteX32" fmla="*/ 90095 w 785228"/>
                <a:gd name="connsiteY32" fmla="*/ 374072 h 649801"/>
                <a:gd name="connsiteX33" fmla="*/ 4151 w 785228"/>
                <a:gd name="connsiteY33" fmla="*/ 350633 h 649801"/>
                <a:gd name="connsiteX34" fmla="*/ -2360 w 785228"/>
                <a:gd name="connsiteY34" fmla="*/ 328495 h 649801"/>
                <a:gd name="connsiteX35" fmla="*/ 36706 w 785228"/>
                <a:gd name="connsiteY35" fmla="*/ 269896 h 649801"/>
                <a:gd name="connsiteX36" fmla="*/ 86188 w 785228"/>
                <a:gd name="connsiteY36" fmla="*/ 239945 h 649801"/>
                <a:gd name="connsiteX37" fmla="*/ 159113 w 785228"/>
                <a:gd name="connsiteY37" fmla="*/ 223016 h 649801"/>
                <a:gd name="connsiteX38" fmla="*/ 211201 w 785228"/>
                <a:gd name="connsiteY38" fmla="*/ 168324 h 649801"/>
                <a:gd name="connsiteX39" fmla="*/ 295844 w 785228"/>
                <a:gd name="connsiteY39" fmla="*/ 168324 h 649801"/>
                <a:gd name="connsiteX40" fmla="*/ 336214 w 785228"/>
                <a:gd name="connsiteY40" fmla="*/ 150093 h 649801"/>
                <a:gd name="connsiteX41" fmla="*/ 340118 w 785228"/>
                <a:gd name="connsiteY41" fmla="*/ 114933 h 649801"/>
                <a:gd name="connsiteX42" fmla="*/ 371373 w 785228"/>
                <a:gd name="connsiteY42" fmla="*/ 95400 h 649801"/>
                <a:gd name="connsiteX43" fmla="*/ 379184 w 785228"/>
                <a:gd name="connsiteY43" fmla="*/ 65449 h 649801"/>
                <a:gd name="connsiteX44" fmla="*/ 423461 w 785228"/>
                <a:gd name="connsiteY44" fmla="*/ 77169 h 649801"/>
                <a:gd name="connsiteX45" fmla="*/ 454713 w 785228"/>
                <a:gd name="connsiteY45" fmla="*/ 66751 h 649801"/>
                <a:gd name="connsiteX46" fmla="*/ 476850 w 785228"/>
                <a:gd name="connsiteY46" fmla="*/ 32894 h 649801"/>
                <a:gd name="connsiteX47" fmla="*/ 498990 w 785228"/>
                <a:gd name="connsiteY47" fmla="*/ 34196 h 649801"/>
                <a:gd name="connsiteX48" fmla="*/ 535449 w 785228"/>
                <a:gd name="connsiteY48" fmla="*/ -963 h 649801"/>
                <a:gd name="connsiteX49" fmla="*/ 562797 w 785228"/>
                <a:gd name="connsiteY49" fmla="*/ 1641 h 649801"/>
                <a:gd name="connsiteX50" fmla="*/ 314074 w 785228"/>
                <a:gd name="connsiteY50" fmla="*/ 329797 h 649801"/>
                <a:gd name="connsiteX51" fmla="*/ 358351 w 785228"/>
                <a:gd name="connsiteY51" fmla="*/ 388396 h 649801"/>
                <a:gd name="connsiteX52" fmla="*/ 415647 w 785228"/>
                <a:gd name="connsiteY52" fmla="*/ 349330 h 649801"/>
                <a:gd name="connsiteX53" fmla="*/ 458620 w 785228"/>
                <a:gd name="connsiteY53" fmla="*/ 349330 h 649801"/>
                <a:gd name="connsiteX54" fmla="*/ 476850 w 785228"/>
                <a:gd name="connsiteY54" fmla="*/ 302451 h 649801"/>
                <a:gd name="connsiteX55" fmla="*/ 401324 w 785228"/>
                <a:gd name="connsiteY55" fmla="*/ 255571 h 649801"/>
                <a:gd name="connsiteX56" fmla="*/ 319285 w 785228"/>
                <a:gd name="connsiteY56" fmla="*/ 292033 h 649801"/>
                <a:gd name="connsiteX57" fmla="*/ 316681 w 785228"/>
                <a:gd name="connsiteY57" fmla="*/ 311567 h 6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85228" h="649801">
                  <a:moveTo>
                    <a:pt x="621396" y="39405"/>
                  </a:moveTo>
                  <a:lnTo>
                    <a:pt x="616189" y="64147"/>
                  </a:lnTo>
                  <a:lnTo>
                    <a:pt x="627907" y="103213"/>
                  </a:lnTo>
                  <a:lnTo>
                    <a:pt x="617489" y="133164"/>
                  </a:lnTo>
                  <a:lnTo>
                    <a:pt x="660462" y="168324"/>
                  </a:lnTo>
                  <a:lnTo>
                    <a:pt x="711247" y="170928"/>
                  </a:lnTo>
                  <a:lnTo>
                    <a:pt x="722969" y="217807"/>
                  </a:lnTo>
                  <a:lnTo>
                    <a:pt x="717758" y="246456"/>
                  </a:lnTo>
                  <a:lnTo>
                    <a:pt x="743802" y="269896"/>
                  </a:lnTo>
                  <a:lnTo>
                    <a:pt x="733387" y="285522"/>
                  </a:lnTo>
                  <a:lnTo>
                    <a:pt x="728176" y="316775"/>
                  </a:lnTo>
                  <a:lnTo>
                    <a:pt x="782868" y="357144"/>
                  </a:lnTo>
                  <a:lnTo>
                    <a:pt x="775057" y="410534"/>
                  </a:lnTo>
                  <a:lnTo>
                    <a:pt x="747710" y="449600"/>
                  </a:lnTo>
                  <a:lnTo>
                    <a:pt x="681299" y="483457"/>
                  </a:lnTo>
                  <a:lnTo>
                    <a:pt x="666973" y="517315"/>
                  </a:lnTo>
                  <a:lnTo>
                    <a:pt x="686506" y="539453"/>
                  </a:lnTo>
                  <a:lnTo>
                    <a:pt x="686506" y="553777"/>
                  </a:lnTo>
                  <a:lnTo>
                    <a:pt x="656555" y="572008"/>
                  </a:lnTo>
                  <a:lnTo>
                    <a:pt x="597956" y="574612"/>
                  </a:lnTo>
                  <a:lnTo>
                    <a:pt x="579726" y="604563"/>
                  </a:lnTo>
                  <a:lnTo>
                    <a:pt x="517219" y="573310"/>
                  </a:lnTo>
                  <a:lnTo>
                    <a:pt x="472946" y="629305"/>
                  </a:lnTo>
                  <a:lnTo>
                    <a:pt x="328399" y="611074"/>
                  </a:lnTo>
                  <a:lnTo>
                    <a:pt x="275008" y="631909"/>
                  </a:lnTo>
                  <a:lnTo>
                    <a:pt x="248964" y="618887"/>
                  </a:lnTo>
                  <a:lnTo>
                    <a:pt x="208597" y="648838"/>
                  </a:lnTo>
                  <a:lnTo>
                    <a:pt x="146090" y="648838"/>
                  </a:lnTo>
                  <a:lnTo>
                    <a:pt x="136976" y="587634"/>
                  </a:lnTo>
                  <a:lnTo>
                    <a:pt x="164320" y="538151"/>
                  </a:lnTo>
                  <a:lnTo>
                    <a:pt x="148694" y="486062"/>
                  </a:lnTo>
                  <a:lnTo>
                    <a:pt x="152602" y="417045"/>
                  </a:lnTo>
                  <a:lnTo>
                    <a:pt x="90095" y="374072"/>
                  </a:lnTo>
                  <a:lnTo>
                    <a:pt x="4151" y="350633"/>
                  </a:lnTo>
                  <a:lnTo>
                    <a:pt x="-2360" y="328495"/>
                  </a:lnTo>
                  <a:lnTo>
                    <a:pt x="36706" y="269896"/>
                  </a:lnTo>
                  <a:lnTo>
                    <a:pt x="86188" y="239945"/>
                  </a:lnTo>
                  <a:lnTo>
                    <a:pt x="159113" y="223016"/>
                  </a:lnTo>
                  <a:lnTo>
                    <a:pt x="211201" y="168324"/>
                  </a:lnTo>
                  <a:lnTo>
                    <a:pt x="295844" y="168324"/>
                  </a:lnTo>
                  <a:lnTo>
                    <a:pt x="336214" y="150093"/>
                  </a:lnTo>
                  <a:lnTo>
                    <a:pt x="340118" y="114933"/>
                  </a:lnTo>
                  <a:lnTo>
                    <a:pt x="371373" y="95400"/>
                  </a:lnTo>
                  <a:lnTo>
                    <a:pt x="379184" y="65449"/>
                  </a:lnTo>
                  <a:lnTo>
                    <a:pt x="423461" y="77169"/>
                  </a:lnTo>
                  <a:lnTo>
                    <a:pt x="454713" y="66751"/>
                  </a:lnTo>
                  <a:lnTo>
                    <a:pt x="476850" y="32894"/>
                  </a:lnTo>
                  <a:lnTo>
                    <a:pt x="498990" y="34196"/>
                  </a:lnTo>
                  <a:lnTo>
                    <a:pt x="535449" y="-963"/>
                  </a:lnTo>
                  <a:lnTo>
                    <a:pt x="562797" y="1641"/>
                  </a:lnTo>
                  <a:close/>
                  <a:moveTo>
                    <a:pt x="314074" y="329797"/>
                  </a:moveTo>
                  <a:lnTo>
                    <a:pt x="358351" y="388396"/>
                  </a:lnTo>
                  <a:lnTo>
                    <a:pt x="415647" y="349330"/>
                  </a:lnTo>
                  <a:lnTo>
                    <a:pt x="458620" y="349330"/>
                  </a:lnTo>
                  <a:lnTo>
                    <a:pt x="476850" y="302451"/>
                  </a:lnTo>
                  <a:lnTo>
                    <a:pt x="401324" y="255571"/>
                  </a:lnTo>
                  <a:lnTo>
                    <a:pt x="319285" y="292033"/>
                  </a:lnTo>
                  <a:lnTo>
                    <a:pt x="316681" y="311567"/>
                  </a:lnTo>
                  <a:close/>
                </a:path>
              </a:pathLst>
            </a:custGeom>
            <a:solidFill>
              <a:srgbClr val="F0CD91"/>
            </a:solidFill>
            <a:ln w="15883"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0" name="Volný tvar: obrazec 59">
              <a:extLst>
                <a:ext uri="{FF2B5EF4-FFF2-40B4-BE49-F238E27FC236}">
                  <a16:creationId xmlns:a16="http://schemas.microsoft.com/office/drawing/2014/main" id="{540DF8E5-5037-4006-9167-FA30B50F7E48}"/>
                </a:ext>
              </a:extLst>
            </p:cNvPr>
            <p:cNvSpPr/>
            <p:nvPr/>
          </p:nvSpPr>
          <p:spPr>
            <a:xfrm>
              <a:off x="9156695" y="1261213"/>
              <a:ext cx="1214959" cy="864665"/>
            </a:xfrm>
            <a:custGeom>
              <a:avLst/>
              <a:gdLst>
                <a:gd name="connsiteX0" fmla="*/ 506804 w 1214959"/>
                <a:gd name="connsiteY0" fmla="*/ 328494 h 864665"/>
                <a:gd name="connsiteX1" fmla="*/ 569311 w 1214959"/>
                <a:gd name="connsiteY1" fmla="*/ 328494 h 864665"/>
                <a:gd name="connsiteX2" fmla="*/ 609677 w 1214959"/>
                <a:gd name="connsiteY2" fmla="*/ 298544 h 864665"/>
                <a:gd name="connsiteX3" fmla="*/ 635722 w 1214959"/>
                <a:gd name="connsiteY3" fmla="*/ 311567 h 864665"/>
                <a:gd name="connsiteX4" fmla="*/ 689113 w 1214959"/>
                <a:gd name="connsiteY4" fmla="*/ 290732 h 864665"/>
                <a:gd name="connsiteX5" fmla="*/ 833660 w 1214959"/>
                <a:gd name="connsiteY5" fmla="*/ 308961 h 864665"/>
                <a:gd name="connsiteX6" fmla="*/ 877933 w 1214959"/>
                <a:gd name="connsiteY6" fmla="*/ 252967 h 864665"/>
                <a:gd name="connsiteX7" fmla="*/ 940440 w 1214959"/>
                <a:gd name="connsiteY7" fmla="*/ 284221 h 864665"/>
                <a:gd name="connsiteX8" fmla="*/ 933929 w 1214959"/>
                <a:gd name="connsiteY8" fmla="*/ 379281 h 864665"/>
                <a:gd name="connsiteX9" fmla="*/ 946951 w 1214959"/>
                <a:gd name="connsiteY9" fmla="*/ 417045 h 864665"/>
                <a:gd name="connsiteX10" fmla="*/ 1013362 w 1214959"/>
                <a:gd name="connsiteY10" fmla="*/ 441787 h 864665"/>
                <a:gd name="connsiteX11" fmla="*/ 1035502 w 1214959"/>
                <a:gd name="connsiteY11" fmla="*/ 466529 h 864665"/>
                <a:gd name="connsiteX12" fmla="*/ 1104516 w 1214959"/>
                <a:gd name="connsiteY12" fmla="*/ 467831 h 864665"/>
                <a:gd name="connsiteX13" fmla="*/ 1117538 w 1214959"/>
                <a:gd name="connsiteY13" fmla="*/ 500387 h 864665"/>
                <a:gd name="connsiteX14" fmla="*/ 1138375 w 1214959"/>
                <a:gd name="connsiteY14" fmla="*/ 513409 h 864665"/>
                <a:gd name="connsiteX15" fmla="*/ 1194370 w 1214959"/>
                <a:gd name="connsiteY15" fmla="*/ 510803 h 864665"/>
                <a:gd name="connsiteX16" fmla="*/ 1206089 w 1214959"/>
                <a:gd name="connsiteY16" fmla="*/ 532942 h 864665"/>
                <a:gd name="connsiteX17" fmla="*/ 1183952 w 1214959"/>
                <a:gd name="connsiteY17" fmla="*/ 583728 h 864665"/>
                <a:gd name="connsiteX18" fmla="*/ 1212600 w 1214959"/>
                <a:gd name="connsiteY18" fmla="*/ 612376 h 864665"/>
                <a:gd name="connsiteX19" fmla="*/ 1198278 w 1214959"/>
                <a:gd name="connsiteY19" fmla="*/ 635816 h 864665"/>
                <a:gd name="connsiteX20" fmla="*/ 1126656 w 1214959"/>
                <a:gd name="connsiteY20" fmla="*/ 599354 h 864665"/>
                <a:gd name="connsiteX21" fmla="*/ 1064150 w 1214959"/>
                <a:gd name="connsiteY21" fmla="*/ 620189 h 864665"/>
                <a:gd name="connsiteX22" fmla="*/ 1038105 w 1214959"/>
                <a:gd name="connsiteY22" fmla="*/ 595447 h 864665"/>
                <a:gd name="connsiteX23" fmla="*/ 993829 w 1214959"/>
                <a:gd name="connsiteY23" fmla="*/ 588936 h 864665"/>
                <a:gd name="connsiteX24" fmla="*/ 987318 w 1214959"/>
                <a:gd name="connsiteY24" fmla="*/ 726971 h 864665"/>
                <a:gd name="connsiteX25" fmla="*/ 931325 w 1214959"/>
                <a:gd name="connsiteY25" fmla="*/ 730877 h 864665"/>
                <a:gd name="connsiteX26" fmla="*/ 902674 w 1214959"/>
                <a:gd name="connsiteY26" fmla="*/ 781663 h 864665"/>
                <a:gd name="connsiteX27" fmla="*/ 890955 w 1214959"/>
                <a:gd name="connsiteY27" fmla="*/ 841564 h 864665"/>
                <a:gd name="connsiteX28" fmla="*/ 806312 w 1214959"/>
                <a:gd name="connsiteY28" fmla="*/ 816822 h 864665"/>
                <a:gd name="connsiteX29" fmla="*/ 755527 w 1214959"/>
                <a:gd name="connsiteY29" fmla="*/ 863703 h 864665"/>
                <a:gd name="connsiteX30" fmla="*/ 661766 w 1214959"/>
                <a:gd name="connsiteY30" fmla="*/ 849377 h 864665"/>
                <a:gd name="connsiteX31" fmla="*/ 635722 w 1214959"/>
                <a:gd name="connsiteY31" fmla="*/ 827240 h 864665"/>
                <a:gd name="connsiteX32" fmla="*/ 642233 w 1214959"/>
                <a:gd name="connsiteY32" fmla="*/ 812916 h 864665"/>
                <a:gd name="connsiteX33" fmla="*/ 627910 w 1214959"/>
                <a:gd name="connsiteY33" fmla="*/ 790778 h 864665"/>
                <a:gd name="connsiteX34" fmla="*/ 561496 w 1214959"/>
                <a:gd name="connsiteY34" fmla="*/ 753015 h 864665"/>
                <a:gd name="connsiteX35" fmla="*/ 518523 w 1214959"/>
                <a:gd name="connsiteY35" fmla="*/ 694416 h 864665"/>
                <a:gd name="connsiteX36" fmla="*/ 493782 w 1214959"/>
                <a:gd name="connsiteY36" fmla="*/ 689207 h 864665"/>
                <a:gd name="connsiteX37" fmla="*/ 445601 w 1214959"/>
                <a:gd name="connsiteY37" fmla="*/ 646233 h 864665"/>
                <a:gd name="connsiteX38" fmla="*/ 423464 w 1214959"/>
                <a:gd name="connsiteY38" fmla="*/ 656651 h 864665"/>
                <a:gd name="connsiteX39" fmla="*/ 393513 w 1214959"/>
                <a:gd name="connsiteY39" fmla="*/ 641024 h 864665"/>
                <a:gd name="connsiteX40" fmla="*/ 375280 w 1214959"/>
                <a:gd name="connsiteY40" fmla="*/ 592843 h 864665"/>
                <a:gd name="connsiteX41" fmla="*/ 307566 w 1214959"/>
                <a:gd name="connsiteY41" fmla="*/ 557684 h 864665"/>
                <a:gd name="connsiteX42" fmla="*/ 295847 w 1214959"/>
                <a:gd name="connsiteY42" fmla="*/ 534244 h 864665"/>
                <a:gd name="connsiteX43" fmla="*/ 233341 w 1214959"/>
                <a:gd name="connsiteY43" fmla="*/ 460018 h 864665"/>
                <a:gd name="connsiteX44" fmla="*/ 203389 w 1214959"/>
                <a:gd name="connsiteY44" fmla="*/ 439182 h 864665"/>
                <a:gd name="connsiteX45" fmla="*/ 151301 w 1214959"/>
                <a:gd name="connsiteY45" fmla="*/ 437880 h 864665"/>
                <a:gd name="connsiteX46" fmla="*/ 88795 w 1214959"/>
                <a:gd name="connsiteY46" fmla="*/ 367560 h 864665"/>
                <a:gd name="connsiteX47" fmla="*/ 88795 w 1214959"/>
                <a:gd name="connsiteY47" fmla="*/ 342820 h 864665"/>
                <a:gd name="connsiteX48" fmla="*/ 73169 w 1214959"/>
                <a:gd name="connsiteY48" fmla="*/ 329798 h 864665"/>
                <a:gd name="connsiteX49" fmla="*/ 41917 w 1214959"/>
                <a:gd name="connsiteY49" fmla="*/ 251665 h 864665"/>
                <a:gd name="connsiteX50" fmla="*/ -2360 w 1214959"/>
                <a:gd name="connsiteY50" fmla="*/ 208692 h 864665"/>
                <a:gd name="connsiteX51" fmla="*/ 19780 w 1214959"/>
                <a:gd name="connsiteY51" fmla="*/ 190461 h 864665"/>
                <a:gd name="connsiteX52" fmla="*/ 49728 w 1214959"/>
                <a:gd name="connsiteY52" fmla="*/ 122747 h 864665"/>
                <a:gd name="connsiteX53" fmla="*/ 190367 w 1214959"/>
                <a:gd name="connsiteY53" fmla="*/ 101911 h 864665"/>
                <a:gd name="connsiteX54" fmla="*/ 247666 w 1214959"/>
                <a:gd name="connsiteY54" fmla="*/ 47218 h 864665"/>
                <a:gd name="connsiteX55" fmla="*/ 298451 w 1214959"/>
                <a:gd name="connsiteY55" fmla="*/ 48521 h 864665"/>
                <a:gd name="connsiteX56" fmla="*/ 323192 w 1214959"/>
                <a:gd name="connsiteY56" fmla="*/ -963 h 864665"/>
                <a:gd name="connsiteX57" fmla="*/ 362258 w 1214959"/>
                <a:gd name="connsiteY57" fmla="*/ 6850 h 864665"/>
                <a:gd name="connsiteX58" fmla="*/ 368769 w 1214959"/>
                <a:gd name="connsiteY58" fmla="*/ 28987 h 864665"/>
                <a:gd name="connsiteX59" fmla="*/ 454716 w 1214959"/>
                <a:gd name="connsiteY59" fmla="*/ 52427 h 864665"/>
                <a:gd name="connsiteX60" fmla="*/ 517223 w 1214959"/>
                <a:gd name="connsiteY60" fmla="*/ 95400 h 864665"/>
                <a:gd name="connsiteX61" fmla="*/ 513315 w 1214959"/>
                <a:gd name="connsiteY61" fmla="*/ 164416 h 864665"/>
                <a:gd name="connsiteX62" fmla="*/ 528941 w 1214959"/>
                <a:gd name="connsiteY62" fmla="*/ 216505 h 864665"/>
                <a:gd name="connsiteX63" fmla="*/ 501597 w 1214959"/>
                <a:gd name="connsiteY63" fmla="*/ 265989 h 86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4959" h="864665">
                  <a:moveTo>
                    <a:pt x="506804" y="328494"/>
                  </a:moveTo>
                  <a:lnTo>
                    <a:pt x="569311" y="328494"/>
                  </a:lnTo>
                  <a:lnTo>
                    <a:pt x="609677" y="298544"/>
                  </a:lnTo>
                  <a:lnTo>
                    <a:pt x="635722" y="311567"/>
                  </a:lnTo>
                  <a:lnTo>
                    <a:pt x="689113" y="290732"/>
                  </a:lnTo>
                  <a:lnTo>
                    <a:pt x="833660" y="308961"/>
                  </a:lnTo>
                  <a:lnTo>
                    <a:pt x="877933" y="252967"/>
                  </a:lnTo>
                  <a:lnTo>
                    <a:pt x="940440" y="284221"/>
                  </a:lnTo>
                  <a:lnTo>
                    <a:pt x="933929" y="379281"/>
                  </a:lnTo>
                  <a:lnTo>
                    <a:pt x="946951" y="417045"/>
                  </a:lnTo>
                  <a:lnTo>
                    <a:pt x="1013362" y="441787"/>
                  </a:lnTo>
                  <a:lnTo>
                    <a:pt x="1035502" y="466529"/>
                  </a:lnTo>
                  <a:lnTo>
                    <a:pt x="1104516" y="467831"/>
                  </a:lnTo>
                  <a:lnTo>
                    <a:pt x="1117538" y="500387"/>
                  </a:lnTo>
                  <a:lnTo>
                    <a:pt x="1138375" y="513409"/>
                  </a:lnTo>
                  <a:lnTo>
                    <a:pt x="1194370" y="510803"/>
                  </a:lnTo>
                  <a:lnTo>
                    <a:pt x="1206089" y="532942"/>
                  </a:lnTo>
                  <a:lnTo>
                    <a:pt x="1183952" y="583728"/>
                  </a:lnTo>
                  <a:lnTo>
                    <a:pt x="1212600" y="612376"/>
                  </a:lnTo>
                  <a:lnTo>
                    <a:pt x="1198278" y="635816"/>
                  </a:lnTo>
                  <a:lnTo>
                    <a:pt x="1126656" y="599354"/>
                  </a:lnTo>
                  <a:lnTo>
                    <a:pt x="1064150" y="620189"/>
                  </a:lnTo>
                  <a:lnTo>
                    <a:pt x="1038105" y="595447"/>
                  </a:lnTo>
                  <a:lnTo>
                    <a:pt x="993829" y="588936"/>
                  </a:lnTo>
                  <a:lnTo>
                    <a:pt x="987318" y="726971"/>
                  </a:lnTo>
                  <a:lnTo>
                    <a:pt x="931325" y="730877"/>
                  </a:lnTo>
                  <a:lnTo>
                    <a:pt x="902674" y="781663"/>
                  </a:lnTo>
                  <a:lnTo>
                    <a:pt x="890955" y="841564"/>
                  </a:lnTo>
                  <a:lnTo>
                    <a:pt x="806312" y="816822"/>
                  </a:lnTo>
                  <a:lnTo>
                    <a:pt x="755527" y="863703"/>
                  </a:lnTo>
                  <a:lnTo>
                    <a:pt x="661766" y="849377"/>
                  </a:lnTo>
                  <a:lnTo>
                    <a:pt x="635722" y="827240"/>
                  </a:lnTo>
                  <a:lnTo>
                    <a:pt x="642233" y="812916"/>
                  </a:lnTo>
                  <a:lnTo>
                    <a:pt x="627910" y="790778"/>
                  </a:lnTo>
                  <a:lnTo>
                    <a:pt x="561496" y="753015"/>
                  </a:lnTo>
                  <a:lnTo>
                    <a:pt x="518523" y="694416"/>
                  </a:lnTo>
                  <a:lnTo>
                    <a:pt x="493782" y="689207"/>
                  </a:lnTo>
                  <a:lnTo>
                    <a:pt x="445601" y="646233"/>
                  </a:lnTo>
                  <a:lnTo>
                    <a:pt x="423464" y="656651"/>
                  </a:lnTo>
                  <a:lnTo>
                    <a:pt x="393513" y="641024"/>
                  </a:lnTo>
                  <a:lnTo>
                    <a:pt x="375280" y="592843"/>
                  </a:lnTo>
                  <a:lnTo>
                    <a:pt x="307566" y="557684"/>
                  </a:lnTo>
                  <a:lnTo>
                    <a:pt x="295847" y="534244"/>
                  </a:lnTo>
                  <a:lnTo>
                    <a:pt x="233341" y="460018"/>
                  </a:lnTo>
                  <a:lnTo>
                    <a:pt x="203389" y="439182"/>
                  </a:lnTo>
                  <a:lnTo>
                    <a:pt x="151301" y="437880"/>
                  </a:lnTo>
                  <a:lnTo>
                    <a:pt x="88795" y="367560"/>
                  </a:lnTo>
                  <a:lnTo>
                    <a:pt x="88795" y="342820"/>
                  </a:lnTo>
                  <a:lnTo>
                    <a:pt x="73169" y="329798"/>
                  </a:lnTo>
                  <a:lnTo>
                    <a:pt x="41917" y="251665"/>
                  </a:lnTo>
                  <a:lnTo>
                    <a:pt x="-2360" y="208692"/>
                  </a:lnTo>
                  <a:lnTo>
                    <a:pt x="19780" y="190461"/>
                  </a:lnTo>
                  <a:lnTo>
                    <a:pt x="49728" y="122747"/>
                  </a:lnTo>
                  <a:lnTo>
                    <a:pt x="190367" y="101911"/>
                  </a:lnTo>
                  <a:lnTo>
                    <a:pt x="247666" y="47218"/>
                  </a:lnTo>
                  <a:lnTo>
                    <a:pt x="298451" y="48521"/>
                  </a:lnTo>
                  <a:lnTo>
                    <a:pt x="323192" y="-963"/>
                  </a:lnTo>
                  <a:lnTo>
                    <a:pt x="362258" y="6850"/>
                  </a:lnTo>
                  <a:lnTo>
                    <a:pt x="368769" y="28987"/>
                  </a:lnTo>
                  <a:lnTo>
                    <a:pt x="454716" y="52427"/>
                  </a:lnTo>
                  <a:lnTo>
                    <a:pt x="517223" y="95400"/>
                  </a:lnTo>
                  <a:lnTo>
                    <a:pt x="513315" y="164416"/>
                  </a:lnTo>
                  <a:lnTo>
                    <a:pt x="528941" y="216505"/>
                  </a:lnTo>
                  <a:lnTo>
                    <a:pt x="501597" y="265989"/>
                  </a:lnTo>
                  <a:close/>
                </a:path>
              </a:pathLst>
            </a:custGeom>
            <a:solidFill>
              <a:srgbClr val="F0CD91"/>
            </a:solidFill>
            <a:ln w="15883"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1" name="Volný tvar: obrazec 60">
              <a:extLst>
                <a:ext uri="{FF2B5EF4-FFF2-40B4-BE49-F238E27FC236}">
                  <a16:creationId xmlns:a16="http://schemas.microsoft.com/office/drawing/2014/main" id="{B347EDDD-E42E-4AB9-BA29-6DA97031B54C}"/>
                </a:ext>
              </a:extLst>
            </p:cNvPr>
            <p:cNvSpPr/>
            <p:nvPr/>
          </p:nvSpPr>
          <p:spPr>
            <a:xfrm>
              <a:off x="9030382" y="697357"/>
              <a:ext cx="910244" cy="688867"/>
            </a:xfrm>
            <a:custGeom>
              <a:avLst/>
              <a:gdLst>
                <a:gd name="connsiteX0" fmla="*/ 788079 w 910244"/>
                <a:gd name="connsiteY0" fmla="*/ -963 h 688867"/>
                <a:gd name="connsiteX1" fmla="*/ 824542 w 910244"/>
                <a:gd name="connsiteY1" fmla="*/ 13362 h 688867"/>
                <a:gd name="connsiteX2" fmla="*/ 850586 w 910244"/>
                <a:gd name="connsiteY2" fmla="*/ 1641 h 688867"/>
                <a:gd name="connsiteX3" fmla="*/ 888352 w 910244"/>
                <a:gd name="connsiteY3" fmla="*/ 31592 h 688867"/>
                <a:gd name="connsiteX4" fmla="*/ 885745 w 910244"/>
                <a:gd name="connsiteY4" fmla="*/ 68054 h 688867"/>
                <a:gd name="connsiteX5" fmla="*/ 907885 w 910244"/>
                <a:gd name="connsiteY5" fmla="*/ 66752 h 688867"/>
                <a:gd name="connsiteX6" fmla="*/ 902674 w 910244"/>
                <a:gd name="connsiteY6" fmla="*/ 104516 h 688867"/>
                <a:gd name="connsiteX7" fmla="*/ 879234 w 910244"/>
                <a:gd name="connsiteY7" fmla="*/ 138373 h 688867"/>
                <a:gd name="connsiteX8" fmla="*/ 846679 w 910244"/>
                <a:gd name="connsiteY8" fmla="*/ 140978 h 688867"/>
                <a:gd name="connsiteX9" fmla="*/ 812823 w 910244"/>
                <a:gd name="connsiteY9" fmla="*/ 220412 h 688867"/>
                <a:gd name="connsiteX10" fmla="*/ 866212 w 910244"/>
                <a:gd name="connsiteY10" fmla="*/ 308963 h 688867"/>
                <a:gd name="connsiteX11" fmla="*/ 858400 w 910244"/>
                <a:gd name="connsiteY11" fmla="*/ 338913 h 688867"/>
                <a:gd name="connsiteX12" fmla="*/ 827145 w 910244"/>
                <a:gd name="connsiteY12" fmla="*/ 358446 h 688867"/>
                <a:gd name="connsiteX13" fmla="*/ 823241 w 910244"/>
                <a:gd name="connsiteY13" fmla="*/ 393606 h 688867"/>
                <a:gd name="connsiteX14" fmla="*/ 782872 w 910244"/>
                <a:gd name="connsiteY14" fmla="*/ 411837 h 688867"/>
                <a:gd name="connsiteX15" fmla="*/ 698228 w 910244"/>
                <a:gd name="connsiteY15" fmla="*/ 411837 h 688867"/>
                <a:gd name="connsiteX16" fmla="*/ 646140 w 910244"/>
                <a:gd name="connsiteY16" fmla="*/ 466529 h 688867"/>
                <a:gd name="connsiteX17" fmla="*/ 573215 w 910244"/>
                <a:gd name="connsiteY17" fmla="*/ 483458 h 688867"/>
                <a:gd name="connsiteX18" fmla="*/ 523734 w 910244"/>
                <a:gd name="connsiteY18" fmla="*/ 513409 h 688867"/>
                <a:gd name="connsiteX19" fmla="*/ 484667 w 910244"/>
                <a:gd name="connsiteY19" fmla="*/ 572008 h 688867"/>
                <a:gd name="connsiteX20" fmla="*/ 445601 w 910244"/>
                <a:gd name="connsiteY20" fmla="*/ 564195 h 688867"/>
                <a:gd name="connsiteX21" fmla="*/ 420857 w 910244"/>
                <a:gd name="connsiteY21" fmla="*/ 613679 h 688867"/>
                <a:gd name="connsiteX22" fmla="*/ 370073 w 910244"/>
                <a:gd name="connsiteY22" fmla="*/ 612377 h 688867"/>
                <a:gd name="connsiteX23" fmla="*/ 312774 w 910244"/>
                <a:gd name="connsiteY23" fmla="*/ 667070 h 688867"/>
                <a:gd name="connsiteX24" fmla="*/ 172138 w 910244"/>
                <a:gd name="connsiteY24" fmla="*/ 687905 h 688867"/>
                <a:gd name="connsiteX25" fmla="*/ 149998 w 910244"/>
                <a:gd name="connsiteY25" fmla="*/ 670976 h 688867"/>
                <a:gd name="connsiteX26" fmla="*/ 144790 w 910244"/>
                <a:gd name="connsiteY26" fmla="*/ 648838 h 688867"/>
                <a:gd name="connsiteX27" fmla="*/ 61450 w 910244"/>
                <a:gd name="connsiteY27" fmla="*/ 604563 h 688867"/>
                <a:gd name="connsiteX28" fmla="*/ 61450 w 910244"/>
                <a:gd name="connsiteY28" fmla="*/ 590239 h 688867"/>
                <a:gd name="connsiteX29" fmla="*/ 40614 w 910244"/>
                <a:gd name="connsiteY29" fmla="*/ 573311 h 688867"/>
                <a:gd name="connsiteX30" fmla="*/ 38010 w 910244"/>
                <a:gd name="connsiteY30" fmla="*/ 539453 h 688867"/>
                <a:gd name="connsiteX31" fmla="*/ 21081 w 910244"/>
                <a:gd name="connsiteY31" fmla="*/ 512107 h 688867"/>
                <a:gd name="connsiteX32" fmla="*/ 2851 w 910244"/>
                <a:gd name="connsiteY32" fmla="*/ 497783 h 688867"/>
                <a:gd name="connsiteX33" fmla="*/ 8058 w 910244"/>
                <a:gd name="connsiteY33" fmla="*/ 475645 h 688867"/>
                <a:gd name="connsiteX34" fmla="*/ -2360 w 910244"/>
                <a:gd name="connsiteY34" fmla="*/ 457414 h 688867"/>
                <a:gd name="connsiteX35" fmla="*/ 26288 w 910244"/>
                <a:gd name="connsiteY35" fmla="*/ 458717 h 688867"/>
                <a:gd name="connsiteX36" fmla="*/ 80983 w 910244"/>
                <a:gd name="connsiteY36" fmla="*/ 536849 h 688867"/>
                <a:gd name="connsiteX37" fmla="*/ 87494 w 910244"/>
                <a:gd name="connsiteY37" fmla="*/ 496480 h 688867"/>
                <a:gd name="connsiteX38" fmla="*/ 112235 w 910244"/>
                <a:gd name="connsiteY38" fmla="*/ 452206 h 688867"/>
                <a:gd name="connsiteX39" fmla="*/ 174742 w 910244"/>
                <a:gd name="connsiteY39" fmla="*/ 401419 h 688867"/>
                <a:gd name="connsiteX40" fmla="*/ 217715 w 910244"/>
                <a:gd name="connsiteY40" fmla="*/ 400117 h 688867"/>
                <a:gd name="connsiteX41" fmla="*/ 260685 w 910244"/>
                <a:gd name="connsiteY41" fmla="*/ 371469 h 688867"/>
                <a:gd name="connsiteX42" fmla="*/ 307566 w 910244"/>
                <a:gd name="connsiteY42" fmla="*/ 397513 h 688867"/>
                <a:gd name="connsiteX43" fmla="*/ 340121 w 910244"/>
                <a:gd name="connsiteY43" fmla="*/ 338913 h 688867"/>
                <a:gd name="connsiteX44" fmla="*/ 390906 w 910244"/>
                <a:gd name="connsiteY44" fmla="*/ 336309 h 688867"/>
                <a:gd name="connsiteX45" fmla="*/ 414346 w 910244"/>
                <a:gd name="connsiteY45" fmla="*/ 290732 h 688867"/>
                <a:gd name="connsiteX46" fmla="*/ 433880 w 910244"/>
                <a:gd name="connsiteY46" fmla="*/ 290732 h 688867"/>
                <a:gd name="connsiteX47" fmla="*/ 461227 w 910244"/>
                <a:gd name="connsiteY47" fmla="*/ 259478 h 688867"/>
                <a:gd name="connsiteX48" fmla="*/ 485968 w 910244"/>
                <a:gd name="connsiteY48" fmla="*/ 273803 h 688867"/>
                <a:gd name="connsiteX49" fmla="*/ 502897 w 910244"/>
                <a:gd name="connsiteY49" fmla="*/ 258176 h 688867"/>
                <a:gd name="connsiteX50" fmla="*/ 515919 w 910244"/>
                <a:gd name="connsiteY50" fmla="*/ 215204 h 688867"/>
                <a:gd name="connsiteX51" fmla="*/ 554985 w 910244"/>
                <a:gd name="connsiteY51" fmla="*/ 199577 h 688867"/>
                <a:gd name="connsiteX52" fmla="*/ 627910 w 910244"/>
                <a:gd name="connsiteY52" fmla="*/ 195671 h 688867"/>
                <a:gd name="connsiteX53" fmla="*/ 672184 w 910244"/>
                <a:gd name="connsiteY53" fmla="*/ 147489 h 688867"/>
                <a:gd name="connsiteX54" fmla="*/ 812823 w 910244"/>
                <a:gd name="connsiteY54" fmla="*/ 88889 h 688867"/>
                <a:gd name="connsiteX55" fmla="*/ 816730 w 910244"/>
                <a:gd name="connsiteY55" fmla="*/ 74565 h 688867"/>
                <a:gd name="connsiteX56" fmla="*/ 771153 w 910244"/>
                <a:gd name="connsiteY56" fmla="*/ 38103 h 68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10244" h="688867">
                  <a:moveTo>
                    <a:pt x="788079" y="-963"/>
                  </a:moveTo>
                  <a:lnTo>
                    <a:pt x="824542" y="13362"/>
                  </a:lnTo>
                  <a:lnTo>
                    <a:pt x="850586" y="1641"/>
                  </a:lnTo>
                  <a:lnTo>
                    <a:pt x="888352" y="31592"/>
                  </a:lnTo>
                  <a:lnTo>
                    <a:pt x="885745" y="68054"/>
                  </a:lnTo>
                  <a:lnTo>
                    <a:pt x="907885" y="66752"/>
                  </a:lnTo>
                  <a:lnTo>
                    <a:pt x="902674" y="104516"/>
                  </a:lnTo>
                  <a:lnTo>
                    <a:pt x="879234" y="138373"/>
                  </a:lnTo>
                  <a:lnTo>
                    <a:pt x="846679" y="140978"/>
                  </a:lnTo>
                  <a:lnTo>
                    <a:pt x="812823" y="220412"/>
                  </a:lnTo>
                  <a:lnTo>
                    <a:pt x="866212" y="308963"/>
                  </a:lnTo>
                  <a:lnTo>
                    <a:pt x="858400" y="338913"/>
                  </a:lnTo>
                  <a:lnTo>
                    <a:pt x="827145" y="358446"/>
                  </a:lnTo>
                  <a:lnTo>
                    <a:pt x="823241" y="393606"/>
                  </a:lnTo>
                  <a:lnTo>
                    <a:pt x="782872" y="411837"/>
                  </a:lnTo>
                  <a:lnTo>
                    <a:pt x="698228" y="411837"/>
                  </a:lnTo>
                  <a:lnTo>
                    <a:pt x="646140" y="466529"/>
                  </a:lnTo>
                  <a:lnTo>
                    <a:pt x="573215" y="483458"/>
                  </a:lnTo>
                  <a:lnTo>
                    <a:pt x="523734" y="513409"/>
                  </a:lnTo>
                  <a:lnTo>
                    <a:pt x="484667" y="572008"/>
                  </a:lnTo>
                  <a:lnTo>
                    <a:pt x="445601" y="564195"/>
                  </a:lnTo>
                  <a:lnTo>
                    <a:pt x="420857" y="613679"/>
                  </a:lnTo>
                  <a:lnTo>
                    <a:pt x="370073" y="612377"/>
                  </a:lnTo>
                  <a:lnTo>
                    <a:pt x="312774" y="667070"/>
                  </a:lnTo>
                  <a:lnTo>
                    <a:pt x="172138" y="687905"/>
                  </a:lnTo>
                  <a:lnTo>
                    <a:pt x="149998" y="670976"/>
                  </a:lnTo>
                  <a:lnTo>
                    <a:pt x="144790" y="648838"/>
                  </a:lnTo>
                  <a:lnTo>
                    <a:pt x="61450" y="604563"/>
                  </a:lnTo>
                  <a:lnTo>
                    <a:pt x="61450" y="590239"/>
                  </a:lnTo>
                  <a:lnTo>
                    <a:pt x="40614" y="573311"/>
                  </a:lnTo>
                  <a:lnTo>
                    <a:pt x="38010" y="539453"/>
                  </a:lnTo>
                  <a:lnTo>
                    <a:pt x="21081" y="512107"/>
                  </a:lnTo>
                  <a:lnTo>
                    <a:pt x="2851" y="497783"/>
                  </a:lnTo>
                  <a:lnTo>
                    <a:pt x="8058" y="475645"/>
                  </a:lnTo>
                  <a:lnTo>
                    <a:pt x="-2360" y="457414"/>
                  </a:lnTo>
                  <a:lnTo>
                    <a:pt x="26288" y="458717"/>
                  </a:lnTo>
                  <a:lnTo>
                    <a:pt x="80983" y="536849"/>
                  </a:lnTo>
                  <a:lnTo>
                    <a:pt x="87494" y="496480"/>
                  </a:lnTo>
                  <a:lnTo>
                    <a:pt x="112235" y="452206"/>
                  </a:lnTo>
                  <a:lnTo>
                    <a:pt x="174742" y="401419"/>
                  </a:lnTo>
                  <a:lnTo>
                    <a:pt x="217715" y="400117"/>
                  </a:lnTo>
                  <a:lnTo>
                    <a:pt x="260685" y="371469"/>
                  </a:lnTo>
                  <a:lnTo>
                    <a:pt x="307566" y="397513"/>
                  </a:lnTo>
                  <a:lnTo>
                    <a:pt x="340121" y="338913"/>
                  </a:lnTo>
                  <a:lnTo>
                    <a:pt x="390906" y="336309"/>
                  </a:lnTo>
                  <a:lnTo>
                    <a:pt x="414346" y="290732"/>
                  </a:lnTo>
                  <a:lnTo>
                    <a:pt x="433880" y="290732"/>
                  </a:lnTo>
                  <a:lnTo>
                    <a:pt x="461227" y="259478"/>
                  </a:lnTo>
                  <a:lnTo>
                    <a:pt x="485968" y="273803"/>
                  </a:lnTo>
                  <a:lnTo>
                    <a:pt x="502897" y="258176"/>
                  </a:lnTo>
                  <a:lnTo>
                    <a:pt x="515919" y="215204"/>
                  </a:lnTo>
                  <a:lnTo>
                    <a:pt x="554985" y="199577"/>
                  </a:lnTo>
                  <a:lnTo>
                    <a:pt x="627910" y="195671"/>
                  </a:lnTo>
                  <a:lnTo>
                    <a:pt x="672184" y="147489"/>
                  </a:lnTo>
                  <a:lnTo>
                    <a:pt x="812823" y="88889"/>
                  </a:lnTo>
                  <a:lnTo>
                    <a:pt x="816730" y="74565"/>
                  </a:lnTo>
                  <a:lnTo>
                    <a:pt x="771153" y="38103"/>
                  </a:lnTo>
                  <a:close/>
                </a:path>
              </a:pathLst>
            </a:custGeom>
            <a:solidFill>
              <a:srgbClr val="E6A532"/>
            </a:solidFill>
            <a:ln w="15883"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2" name="Volný tvar: obrazec 61">
              <a:extLst>
                <a:ext uri="{FF2B5EF4-FFF2-40B4-BE49-F238E27FC236}">
                  <a16:creationId xmlns:a16="http://schemas.microsoft.com/office/drawing/2014/main" id="{D92E6530-4247-4F83-AAD3-2987D4598786}"/>
                </a:ext>
              </a:extLst>
            </p:cNvPr>
            <p:cNvSpPr/>
            <p:nvPr/>
          </p:nvSpPr>
          <p:spPr>
            <a:xfrm>
              <a:off x="9837273" y="694813"/>
              <a:ext cx="966233" cy="799230"/>
            </a:xfrm>
            <a:custGeom>
              <a:avLst/>
              <a:gdLst>
                <a:gd name="connsiteX0" fmla="*/ 415650 w 949307"/>
                <a:gd name="connsiteY0" fmla="*/ 124049 h 785230"/>
                <a:gd name="connsiteX1" fmla="*/ 498990 w 949307"/>
                <a:gd name="connsiteY1" fmla="*/ 138373 h 785230"/>
                <a:gd name="connsiteX2" fmla="*/ 518523 w 949307"/>
                <a:gd name="connsiteY2" fmla="*/ 135769 h 785230"/>
                <a:gd name="connsiteX3" fmla="*/ 541963 w 949307"/>
                <a:gd name="connsiteY3" fmla="*/ 173533 h 785230"/>
                <a:gd name="connsiteX4" fmla="*/ 582330 w 949307"/>
                <a:gd name="connsiteY4" fmla="*/ 167022 h 785230"/>
                <a:gd name="connsiteX5" fmla="*/ 599259 w 949307"/>
                <a:gd name="connsiteY5" fmla="*/ 208693 h 785230"/>
                <a:gd name="connsiteX6" fmla="*/ 627907 w 949307"/>
                <a:gd name="connsiteY6" fmla="*/ 174835 h 785230"/>
                <a:gd name="connsiteX7" fmla="*/ 660462 w 949307"/>
                <a:gd name="connsiteY7" fmla="*/ 189160 h 785230"/>
                <a:gd name="connsiteX8" fmla="*/ 678695 w 949307"/>
                <a:gd name="connsiteY8" fmla="*/ 168324 h 785230"/>
                <a:gd name="connsiteX9" fmla="*/ 711250 w 949307"/>
                <a:gd name="connsiteY9" fmla="*/ 173533 h 785230"/>
                <a:gd name="connsiteX10" fmla="*/ 746409 w 949307"/>
                <a:gd name="connsiteY10" fmla="*/ 199577 h 785230"/>
                <a:gd name="connsiteX11" fmla="*/ 735991 w 949307"/>
                <a:gd name="connsiteY11" fmla="*/ 246456 h 785230"/>
                <a:gd name="connsiteX12" fmla="*/ 677392 w 949307"/>
                <a:gd name="connsiteY12" fmla="*/ 306358 h 785230"/>
                <a:gd name="connsiteX13" fmla="*/ 771150 w 949307"/>
                <a:gd name="connsiteY13" fmla="*/ 367561 h 785230"/>
                <a:gd name="connsiteX14" fmla="*/ 811520 w 949307"/>
                <a:gd name="connsiteY14" fmla="*/ 413139 h 785230"/>
                <a:gd name="connsiteX15" fmla="*/ 827145 w 949307"/>
                <a:gd name="connsiteY15" fmla="*/ 456112 h 785230"/>
                <a:gd name="connsiteX16" fmla="*/ 875326 w 949307"/>
                <a:gd name="connsiteY16" fmla="*/ 474342 h 785230"/>
                <a:gd name="connsiteX17" fmla="*/ 928718 w 949307"/>
                <a:gd name="connsiteY17" fmla="*/ 414441 h 785230"/>
                <a:gd name="connsiteX18" fmla="*/ 918300 w 949307"/>
                <a:gd name="connsiteY18" fmla="*/ 480853 h 785230"/>
                <a:gd name="connsiteX19" fmla="*/ 915696 w 949307"/>
                <a:gd name="connsiteY19" fmla="*/ 509502 h 785230"/>
                <a:gd name="connsiteX20" fmla="*/ 888349 w 949307"/>
                <a:gd name="connsiteY20" fmla="*/ 539453 h 785230"/>
                <a:gd name="connsiteX21" fmla="*/ 906581 w 949307"/>
                <a:gd name="connsiteY21" fmla="*/ 591541 h 785230"/>
                <a:gd name="connsiteX22" fmla="*/ 903978 w 949307"/>
                <a:gd name="connsiteY22" fmla="*/ 628003 h 785230"/>
                <a:gd name="connsiteX23" fmla="*/ 946948 w 949307"/>
                <a:gd name="connsiteY23" fmla="*/ 697020 h 785230"/>
                <a:gd name="connsiteX24" fmla="*/ 939136 w 949307"/>
                <a:gd name="connsiteY24" fmla="*/ 759526 h 785230"/>
                <a:gd name="connsiteX25" fmla="*/ 851889 w 949307"/>
                <a:gd name="connsiteY25" fmla="*/ 753015 h 785230"/>
                <a:gd name="connsiteX26" fmla="*/ 789383 w 949307"/>
                <a:gd name="connsiteY26" fmla="*/ 784268 h 785230"/>
                <a:gd name="connsiteX27" fmla="*/ 724272 w 949307"/>
                <a:gd name="connsiteY27" fmla="*/ 741295 h 785230"/>
                <a:gd name="connsiteX28" fmla="*/ 638325 w 949307"/>
                <a:gd name="connsiteY28" fmla="*/ 711344 h 785230"/>
                <a:gd name="connsiteX29" fmla="*/ 617492 w 949307"/>
                <a:gd name="connsiteY29" fmla="*/ 733482 h 785230"/>
                <a:gd name="connsiteX30" fmla="*/ 595352 w 949307"/>
                <a:gd name="connsiteY30" fmla="*/ 730877 h 785230"/>
                <a:gd name="connsiteX31" fmla="*/ 544567 w 949307"/>
                <a:gd name="connsiteY31" fmla="*/ 689207 h 785230"/>
                <a:gd name="connsiteX32" fmla="*/ 442994 w 949307"/>
                <a:gd name="connsiteY32" fmla="*/ 650140 h 785230"/>
                <a:gd name="connsiteX33" fmla="*/ 450809 w 949307"/>
                <a:gd name="connsiteY33" fmla="*/ 596750 h 785230"/>
                <a:gd name="connsiteX34" fmla="*/ 396117 w 949307"/>
                <a:gd name="connsiteY34" fmla="*/ 556381 h 785230"/>
                <a:gd name="connsiteX35" fmla="*/ 401324 w 949307"/>
                <a:gd name="connsiteY35" fmla="*/ 525129 h 785230"/>
                <a:gd name="connsiteX36" fmla="*/ 411743 w 949307"/>
                <a:gd name="connsiteY36" fmla="*/ 509502 h 785230"/>
                <a:gd name="connsiteX37" fmla="*/ 385698 w 949307"/>
                <a:gd name="connsiteY37" fmla="*/ 486063 h 785230"/>
                <a:gd name="connsiteX38" fmla="*/ 390906 w 949307"/>
                <a:gd name="connsiteY38" fmla="*/ 457414 h 785230"/>
                <a:gd name="connsiteX39" fmla="*/ 379187 w 949307"/>
                <a:gd name="connsiteY39" fmla="*/ 410535 h 785230"/>
                <a:gd name="connsiteX40" fmla="*/ 328399 w 949307"/>
                <a:gd name="connsiteY40" fmla="*/ 407930 h 785230"/>
                <a:gd name="connsiteX41" fmla="*/ 285429 w 949307"/>
                <a:gd name="connsiteY41" fmla="*/ 372770 h 785230"/>
                <a:gd name="connsiteX42" fmla="*/ 295844 w 949307"/>
                <a:gd name="connsiteY42" fmla="*/ 342820 h 785230"/>
                <a:gd name="connsiteX43" fmla="*/ 284126 w 949307"/>
                <a:gd name="connsiteY43" fmla="*/ 303754 h 785230"/>
                <a:gd name="connsiteX44" fmla="*/ 289333 w 949307"/>
                <a:gd name="connsiteY44" fmla="*/ 279011 h 785230"/>
                <a:gd name="connsiteX45" fmla="*/ 234641 w 949307"/>
                <a:gd name="connsiteY45" fmla="*/ 239945 h 785230"/>
                <a:gd name="connsiteX46" fmla="*/ 207297 w 949307"/>
                <a:gd name="connsiteY46" fmla="*/ 237341 h 785230"/>
                <a:gd name="connsiteX47" fmla="*/ 170834 w 949307"/>
                <a:gd name="connsiteY47" fmla="*/ 272500 h 785230"/>
                <a:gd name="connsiteX48" fmla="*/ 148697 w 949307"/>
                <a:gd name="connsiteY48" fmla="*/ 271198 h 785230"/>
                <a:gd name="connsiteX49" fmla="*/ 126557 w 949307"/>
                <a:gd name="connsiteY49" fmla="*/ 305055 h 785230"/>
                <a:gd name="connsiteX50" fmla="*/ 95306 w 949307"/>
                <a:gd name="connsiteY50" fmla="*/ 315473 h 785230"/>
                <a:gd name="connsiteX51" fmla="*/ 51032 w 949307"/>
                <a:gd name="connsiteY51" fmla="*/ 303754 h 785230"/>
                <a:gd name="connsiteX52" fmla="*/ -2360 w 949307"/>
                <a:gd name="connsiteY52" fmla="*/ 215204 h 785230"/>
                <a:gd name="connsiteX53" fmla="*/ 31499 w 949307"/>
                <a:gd name="connsiteY53" fmla="*/ 135769 h 785230"/>
                <a:gd name="connsiteX54" fmla="*/ 64054 w 949307"/>
                <a:gd name="connsiteY54" fmla="*/ 133164 h 785230"/>
                <a:gd name="connsiteX55" fmla="*/ 87491 w 949307"/>
                <a:gd name="connsiteY55" fmla="*/ 99307 h 785230"/>
                <a:gd name="connsiteX56" fmla="*/ 142186 w 949307"/>
                <a:gd name="connsiteY56" fmla="*/ 114934 h 785230"/>
                <a:gd name="connsiteX57" fmla="*/ 160416 w 949307"/>
                <a:gd name="connsiteY57" fmla="*/ 86285 h 785230"/>
                <a:gd name="connsiteX58" fmla="*/ 219015 w 949307"/>
                <a:gd name="connsiteY58" fmla="*/ 82378 h 785230"/>
                <a:gd name="connsiteX59" fmla="*/ 222923 w 949307"/>
                <a:gd name="connsiteY59" fmla="*/ 34197 h 785230"/>
                <a:gd name="connsiteX60" fmla="*/ 212504 w 949307"/>
                <a:gd name="connsiteY60" fmla="*/ 12059 h 785230"/>
                <a:gd name="connsiteX61" fmla="*/ 222923 w 949307"/>
                <a:gd name="connsiteY61" fmla="*/ -963 h 785230"/>
                <a:gd name="connsiteX62" fmla="*/ 277615 w 949307"/>
                <a:gd name="connsiteY62" fmla="*/ -963 h 785230"/>
                <a:gd name="connsiteX63" fmla="*/ 317984 w 949307"/>
                <a:gd name="connsiteY63" fmla="*/ 19873 h 785230"/>
                <a:gd name="connsiteX64" fmla="*/ 324495 w 949307"/>
                <a:gd name="connsiteY64" fmla="*/ 58939 h 785230"/>
                <a:gd name="connsiteX65" fmla="*/ 364862 w 949307"/>
                <a:gd name="connsiteY65" fmla="*/ 121445 h 785230"/>
                <a:gd name="connsiteX66" fmla="*/ 388302 w 949307"/>
                <a:gd name="connsiteY66" fmla="*/ 108423 h 78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49307" h="785230">
                  <a:moveTo>
                    <a:pt x="415650" y="124049"/>
                  </a:moveTo>
                  <a:lnTo>
                    <a:pt x="498990" y="138373"/>
                  </a:lnTo>
                  <a:lnTo>
                    <a:pt x="518523" y="135769"/>
                  </a:lnTo>
                  <a:lnTo>
                    <a:pt x="541963" y="173533"/>
                  </a:lnTo>
                  <a:lnTo>
                    <a:pt x="582330" y="167022"/>
                  </a:lnTo>
                  <a:lnTo>
                    <a:pt x="599259" y="208693"/>
                  </a:lnTo>
                  <a:lnTo>
                    <a:pt x="627907" y="174835"/>
                  </a:lnTo>
                  <a:lnTo>
                    <a:pt x="660462" y="189160"/>
                  </a:lnTo>
                  <a:lnTo>
                    <a:pt x="678695" y="168324"/>
                  </a:lnTo>
                  <a:lnTo>
                    <a:pt x="711250" y="173533"/>
                  </a:lnTo>
                  <a:lnTo>
                    <a:pt x="746409" y="199577"/>
                  </a:lnTo>
                  <a:lnTo>
                    <a:pt x="735991" y="246456"/>
                  </a:lnTo>
                  <a:lnTo>
                    <a:pt x="677392" y="306358"/>
                  </a:lnTo>
                  <a:lnTo>
                    <a:pt x="771150" y="367561"/>
                  </a:lnTo>
                  <a:lnTo>
                    <a:pt x="811520" y="413139"/>
                  </a:lnTo>
                  <a:lnTo>
                    <a:pt x="827145" y="456112"/>
                  </a:lnTo>
                  <a:lnTo>
                    <a:pt x="875326" y="474342"/>
                  </a:lnTo>
                  <a:lnTo>
                    <a:pt x="928718" y="414441"/>
                  </a:lnTo>
                  <a:lnTo>
                    <a:pt x="918300" y="480853"/>
                  </a:lnTo>
                  <a:lnTo>
                    <a:pt x="915696" y="509502"/>
                  </a:lnTo>
                  <a:lnTo>
                    <a:pt x="888349" y="539453"/>
                  </a:lnTo>
                  <a:lnTo>
                    <a:pt x="906581" y="591541"/>
                  </a:lnTo>
                  <a:lnTo>
                    <a:pt x="903978" y="628003"/>
                  </a:lnTo>
                  <a:lnTo>
                    <a:pt x="946948" y="697020"/>
                  </a:lnTo>
                  <a:lnTo>
                    <a:pt x="939136" y="759526"/>
                  </a:lnTo>
                  <a:lnTo>
                    <a:pt x="851889" y="753015"/>
                  </a:lnTo>
                  <a:lnTo>
                    <a:pt x="789383" y="784268"/>
                  </a:lnTo>
                  <a:lnTo>
                    <a:pt x="724272" y="741295"/>
                  </a:lnTo>
                  <a:lnTo>
                    <a:pt x="638325" y="711344"/>
                  </a:lnTo>
                  <a:lnTo>
                    <a:pt x="617492" y="733482"/>
                  </a:lnTo>
                  <a:lnTo>
                    <a:pt x="595352" y="730877"/>
                  </a:lnTo>
                  <a:lnTo>
                    <a:pt x="544567" y="689207"/>
                  </a:lnTo>
                  <a:lnTo>
                    <a:pt x="442994" y="650140"/>
                  </a:lnTo>
                  <a:lnTo>
                    <a:pt x="450809" y="596750"/>
                  </a:lnTo>
                  <a:lnTo>
                    <a:pt x="396117" y="556381"/>
                  </a:lnTo>
                  <a:lnTo>
                    <a:pt x="401324" y="525129"/>
                  </a:lnTo>
                  <a:lnTo>
                    <a:pt x="411743" y="509502"/>
                  </a:lnTo>
                  <a:lnTo>
                    <a:pt x="385698" y="486063"/>
                  </a:lnTo>
                  <a:lnTo>
                    <a:pt x="390906" y="457414"/>
                  </a:lnTo>
                  <a:lnTo>
                    <a:pt x="379187" y="410535"/>
                  </a:lnTo>
                  <a:lnTo>
                    <a:pt x="328399" y="407930"/>
                  </a:lnTo>
                  <a:lnTo>
                    <a:pt x="285429" y="372770"/>
                  </a:lnTo>
                  <a:lnTo>
                    <a:pt x="295844" y="342820"/>
                  </a:lnTo>
                  <a:lnTo>
                    <a:pt x="284126" y="303754"/>
                  </a:lnTo>
                  <a:lnTo>
                    <a:pt x="289333" y="279011"/>
                  </a:lnTo>
                  <a:lnTo>
                    <a:pt x="234641" y="239945"/>
                  </a:lnTo>
                  <a:lnTo>
                    <a:pt x="207297" y="237341"/>
                  </a:lnTo>
                  <a:lnTo>
                    <a:pt x="170834" y="272500"/>
                  </a:lnTo>
                  <a:lnTo>
                    <a:pt x="148697" y="271198"/>
                  </a:lnTo>
                  <a:lnTo>
                    <a:pt x="126557" y="305055"/>
                  </a:lnTo>
                  <a:lnTo>
                    <a:pt x="95306" y="315473"/>
                  </a:lnTo>
                  <a:lnTo>
                    <a:pt x="51032" y="303754"/>
                  </a:lnTo>
                  <a:lnTo>
                    <a:pt x="-2360" y="215204"/>
                  </a:lnTo>
                  <a:lnTo>
                    <a:pt x="31499" y="135769"/>
                  </a:lnTo>
                  <a:lnTo>
                    <a:pt x="64054" y="133164"/>
                  </a:lnTo>
                  <a:lnTo>
                    <a:pt x="87491" y="99307"/>
                  </a:lnTo>
                  <a:lnTo>
                    <a:pt x="142186" y="114934"/>
                  </a:lnTo>
                  <a:lnTo>
                    <a:pt x="160416" y="86285"/>
                  </a:lnTo>
                  <a:lnTo>
                    <a:pt x="219015" y="82378"/>
                  </a:lnTo>
                  <a:lnTo>
                    <a:pt x="222923" y="34197"/>
                  </a:lnTo>
                  <a:lnTo>
                    <a:pt x="212504" y="12059"/>
                  </a:lnTo>
                  <a:lnTo>
                    <a:pt x="222923" y="-963"/>
                  </a:lnTo>
                  <a:lnTo>
                    <a:pt x="277615" y="-963"/>
                  </a:lnTo>
                  <a:lnTo>
                    <a:pt x="317984" y="19873"/>
                  </a:lnTo>
                  <a:lnTo>
                    <a:pt x="324495" y="58939"/>
                  </a:lnTo>
                  <a:lnTo>
                    <a:pt x="364862" y="121445"/>
                  </a:lnTo>
                  <a:lnTo>
                    <a:pt x="388302" y="108423"/>
                  </a:lnTo>
                  <a:close/>
                </a:path>
              </a:pathLst>
            </a:custGeom>
            <a:solidFill>
              <a:srgbClr val="F0CD91"/>
            </a:solidFill>
            <a:ln w="15883"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3" name="Volný tvar: obrazec 62">
              <a:extLst>
                <a:ext uri="{FF2B5EF4-FFF2-40B4-BE49-F238E27FC236}">
                  <a16:creationId xmlns:a16="http://schemas.microsoft.com/office/drawing/2014/main" id="{6225449B-48A4-4677-B011-951DEAF6D48B}"/>
                </a:ext>
              </a:extLst>
            </p:cNvPr>
            <p:cNvSpPr/>
            <p:nvPr/>
          </p:nvSpPr>
          <p:spPr>
            <a:xfrm>
              <a:off x="10092766" y="1354291"/>
              <a:ext cx="1059995" cy="670637"/>
            </a:xfrm>
            <a:custGeom>
              <a:avLst/>
              <a:gdLst>
                <a:gd name="connsiteX0" fmla="*/ 549775 w 1059995"/>
                <a:gd name="connsiteY0" fmla="*/ 139675 h 670637"/>
                <a:gd name="connsiteX1" fmla="*/ 612281 w 1059995"/>
                <a:gd name="connsiteY1" fmla="*/ 108423 h 670637"/>
                <a:gd name="connsiteX2" fmla="*/ 699528 w 1059995"/>
                <a:gd name="connsiteY2" fmla="*/ 114934 h 670637"/>
                <a:gd name="connsiteX3" fmla="*/ 683903 w 1059995"/>
                <a:gd name="connsiteY3" fmla="*/ 138373 h 670637"/>
                <a:gd name="connsiteX4" fmla="*/ 698225 w 1059995"/>
                <a:gd name="connsiteY4" fmla="*/ 156604 h 670637"/>
                <a:gd name="connsiteX5" fmla="*/ 712551 w 1059995"/>
                <a:gd name="connsiteY5" fmla="*/ 223017 h 670637"/>
                <a:gd name="connsiteX6" fmla="*/ 735991 w 1059995"/>
                <a:gd name="connsiteY6" fmla="*/ 226924 h 670637"/>
                <a:gd name="connsiteX7" fmla="*/ 745106 w 1059995"/>
                <a:gd name="connsiteY7" fmla="*/ 208693 h 670637"/>
                <a:gd name="connsiteX8" fmla="*/ 735991 w 1059995"/>
                <a:gd name="connsiteY8" fmla="*/ 178741 h 670637"/>
                <a:gd name="connsiteX9" fmla="*/ 754221 w 1059995"/>
                <a:gd name="connsiteY9" fmla="*/ 170928 h 670637"/>
                <a:gd name="connsiteX10" fmla="*/ 797194 w 1059995"/>
                <a:gd name="connsiteY10" fmla="*/ 237341 h 670637"/>
                <a:gd name="connsiteX11" fmla="*/ 831053 w 1059995"/>
                <a:gd name="connsiteY11" fmla="*/ 255572 h 670637"/>
                <a:gd name="connsiteX12" fmla="*/ 850586 w 1059995"/>
                <a:gd name="connsiteY12" fmla="*/ 285523 h 670637"/>
                <a:gd name="connsiteX13" fmla="*/ 847979 w 1059995"/>
                <a:gd name="connsiteY13" fmla="*/ 314171 h 670637"/>
                <a:gd name="connsiteX14" fmla="*/ 866212 w 1059995"/>
                <a:gd name="connsiteY14" fmla="*/ 353237 h 670637"/>
                <a:gd name="connsiteX15" fmla="*/ 857097 w 1059995"/>
                <a:gd name="connsiteY15" fmla="*/ 391002 h 670637"/>
                <a:gd name="connsiteX16" fmla="*/ 957366 w 1059995"/>
                <a:gd name="connsiteY16" fmla="*/ 450903 h 670637"/>
                <a:gd name="connsiteX17" fmla="*/ 1006851 w 1059995"/>
                <a:gd name="connsiteY17" fmla="*/ 457414 h 670637"/>
                <a:gd name="connsiteX18" fmla="*/ 1057635 w 1059995"/>
                <a:gd name="connsiteY18" fmla="*/ 506898 h 670637"/>
                <a:gd name="connsiteX19" fmla="*/ 1022476 w 1059995"/>
                <a:gd name="connsiteY19" fmla="*/ 531639 h 670637"/>
                <a:gd name="connsiteX20" fmla="*/ 986014 w 1059995"/>
                <a:gd name="connsiteY20" fmla="*/ 523826 h 670637"/>
                <a:gd name="connsiteX21" fmla="*/ 966481 w 1059995"/>
                <a:gd name="connsiteY21" fmla="*/ 540755 h 670637"/>
                <a:gd name="connsiteX22" fmla="*/ 883141 w 1059995"/>
                <a:gd name="connsiteY22" fmla="*/ 518617 h 670637"/>
                <a:gd name="connsiteX23" fmla="*/ 834957 w 1059995"/>
                <a:gd name="connsiteY23" fmla="*/ 586333 h 670637"/>
                <a:gd name="connsiteX24" fmla="*/ 805009 w 1059995"/>
                <a:gd name="connsiteY24" fmla="*/ 669674 h 670637"/>
                <a:gd name="connsiteX25" fmla="*/ 778964 w 1059995"/>
                <a:gd name="connsiteY25" fmla="*/ 618888 h 670637"/>
                <a:gd name="connsiteX26" fmla="*/ 711247 w 1059995"/>
                <a:gd name="connsiteY26" fmla="*/ 611075 h 670637"/>
                <a:gd name="connsiteX27" fmla="*/ 652648 w 1059995"/>
                <a:gd name="connsiteY27" fmla="*/ 577216 h 670637"/>
                <a:gd name="connsiteX28" fmla="*/ 618792 w 1059995"/>
                <a:gd name="connsiteY28" fmla="*/ 579822 h 670637"/>
                <a:gd name="connsiteX29" fmla="*/ 591445 w 1059995"/>
                <a:gd name="connsiteY29" fmla="*/ 613679 h 670637"/>
                <a:gd name="connsiteX30" fmla="*/ 558889 w 1059995"/>
                <a:gd name="connsiteY30" fmla="*/ 622794 h 670637"/>
                <a:gd name="connsiteX31" fmla="*/ 470339 w 1059995"/>
                <a:gd name="connsiteY31" fmla="*/ 616283 h 670637"/>
                <a:gd name="connsiteX32" fmla="*/ 379184 w 1059995"/>
                <a:gd name="connsiteY32" fmla="*/ 562892 h 670637"/>
                <a:gd name="connsiteX33" fmla="*/ 344025 w 1059995"/>
                <a:gd name="connsiteY33" fmla="*/ 570705 h 670637"/>
                <a:gd name="connsiteX34" fmla="*/ 261986 w 1059995"/>
                <a:gd name="connsiteY34" fmla="*/ 544661 h 670637"/>
                <a:gd name="connsiteX35" fmla="*/ 276311 w 1059995"/>
                <a:gd name="connsiteY35" fmla="*/ 521222 h 670637"/>
                <a:gd name="connsiteX36" fmla="*/ 247663 w 1059995"/>
                <a:gd name="connsiteY36" fmla="*/ 492573 h 670637"/>
                <a:gd name="connsiteX37" fmla="*/ 269800 w 1059995"/>
                <a:gd name="connsiteY37" fmla="*/ 441788 h 670637"/>
                <a:gd name="connsiteX38" fmla="*/ 258082 w 1059995"/>
                <a:gd name="connsiteY38" fmla="*/ 419650 h 670637"/>
                <a:gd name="connsiteX39" fmla="*/ 202086 w 1059995"/>
                <a:gd name="connsiteY39" fmla="*/ 422255 h 670637"/>
                <a:gd name="connsiteX40" fmla="*/ 181249 w 1059995"/>
                <a:gd name="connsiteY40" fmla="*/ 409233 h 670637"/>
                <a:gd name="connsiteX41" fmla="*/ 168227 w 1059995"/>
                <a:gd name="connsiteY41" fmla="*/ 376678 h 670637"/>
                <a:gd name="connsiteX42" fmla="*/ 99210 w 1059995"/>
                <a:gd name="connsiteY42" fmla="*/ 375374 h 670637"/>
                <a:gd name="connsiteX43" fmla="*/ 77073 w 1059995"/>
                <a:gd name="connsiteY43" fmla="*/ 350634 h 670637"/>
                <a:gd name="connsiteX44" fmla="*/ 10662 w 1059995"/>
                <a:gd name="connsiteY44" fmla="*/ 325891 h 670637"/>
                <a:gd name="connsiteX45" fmla="*/ -2360 w 1059995"/>
                <a:gd name="connsiteY45" fmla="*/ 288127 h 670637"/>
                <a:gd name="connsiteX46" fmla="*/ 4151 w 1059995"/>
                <a:gd name="connsiteY46" fmla="*/ 193065 h 670637"/>
                <a:gd name="connsiteX47" fmla="*/ 22381 w 1059995"/>
                <a:gd name="connsiteY47" fmla="*/ 163115 h 670637"/>
                <a:gd name="connsiteX48" fmla="*/ 80980 w 1059995"/>
                <a:gd name="connsiteY48" fmla="*/ 160510 h 670637"/>
                <a:gd name="connsiteX49" fmla="*/ 110932 w 1059995"/>
                <a:gd name="connsiteY49" fmla="*/ 142280 h 670637"/>
                <a:gd name="connsiteX50" fmla="*/ 110932 w 1059995"/>
                <a:gd name="connsiteY50" fmla="*/ 127955 h 670637"/>
                <a:gd name="connsiteX51" fmla="*/ 91398 w 1059995"/>
                <a:gd name="connsiteY51" fmla="*/ 105818 h 670637"/>
                <a:gd name="connsiteX52" fmla="*/ 105721 w 1059995"/>
                <a:gd name="connsiteY52" fmla="*/ 71961 h 670637"/>
                <a:gd name="connsiteX53" fmla="*/ 172135 w 1059995"/>
                <a:gd name="connsiteY53" fmla="*/ 38103 h 670637"/>
                <a:gd name="connsiteX54" fmla="*/ 199482 w 1059995"/>
                <a:gd name="connsiteY54" fmla="*/ -963 h 670637"/>
                <a:gd name="connsiteX55" fmla="*/ 301052 w 1059995"/>
                <a:gd name="connsiteY55" fmla="*/ 38103 h 670637"/>
                <a:gd name="connsiteX56" fmla="*/ 351840 w 1059995"/>
                <a:gd name="connsiteY56" fmla="*/ 79774 h 670637"/>
                <a:gd name="connsiteX57" fmla="*/ 373977 w 1059995"/>
                <a:gd name="connsiteY57" fmla="*/ 82378 h 670637"/>
                <a:gd name="connsiteX58" fmla="*/ 394813 w 1059995"/>
                <a:gd name="connsiteY58" fmla="*/ 60241 h 670637"/>
                <a:gd name="connsiteX59" fmla="*/ 480757 w 1059995"/>
                <a:gd name="connsiteY59" fmla="*/ 90191 h 67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9995" h="670637">
                  <a:moveTo>
                    <a:pt x="549775" y="139675"/>
                  </a:moveTo>
                  <a:lnTo>
                    <a:pt x="612281" y="108423"/>
                  </a:lnTo>
                  <a:lnTo>
                    <a:pt x="699528" y="114934"/>
                  </a:lnTo>
                  <a:lnTo>
                    <a:pt x="683903" y="138373"/>
                  </a:lnTo>
                  <a:lnTo>
                    <a:pt x="698225" y="156604"/>
                  </a:lnTo>
                  <a:lnTo>
                    <a:pt x="712551" y="223017"/>
                  </a:lnTo>
                  <a:lnTo>
                    <a:pt x="735991" y="226924"/>
                  </a:lnTo>
                  <a:lnTo>
                    <a:pt x="745106" y="208693"/>
                  </a:lnTo>
                  <a:lnTo>
                    <a:pt x="735991" y="178741"/>
                  </a:lnTo>
                  <a:lnTo>
                    <a:pt x="754221" y="170928"/>
                  </a:lnTo>
                  <a:lnTo>
                    <a:pt x="797194" y="237341"/>
                  </a:lnTo>
                  <a:lnTo>
                    <a:pt x="831053" y="255572"/>
                  </a:lnTo>
                  <a:lnTo>
                    <a:pt x="850586" y="285523"/>
                  </a:lnTo>
                  <a:lnTo>
                    <a:pt x="847979" y="314171"/>
                  </a:lnTo>
                  <a:lnTo>
                    <a:pt x="866212" y="353237"/>
                  </a:lnTo>
                  <a:lnTo>
                    <a:pt x="857097" y="391002"/>
                  </a:lnTo>
                  <a:lnTo>
                    <a:pt x="957366" y="450903"/>
                  </a:lnTo>
                  <a:lnTo>
                    <a:pt x="1006851" y="457414"/>
                  </a:lnTo>
                  <a:lnTo>
                    <a:pt x="1057635" y="506898"/>
                  </a:lnTo>
                  <a:lnTo>
                    <a:pt x="1022476" y="531639"/>
                  </a:lnTo>
                  <a:lnTo>
                    <a:pt x="986014" y="523826"/>
                  </a:lnTo>
                  <a:lnTo>
                    <a:pt x="966481" y="540755"/>
                  </a:lnTo>
                  <a:lnTo>
                    <a:pt x="883141" y="518617"/>
                  </a:lnTo>
                  <a:lnTo>
                    <a:pt x="834957" y="586333"/>
                  </a:lnTo>
                  <a:lnTo>
                    <a:pt x="805009" y="669674"/>
                  </a:lnTo>
                  <a:lnTo>
                    <a:pt x="778964" y="618888"/>
                  </a:lnTo>
                  <a:lnTo>
                    <a:pt x="711247" y="611075"/>
                  </a:lnTo>
                  <a:lnTo>
                    <a:pt x="652648" y="577216"/>
                  </a:lnTo>
                  <a:lnTo>
                    <a:pt x="618792" y="579822"/>
                  </a:lnTo>
                  <a:lnTo>
                    <a:pt x="591445" y="613679"/>
                  </a:lnTo>
                  <a:lnTo>
                    <a:pt x="558889" y="622794"/>
                  </a:lnTo>
                  <a:lnTo>
                    <a:pt x="470339" y="616283"/>
                  </a:lnTo>
                  <a:lnTo>
                    <a:pt x="379184" y="562892"/>
                  </a:lnTo>
                  <a:lnTo>
                    <a:pt x="344025" y="570705"/>
                  </a:lnTo>
                  <a:lnTo>
                    <a:pt x="261986" y="544661"/>
                  </a:lnTo>
                  <a:lnTo>
                    <a:pt x="276311" y="521222"/>
                  </a:lnTo>
                  <a:lnTo>
                    <a:pt x="247663" y="492573"/>
                  </a:lnTo>
                  <a:lnTo>
                    <a:pt x="269800" y="441788"/>
                  </a:lnTo>
                  <a:lnTo>
                    <a:pt x="258082" y="419650"/>
                  </a:lnTo>
                  <a:lnTo>
                    <a:pt x="202086" y="422255"/>
                  </a:lnTo>
                  <a:lnTo>
                    <a:pt x="181249" y="409233"/>
                  </a:lnTo>
                  <a:lnTo>
                    <a:pt x="168227" y="376678"/>
                  </a:lnTo>
                  <a:lnTo>
                    <a:pt x="99210" y="375374"/>
                  </a:lnTo>
                  <a:lnTo>
                    <a:pt x="77073" y="350634"/>
                  </a:lnTo>
                  <a:lnTo>
                    <a:pt x="10662" y="325891"/>
                  </a:lnTo>
                  <a:lnTo>
                    <a:pt x="-2360" y="288127"/>
                  </a:lnTo>
                  <a:lnTo>
                    <a:pt x="4151" y="193065"/>
                  </a:lnTo>
                  <a:lnTo>
                    <a:pt x="22381" y="163115"/>
                  </a:lnTo>
                  <a:lnTo>
                    <a:pt x="80980" y="160510"/>
                  </a:lnTo>
                  <a:lnTo>
                    <a:pt x="110932" y="142280"/>
                  </a:lnTo>
                  <a:lnTo>
                    <a:pt x="110932" y="127955"/>
                  </a:lnTo>
                  <a:lnTo>
                    <a:pt x="91398" y="105818"/>
                  </a:lnTo>
                  <a:lnTo>
                    <a:pt x="105721" y="71961"/>
                  </a:lnTo>
                  <a:lnTo>
                    <a:pt x="172135" y="38103"/>
                  </a:lnTo>
                  <a:lnTo>
                    <a:pt x="199482" y="-963"/>
                  </a:lnTo>
                  <a:lnTo>
                    <a:pt x="301052" y="38103"/>
                  </a:lnTo>
                  <a:lnTo>
                    <a:pt x="351840" y="79774"/>
                  </a:lnTo>
                  <a:lnTo>
                    <a:pt x="373977" y="82378"/>
                  </a:lnTo>
                  <a:lnTo>
                    <a:pt x="394813" y="60241"/>
                  </a:lnTo>
                  <a:lnTo>
                    <a:pt x="480757" y="90191"/>
                  </a:lnTo>
                  <a:close/>
                </a:path>
              </a:pathLst>
            </a:custGeom>
            <a:solidFill>
              <a:srgbClr val="D5DCF0"/>
            </a:solidFill>
            <a:ln w="15883"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4" name="Volný tvar: obrazec 63">
              <a:extLst>
                <a:ext uri="{FF2B5EF4-FFF2-40B4-BE49-F238E27FC236}">
                  <a16:creationId xmlns:a16="http://schemas.microsoft.com/office/drawing/2014/main" id="{E99D235B-64F2-4426-97C2-68B9A86FB5F2}"/>
                </a:ext>
              </a:extLst>
            </p:cNvPr>
            <p:cNvSpPr/>
            <p:nvPr/>
          </p:nvSpPr>
          <p:spPr>
            <a:xfrm>
              <a:off x="10193253" y="1857623"/>
              <a:ext cx="703191" cy="165381"/>
            </a:xfrm>
            <a:custGeom>
              <a:avLst/>
              <a:gdLst>
                <a:gd name="connsiteX0" fmla="*/ -2360 w 703191"/>
                <a:gd name="connsiteY0" fmla="*/ -963 h 165381"/>
                <a:gd name="connsiteX1" fmla="*/ 23684 w 703191"/>
                <a:gd name="connsiteY1" fmla="*/ 23779 h 165381"/>
                <a:gd name="connsiteX2" fmla="*/ 86191 w 703191"/>
                <a:gd name="connsiteY2" fmla="*/ 2944 h 165381"/>
                <a:gd name="connsiteX3" fmla="*/ 157812 w 703191"/>
                <a:gd name="connsiteY3" fmla="*/ 39407 h 165381"/>
                <a:gd name="connsiteX4" fmla="*/ 239852 w 703191"/>
                <a:gd name="connsiteY4" fmla="*/ 65451 h 165381"/>
                <a:gd name="connsiteX5" fmla="*/ 275011 w 703191"/>
                <a:gd name="connsiteY5" fmla="*/ 57636 h 165381"/>
                <a:gd name="connsiteX6" fmla="*/ 366165 w 703191"/>
                <a:gd name="connsiteY6" fmla="*/ 111028 h 165381"/>
                <a:gd name="connsiteX7" fmla="*/ 454716 w 703191"/>
                <a:gd name="connsiteY7" fmla="*/ 117539 h 165381"/>
                <a:gd name="connsiteX8" fmla="*/ 487271 w 703191"/>
                <a:gd name="connsiteY8" fmla="*/ 108423 h 165381"/>
                <a:gd name="connsiteX9" fmla="*/ 514616 w 703191"/>
                <a:gd name="connsiteY9" fmla="*/ 74565 h 165381"/>
                <a:gd name="connsiteX10" fmla="*/ 548474 w 703191"/>
                <a:gd name="connsiteY10" fmla="*/ 71962 h 165381"/>
                <a:gd name="connsiteX11" fmla="*/ 607074 w 703191"/>
                <a:gd name="connsiteY11" fmla="*/ 105819 h 165381"/>
                <a:gd name="connsiteX12" fmla="*/ 674788 w 703191"/>
                <a:gd name="connsiteY12" fmla="*/ 113632 h 165381"/>
                <a:gd name="connsiteX13" fmla="*/ 700832 w 703191"/>
                <a:gd name="connsiteY13" fmla="*/ 164418 h 16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3191" h="165381">
                  <a:moveTo>
                    <a:pt x="-2360" y="-963"/>
                  </a:moveTo>
                  <a:lnTo>
                    <a:pt x="23684" y="23779"/>
                  </a:lnTo>
                  <a:lnTo>
                    <a:pt x="86191" y="2944"/>
                  </a:lnTo>
                  <a:lnTo>
                    <a:pt x="157812" y="39407"/>
                  </a:lnTo>
                  <a:lnTo>
                    <a:pt x="239852" y="65451"/>
                  </a:lnTo>
                  <a:lnTo>
                    <a:pt x="275011" y="57636"/>
                  </a:lnTo>
                  <a:lnTo>
                    <a:pt x="366165" y="111028"/>
                  </a:lnTo>
                  <a:lnTo>
                    <a:pt x="454716" y="117539"/>
                  </a:lnTo>
                  <a:lnTo>
                    <a:pt x="487271" y="108423"/>
                  </a:lnTo>
                  <a:lnTo>
                    <a:pt x="514616" y="74565"/>
                  </a:lnTo>
                  <a:lnTo>
                    <a:pt x="548474" y="71962"/>
                  </a:lnTo>
                  <a:lnTo>
                    <a:pt x="607074" y="105819"/>
                  </a:lnTo>
                  <a:lnTo>
                    <a:pt x="674788" y="113632"/>
                  </a:lnTo>
                  <a:lnTo>
                    <a:pt x="700832" y="164418"/>
                  </a:lnTo>
                </a:path>
              </a:pathLst>
            </a:custGeom>
            <a:solidFill>
              <a:srgbClr val="E1E1E1">
                <a:alpha val="0"/>
              </a:srgbClr>
            </a:solidFill>
            <a:ln w="476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5" name="Volný tvar: obrazec 64">
              <a:extLst>
                <a:ext uri="{FF2B5EF4-FFF2-40B4-BE49-F238E27FC236}">
                  <a16:creationId xmlns:a16="http://schemas.microsoft.com/office/drawing/2014/main" id="{CA7DF2B8-E594-4AD2-98E9-40BE881570E8}"/>
                </a:ext>
              </a:extLst>
            </p:cNvPr>
            <p:cNvSpPr/>
            <p:nvPr/>
          </p:nvSpPr>
          <p:spPr>
            <a:xfrm>
              <a:off x="10901652" y="1426593"/>
              <a:ext cx="657614" cy="589900"/>
            </a:xfrm>
            <a:custGeom>
              <a:avLst/>
              <a:gdLst>
                <a:gd name="connsiteX0" fmla="*/ 655255 w 657614"/>
                <a:gd name="connsiteY0" fmla="*/ -963 h 589900"/>
                <a:gd name="connsiteX1" fmla="*/ 620096 w 657614"/>
                <a:gd name="connsiteY1" fmla="*/ 17268 h 589900"/>
                <a:gd name="connsiteX2" fmla="*/ 551078 w 657614"/>
                <a:gd name="connsiteY2" fmla="*/ 19873 h 589900"/>
                <a:gd name="connsiteX3" fmla="*/ 517223 w 657614"/>
                <a:gd name="connsiteY3" fmla="*/ 79775 h 589900"/>
                <a:gd name="connsiteX4" fmla="*/ 497690 w 657614"/>
                <a:gd name="connsiteY4" fmla="*/ 86286 h 589900"/>
                <a:gd name="connsiteX5" fmla="*/ 496386 w 657614"/>
                <a:gd name="connsiteY5" fmla="*/ 116235 h 589900"/>
                <a:gd name="connsiteX6" fmla="*/ 472946 w 657614"/>
                <a:gd name="connsiteY6" fmla="*/ 137070 h 589900"/>
                <a:gd name="connsiteX7" fmla="*/ 418254 w 657614"/>
                <a:gd name="connsiteY7" fmla="*/ 170929 h 589900"/>
                <a:gd name="connsiteX8" fmla="*/ 396117 w 657614"/>
                <a:gd name="connsiteY8" fmla="*/ 302452 h 589900"/>
                <a:gd name="connsiteX9" fmla="*/ 346632 w 657614"/>
                <a:gd name="connsiteY9" fmla="*/ 323287 h 589900"/>
                <a:gd name="connsiteX10" fmla="*/ 332310 w 657614"/>
                <a:gd name="connsiteY10" fmla="*/ 372771 h 589900"/>
                <a:gd name="connsiteX11" fmla="*/ 298451 w 657614"/>
                <a:gd name="connsiteY11" fmla="*/ 383188 h 589900"/>
                <a:gd name="connsiteX12" fmla="*/ 250270 w 657614"/>
                <a:gd name="connsiteY12" fmla="*/ 426161 h 589900"/>
                <a:gd name="connsiteX13" fmla="*/ 215111 w 657614"/>
                <a:gd name="connsiteY13" fmla="*/ 450904 h 589900"/>
                <a:gd name="connsiteX14" fmla="*/ 178649 w 657614"/>
                <a:gd name="connsiteY14" fmla="*/ 443089 h 589900"/>
                <a:gd name="connsiteX15" fmla="*/ 159116 w 657614"/>
                <a:gd name="connsiteY15" fmla="*/ 460018 h 589900"/>
                <a:gd name="connsiteX16" fmla="*/ 75773 w 657614"/>
                <a:gd name="connsiteY16" fmla="*/ 437882 h 589900"/>
                <a:gd name="connsiteX17" fmla="*/ 27592 w 657614"/>
                <a:gd name="connsiteY17" fmla="*/ 505596 h 589900"/>
                <a:gd name="connsiteX18" fmla="*/ -2360 w 657614"/>
                <a:gd name="connsiteY18" fmla="*/ 588937 h 58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7614" h="589900">
                  <a:moveTo>
                    <a:pt x="655255" y="-963"/>
                  </a:moveTo>
                  <a:lnTo>
                    <a:pt x="620096" y="17268"/>
                  </a:lnTo>
                  <a:lnTo>
                    <a:pt x="551078" y="19873"/>
                  </a:lnTo>
                  <a:lnTo>
                    <a:pt x="517223" y="79775"/>
                  </a:lnTo>
                  <a:lnTo>
                    <a:pt x="497690" y="86286"/>
                  </a:lnTo>
                  <a:lnTo>
                    <a:pt x="496386" y="116235"/>
                  </a:lnTo>
                  <a:lnTo>
                    <a:pt x="472946" y="137070"/>
                  </a:lnTo>
                  <a:lnTo>
                    <a:pt x="418254" y="170929"/>
                  </a:lnTo>
                  <a:lnTo>
                    <a:pt x="396117" y="302452"/>
                  </a:lnTo>
                  <a:lnTo>
                    <a:pt x="346632" y="323287"/>
                  </a:lnTo>
                  <a:lnTo>
                    <a:pt x="332310" y="372771"/>
                  </a:lnTo>
                  <a:lnTo>
                    <a:pt x="298451" y="383188"/>
                  </a:lnTo>
                  <a:lnTo>
                    <a:pt x="250270" y="426161"/>
                  </a:lnTo>
                  <a:lnTo>
                    <a:pt x="215111" y="450904"/>
                  </a:lnTo>
                  <a:lnTo>
                    <a:pt x="178649" y="443089"/>
                  </a:lnTo>
                  <a:lnTo>
                    <a:pt x="159116" y="460018"/>
                  </a:lnTo>
                  <a:lnTo>
                    <a:pt x="75773" y="437882"/>
                  </a:lnTo>
                  <a:lnTo>
                    <a:pt x="27592" y="505596"/>
                  </a:lnTo>
                  <a:lnTo>
                    <a:pt x="-2360" y="588937"/>
                  </a:lnTo>
                </a:path>
              </a:pathLst>
            </a:custGeom>
            <a:solidFill>
              <a:srgbClr val="E1E1E1">
                <a:alpha val="0"/>
              </a:srgbClr>
            </a:solidFill>
            <a:ln w="476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6" name="Volný tvar: obrazec 65">
              <a:extLst>
                <a:ext uri="{FF2B5EF4-FFF2-40B4-BE49-F238E27FC236}">
                  <a16:creationId xmlns:a16="http://schemas.microsoft.com/office/drawing/2014/main" id="{C7DBC9CE-9631-46F3-B9F9-39C64FBE1AEE}"/>
                </a:ext>
              </a:extLst>
            </p:cNvPr>
            <p:cNvSpPr/>
            <p:nvPr/>
          </p:nvSpPr>
          <p:spPr>
            <a:xfrm>
              <a:off x="9029081" y="698659"/>
              <a:ext cx="1162868" cy="1427219"/>
            </a:xfrm>
            <a:custGeom>
              <a:avLst/>
              <a:gdLst>
                <a:gd name="connsiteX0" fmla="*/ 786776 w 1162868"/>
                <a:gd name="connsiteY0" fmla="*/ -963 h 1427219"/>
                <a:gd name="connsiteX1" fmla="*/ 771150 w 1162868"/>
                <a:gd name="connsiteY1" fmla="*/ 35498 h 1427219"/>
                <a:gd name="connsiteX2" fmla="*/ 816727 w 1162868"/>
                <a:gd name="connsiteY2" fmla="*/ 71960 h 1427219"/>
                <a:gd name="connsiteX3" fmla="*/ 812820 w 1162868"/>
                <a:gd name="connsiteY3" fmla="*/ 86285 h 1427219"/>
                <a:gd name="connsiteX4" fmla="*/ 672181 w 1162868"/>
                <a:gd name="connsiteY4" fmla="*/ 144884 h 1427219"/>
                <a:gd name="connsiteX5" fmla="*/ 627907 w 1162868"/>
                <a:gd name="connsiteY5" fmla="*/ 193065 h 1427219"/>
                <a:gd name="connsiteX6" fmla="*/ 554982 w 1162868"/>
                <a:gd name="connsiteY6" fmla="*/ 196972 h 1427219"/>
                <a:gd name="connsiteX7" fmla="*/ 515916 w 1162868"/>
                <a:gd name="connsiteY7" fmla="*/ 212598 h 1427219"/>
                <a:gd name="connsiteX8" fmla="*/ 502894 w 1162868"/>
                <a:gd name="connsiteY8" fmla="*/ 255572 h 1427219"/>
                <a:gd name="connsiteX9" fmla="*/ 485968 w 1162868"/>
                <a:gd name="connsiteY9" fmla="*/ 271198 h 1427219"/>
                <a:gd name="connsiteX10" fmla="*/ 461224 w 1162868"/>
                <a:gd name="connsiteY10" fmla="*/ 256874 h 1427219"/>
                <a:gd name="connsiteX11" fmla="*/ 433880 w 1162868"/>
                <a:gd name="connsiteY11" fmla="*/ 288127 h 1427219"/>
                <a:gd name="connsiteX12" fmla="*/ 414346 w 1162868"/>
                <a:gd name="connsiteY12" fmla="*/ 288127 h 1427219"/>
                <a:gd name="connsiteX13" fmla="*/ 390906 w 1162868"/>
                <a:gd name="connsiteY13" fmla="*/ 333704 h 1427219"/>
                <a:gd name="connsiteX14" fmla="*/ 340118 w 1162868"/>
                <a:gd name="connsiteY14" fmla="*/ 336308 h 1427219"/>
                <a:gd name="connsiteX15" fmla="*/ 307563 w 1162868"/>
                <a:gd name="connsiteY15" fmla="*/ 394907 h 1427219"/>
                <a:gd name="connsiteX16" fmla="*/ 260685 w 1162868"/>
                <a:gd name="connsiteY16" fmla="*/ 368863 h 1427219"/>
                <a:gd name="connsiteX17" fmla="*/ 217712 w 1162868"/>
                <a:gd name="connsiteY17" fmla="*/ 397512 h 1427219"/>
                <a:gd name="connsiteX18" fmla="*/ 174738 w 1162868"/>
                <a:gd name="connsiteY18" fmla="*/ 398815 h 1427219"/>
                <a:gd name="connsiteX19" fmla="*/ 112232 w 1162868"/>
                <a:gd name="connsiteY19" fmla="*/ 449600 h 1427219"/>
                <a:gd name="connsiteX20" fmla="*/ 87491 w 1162868"/>
                <a:gd name="connsiteY20" fmla="*/ 493876 h 1427219"/>
                <a:gd name="connsiteX21" fmla="*/ 80980 w 1162868"/>
                <a:gd name="connsiteY21" fmla="*/ 534244 h 1427219"/>
                <a:gd name="connsiteX22" fmla="*/ 26288 w 1162868"/>
                <a:gd name="connsiteY22" fmla="*/ 456111 h 1427219"/>
                <a:gd name="connsiteX23" fmla="*/ -2360 w 1162868"/>
                <a:gd name="connsiteY23" fmla="*/ 454809 h 1427219"/>
                <a:gd name="connsiteX24" fmla="*/ 8055 w 1162868"/>
                <a:gd name="connsiteY24" fmla="*/ 473040 h 1427219"/>
                <a:gd name="connsiteX25" fmla="*/ 2848 w 1162868"/>
                <a:gd name="connsiteY25" fmla="*/ 495177 h 1427219"/>
                <a:gd name="connsiteX26" fmla="*/ 21077 w 1162868"/>
                <a:gd name="connsiteY26" fmla="*/ 509502 h 1427219"/>
                <a:gd name="connsiteX27" fmla="*/ 38007 w 1162868"/>
                <a:gd name="connsiteY27" fmla="*/ 536848 h 1427219"/>
                <a:gd name="connsiteX28" fmla="*/ 40610 w 1162868"/>
                <a:gd name="connsiteY28" fmla="*/ 570705 h 1427219"/>
                <a:gd name="connsiteX29" fmla="*/ 61447 w 1162868"/>
                <a:gd name="connsiteY29" fmla="*/ 587635 h 1427219"/>
                <a:gd name="connsiteX30" fmla="*/ 61447 w 1162868"/>
                <a:gd name="connsiteY30" fmla="*/ 601959 h 1427219"/>
                <a:gd name="connsiteX31" fmla="*/ 144787 w 1162868"/>
                <a:gd name="connsiteY31" fmla="*/ 646234 h 1427219"/>
                <a:gd name="connsiteX32" fmla="*/ 149998 w 1162868"/>
                <a:gd name="connsiteY32" fmla="*/ 668371 h 1427219"/>
                <a:gd name="connsiteX33" fmla="*/ 172135 w 1162868"/>
                <a:gd name="connsiteY33" fmla="*/ 685300 h 1427219"/>
                <a:gd name="connsiteX34" fmla="*/ 142183 w 1162868"/>
                <a:gd name="connsiteY34" fmla="*/ 753014 h 1427219"/>
                <a:gd name="connsiteX35" fmla="*/ 120046 w 1162868"/>
                <a:gd name="connsiteY35" fmla="*/ 771245 h 1427219"/>
                <a:gd name="connsiteX36" fmla="*/ 164320 w 1162868"/>
                <a:gd name="connsiteY36" fmla="*/ 814219 h 1427219"/>
                <a:gd name="connsiteX37" fmla="*/ 195575 w 1162868"/>
                <a:gd name="connsiteY37" fmla="*/ 892351 h 1427219"/>
                <a:gd name="connsiteX38" fmla="*/ 211201 w 1162868"/>
                <a:gd name="connsiteY38" fmla="*/ 905373 h 1427219"/>
                <a:gd name="connsiteX39" fmla="*/ 211201 w 1162868"/>
                <a:gd name="connsiteY39" fmla="*/ 930114 h 1427219"/>
                <a:gd name="connsiteX40" fmla="*/ 273707 w 1162868"/>
                <a:gd name="connsiteY40" fmla="*/ 1000434 h 1427219"/>
                <a:gd name="connsiteX41" fmla="*/ 325796 w 1162868"/>
                <a:gd name="connsiteY41" fmla="*/ 1001735 h 1427219"/>
                <a:gd name="connsiteX42" fmla="*/ 355747 w 1162868"/>
                <a:gd name="connsiteY42" fmla="*/ 1022572 h 1427219"/>
                <a:gd name="connsiteX43" fmla="*/ 418250 w 1162868"/>
                <a:gd name="connsiteY43" fmla="*/ 1096797 h 1427219"/>
                <a:gd name="connsiteX44" fmla="*/ 429972 w 1162868"/>
                <a:gd name="connsiteY44" fmla="*/ 1120238 h 1427219"/>
                <a:gd name="connsiteX45" fmla="*/ 497686 w 1162868"/>
                <a:gd name="connsiteY45" fmla="*/ 1155397 h 1427219"/>
                <a:gd name="connsiteX46" fmla="*/ 515916 w 1162868"/>
                <a:gd name="connsiteY46" fmla="*/ 1203578 h 1427219"/>
                <a:gd name="connsiteX47" fmla="*/ 545867 w 1162868"/>
                <a:gd name="connsiteY47" fmla="*/ 1219205 h 1427219"/>
                <a:gd name="connsiteX48" fmla="*/ 568004 w 1162868"/>
                <a:gd name="connsiteY48" fmla="*/ 1208787 h 1427219"/>
                <a:gd name="connsiteX49" fmla="*/ 616189 w 1162868"/>
                <a:gd name="connsiteY49" fmla="*/ 1251760 h 1427219"/>
                <a:gd name="connsiteX50" fmla="*/ 640929 w 1162868"/>
                <a:gd name="connsiteY50" fmla="*/ 1256969 h 1427219"/>
                <a:gd name="connsiteX51" fmla="*/ 683903 w 1162868"/>
                <a:gd name="connsiteY51" fmla="*/ 1315569 h 1427219"/>
                <a:gd name="connsiteX52" fmla="*/ 750313 w 1162868"/>
                <a:gd name="connsiteY52" fmla="*/ 1353331 h 1427219"/>
                <a:gd name="connsiteX53" fmla="*/ 764639 w 1162868"/>
                <a:gd name="connsiteY53" fmla="*/ 1375470 h 1427219"/>
                <a:gd name="connsiteX54" fmla="*/ 758128 w 1162868"/>
                <a:gd name="connsiteY54" fmla="*/ 1389794 h 1427219"/>
                <a:gd name="connsiteX55" fmla="*/ 784172 w 1162868"/>
                <a:gd name="connsiteY55" fmla="*/ 1411931 h 1427219"/>
                <a:gd name="connsiteX56" fmla="*/ 877930 w 1162868"/>
                <a:gd name="connsiteY56" fmla="*/ 1426256 h 1427219"/>
                <a:gd name="connsiteX57" fmla="*/ 928718 w 1162868"/>
                <a:gd name="connsiteY57" fmla="*/ 1379376 h 1427219"/>
                <a:gd name="connsiteX58" fmla="*/ 1013362 w 1162868"/>
                <a:gd name="connsiteY58" fmla="*/ 1404118 h 1427219"/>
                <a:gd name="connsiteX59" fmla="*/ 1025080 w 1162868"/>
                <a:gd name="connsiteY59" fmla="*/ 1344217 h 1427219"/>
                <a:gd name="connsiteX60" fmla="*/ 1053728 w 1162868"/>
                <a:gd name="connsiteY60" fmla="*/ 1293430 h 1427219"/>
                <a:gd name="connsiteX61" fmla="*/ 1109724 w 1162868"/>
                <a:gd name="connsiteY61" fmla="*/ 1289525 h 1427219"/>
                <a:gd name="connsiteX62" fmla="*/ 1116235 w 1162868"/>
                <a:gd name="connsiteY62" fmla="*/ 1151489 h 1427219"/>
                <a:gd name="connsiteX63" fmla="*/ 1160509 w 1162868"/>
                <a:gd name="connsiteY63" fmla="*/ 1158000 h 142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2868" h="1427219">
                  <a:moveTo>
                    <a:pt x="786776" y="-963"/>
                  </a:moveTo>
                  <a:lnTo>
                    <a:pt x="771150" y="35498"/>
                  </a:lnTo>
                  <a:lnTo>
                    <a:pt x="816727" y="71960"/>
                  </a:lnTo>
                  <a:lnTo>
                    <a:pt x="812820" y="86285"/>
                  </a:lnTo>
                  <a:lnTo>
                    <a:pt x="672181" y="144884"/>
                  </a:lnTo>
                  <a:lnTo>
                    <a:pt x="627907" y="193065"/>
                  </a:lnTo>
                  <a:lnTo>
                    <a:pt x="554982" y="196972"/>
                  </a:lnTo>
                  <a:lnTo>
                    <a:pt x="515916" y="212598"/>
                  </a:lnTo>
                  <a:lnTo>
                    <a:pt x="502894" y="255572"/>
                  </a:lnTo>
                  <a:lnTo>
                    <a:pt x="485968" y="271198"/>
                  </a:lnTo>
                  <a:lnTo>
                    <a:pt x="461224" y="256874"/>
                  </a:lnTo>
                  <a:lnTo>
                    <a:pt x="433880" y="288127"/>
                  </a:lnTo>
                  <a:lnTo>
                    <a:pt x="414346" y="288127"/>
                  </a:lnTo>
                  <a:lnTo>
                    <a:pt x="390906" y="333704"/>
                  </a:lnTo>
                  <a:lnTo>
                    <a:pt x="340118" y="336308"/>
                  </a:lnTo>
                  <a:lnTo>
                    <a:pt x="307563" y="394907"/>
                  </a:lnTo>
                  <a:lnTo>
                    <a:pt x="260685" y="368863"/>
                  </a:lnTo>
                  <a:lnTo>
                    <a:pt x="217712" y="397512"/>
                  </a:lnTo>
                  <a:lnTo>
                    <a:pt x="174738" y="398815"/>
                  </a:lnTo>
                  <a:lnTo>
                    <a:pt x="112232" y="449600"/>
                  </a:lnTo>
                  <a:lnTo>
                    <a:pt x="87491" y="493876"/>
                  </a:lnTo>
                  <a:lnTo>
                    <a:pt x="80980" y="534244"/>
                  </a:lnTo>
                  <a:lnTo>
                    <a:pt x="26288" y="456111"/>
                  </a:lnTo>
                  <a:lnTo>
                    <a:pt x="-2360" y="454809"/>
                  </a:lnTo>
                  <a:lnTo>
                    <a:pt x="8055" y="473040"/>
                  </a:lnTo>
                  <a:lnTo>
                    <a:pt x="2848" y="495177"/>
                  </a:lnTo>
                  <a:lnTo>
                    <a:pt x="21077" y="509502"/>
                  </a:lnTo>
                  <a:lnTo>
                    <a:pt x="38007" y="536848"/>
                  </a:lnTo>
                  <a:lnTo>
                    <a:pt x="40610" y="570705"/>
                  </a:lnTo>
                  <a:lnTo>
                    <a:pt x="61447" y="587635"/>
                  </a:lnTo>
                  <a:lnTo>
                    <a:pt x="61447" y="601959"/>
                  </a:lnTo>
                  <a:lnTo>
                    <a:pt x="144787" y="646234"/>
                  </a:lnTo>
                  <a:lnTo>
                    <a:pt x="149998" y="668371"/>
                  </a:lnTo>
                  <a:lnTo>
                    <a:pt x="172135" y="685300"/>
                  </a:lnTo>
                  <a:lnTo>
                    <a:pt x="142183" y="753014"/>
                  </a:lnTo>
                  <a:lnTo>
                    <a:pt x="120046" y="771245"/>
                  </a:lnTo>
                  <a:lnTo>
                    <a:pt x="164320" y="814219"/>
                  </a:lnTo>
                  <a:lnTo>
                    <a:pt x="195575" y="892351"/>
                  </a:lnTo>
                  <a:lnTo>
                    <a:pt x="211201" y="905373"/>
                  </a:lnTo>
                  <a:lnTo>
                    <a:pt x="211201" y="930114"/>
                  </a:lnTo>
                  <a:lnTo>
                    <a:pt x="273707" y="1000434"/>
                  </a:lnTo>
                  <a:lnTo>
                    <a:pt x="325796" y="1001735"/>
                  </a:lnTo>
                  <a:lnTo>
                    <a:pt x="355747" y="1022572"/>
                  </a:lnTo>
                  <a:lnTo>
                    <a:pt x="418250" y="1096797"/>
                  </a:lnTo>
                  <a:lnTo>
                    <a:pt x="429972" y="1120238"/>
                  </a:lnTo>
                  <a:lnTo>
                    <a:pt x="497686" y="1155397"/>
                  </a:lnTo>
                  <a:lnTo>
                    <a:pt x="515916" y="1203578"/>
                  </a:lnTo>
                  <a:lnTo>
                    <a:pt x="545867" y="1219205"/>
                  </a:lnTo>
                  <a:lnTo>
                    <a:pt x="568004" y="1208787"/>
                  </a:lnTo>
                  <a:lnTo>
                    <a:pt x="616189" y="1251760"/>
                  </a:lnTo>
                  <a:lnTo>
                    <a:pt x="640929" y="1256969"/>
                  </a:lnTo>
                  <a:lnTo>
                    <a:pt x="683903" y="1315569"/>
                  </a:lnTo>
                  <a:lnTo>
                    <a:pt x="750313" y="1353331"/>
                  </a:lnTo>
                  <a:lnTo>
                    <a:pt x="764639" y="1375470"/>
                  </a:lnTo>
                  <a:lnTo>
                    <a:pt x="758128" y="1389794"/>
                  </a:lnTo>
                  <a:lnTo>
                    <a:pt x="784172" y="1411931"/>
                  </a:lnTo>
                  <a:lnTo>
                    <a:pt x="877930" y="1426256"/>
                  </a:lnTo>
                  <a:lnTo>
                    <a:pt x="928718" y="1379376"/>
                  </a:lnTo>
                  <a:lnTo>
                    <a:pt x="1013362" y="1404118"/>
                  </a:lnTo>
                  <a:lnTo>
                    <a:pt x="1025080" y="1344217"/>
                  </a:lnTo>
                  <a:lnTo>
                    <a:pt x="1053728" y="1293430"/>
                  </a:lnTo>
                  <a:lnTo>
                    <a:pt x="1109724" y="1289525"/>
                  </a:lnTo>
                  <a:lnTo>
                    <a:pt x="1116235" y="1151489"/>
                  </a:lnTo>
                  <a:lnTo>
                    <a:pt x="1160509" y="1158000"/>
                  </a:lnTo>
                </a:path>
              </a:pathLst>
            </a:custGeom>
            <a:solidFill>
              <a:srgbClr val="E1E1E1">
                <a:alpha val="0"/>
              </a:srgbClr>
            </a:solidFill>
            <a:ln w="476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7" name="Volný tvar: obrazec 66">
              <a:extLst>
                <a:ext uri="{FF2B5EF4-FFF2-40B4-BE49-F238E27FC236}">
                  <a16:creationId xmlns:a16="http://schemas.microsoft.com/office/drawing/2014/main" id="{859B3A90-4E11-4A75-A8FF-25C56361E84B}"/>
                </a:ext>
              </a:extLst>
            </p:cNvPr>
            <p:cNvSpPr/>
            <p:nvPr/>
          </p:nvSpPr>
          <p:spPr>
            <a:xfrm>
              <a:off x="9820821" y="697357"/>
              <a:ext cx="1734542" cy="727934"/>
            </a:xfrm>
            <a:custGeom>
              <a:avLst/>
              <a:gdLst>
                <a:gd name="connsiteX0" fmla="*/ -2360 w 1734542"/>
                <a:gd name="connsiteY0" fmla="*/ -963 h 727934"/>
                <a:gd name="connsiteX1" fmla="*/ 34103 w 1734542"/>
                <a:gd name="connsiteY1" fmla="*/ 13362 h 727934"/>
                <a:gd name="connsiteX2" fmla="*/ 60147 w 1734542"/>
                <a:gd name="connsiteY2" fmla="*/ 1641 h 727934"/>
                <a:gd name="connsiteX3" fmla="*/ 97913 w 1734542"/>
                <a:gd name="connsiteY3" fmla="*/ 31592 h 727934"/>
                <a:gd name="connsiteX4" fmla="*/ 95306 w 1734542"/>
                <a:gd name="connsiteY4" fmla="*/ 68054 h 727934"/>
                <a:gd name="connsiteX5" fmla="*/ 117446 w 1734542"/>
                <a:gd name="connsiteY5" fmla="*/ 66752 h 727934"/>
                <a:gd name="connsiteX6" fmla="*/ 112235 w 1734542"/>
                <a:gd name="connsiteY6" fmla="*/ 104516 h 727934"/>
                <a:gd name="connsiteX7" fmla="*/ 166927 w 1734542"/>
                <a:gd name="connsiteY7" fmla="*/ 120143 h 727934"/>
                <a:gd name="connsiteX8" fmla="*/ 186460 w 1734542"/>
                <a:gd name="connsiteY8" fmla="*/ 92796 h 727934"/>
                <a:gd name="connsiteX9" fmla="*/ 245059 w 1734542"/>
                <a:gd name="connsiteY9" fmla="*/ 88889 h 727934"/>
                <a:gd name="connsiteX10" fmla="*/ 248967 w 1734542"/>
                <a:gd name="connsiteY10" fmla="*/ 40708 h 727934"/>
                <a:gd name="connsiteX11" fmla="*/ 238548 w 1734542"/>
                <a:gd name="connsiteY11" fmla="*/ 18570 h 727934"/>
                <a:gd name="connsiteX12" fmla="*/ 248967 w 1734542"/>
                <a:gd name="connsiteY12" fmla="*/ 5548 h 727934"/>
                <a:gd name="connsiteX13" fmla="*/ 303659 w 1734542"/>
                <a:gd name="connsiteY13" fmla="*/ 5548 h 727934"/>
                <a:gd name="connsiteX14" fmla="*/ 344028 w 1734542"/>
                <a:gd name="connsiteY14" fmla="*/ 26384 h 727934"/>
                <a:gd name="connsiteX15" fmla="*/ 350540 w 1734542"/>
                <a:gd name="connsiteY15" fmla="*/ 65450 h 727934"/>
                <a:gd name="connsiteX16" fmla="*/ 390909 w 1734542"/>
                <a:gd name="connsiteY16" fmla="*/ 127956 h 727934"/>
                <a:gd name="connsiteX17" fmla="*/ 414346 w 1734542"/>
                <a:gd name="connsiteY17" fmla="*/ 114934 h 727934"/>
                <a:gd name="connsiteX18" fmla="*/ 446902 w 1734542"/>
                <a:gd name="connsiteY18" fmla="*/ 126654 h 727934"/>
                <a:gd name="connsiteX19" fmla="*/ 530245 w 1734542"/>
                <a:gd name="connsiteY19" fmla="*/ 140978 h 727934"/>
                <a:gd name="connsiteX20" fmla="*/ 549778 w 1734542"/>
                <a:gd name="connsiteY20" fmla="*/ 138373 h 727934"/>
                <a:gd name="connsiteX21" fmla="*/ 573218 w 1734542"/>
                <a:gd name="connsiteY21" fmla="*/ 176137 h 727934"/>
                <a:gd name="connsiteX22" fmla="*/ 613585 w 1734542"/>
                <a:gd name="connsiteY22" fmla="*/ 169626 h 727934"/>
                <a:gd name="connsiteX23" fmla="*/ 630514 w 1734542"/>
                <a:gd name="connsiteY23" fmla="*/ 211297 h 727934"/>
                <a:gd name="connsiteX24" fmla="*/ 659162 w 1734542"/>
                <a:gd name="connsiteY24" fmla="*/ 177439 h 727934"/>
                <a:gd name="connsiteX25" fmla="*/ 691717 w 1734542"/>
                <a:gd name="connsiteY25" fmla="*/ 191764 h 727934"/>
                <a:gd name="connsiteX26" fmla="*/ 709950 w 1734542"/>
                <a:gd name="connsiteY26" fmla="*/ 170928 h 727934"/>
                <a:gd name="connsiteX27" fmla="*/ 742505 w 1734542"/>
                <a:gd name="connsiteY27" fmla="*/ 176137 h 727934"/>
                <a:gd name="connsiteX28" fmla="*/ 777664 w 1734542"/>
                <a:gd name="connsiteY28" fmla="*/ 202182 h 727934"/>
                <a:gd name="connsiteX29" fmla="*/ 767246 w 1734542"/>
                <a:gd name="connsiteY29" fmla="*/ 249061 h 727934"/>
                <a:gd name="connsiteX30" fmla="*/ 708646 w 1734542"/>
                <a:gd name="connsiteY30" fmla="*/ 308963 h 727934"/>
                <a:gd name="connsiteX31" fmla="*/ 802405 w 1734542"/>
                <a:gd name="connsiteY31" fmla="*/ 370166 h 727934"/>
                <a:gd name="connsiteX32" fmla="*/ 842774 w 1734542"/>
                <a:gd name="connsiteY32" fmla="*/ 415743 h 727934"/>
                <a:gd name="connsiteX33" fmla="*/ 858400 w 1734542"/>
                <a:gd name="connsiteY33" fmla="*/ 458717 h 727934"/>
                <a:gd name="connsiteX34" fmla="*/ 906581 w 1734542"/>
                <a:gd name="connsiteY34" fmla="*/ 476947 h 727934"/>
                <a:gd name="connsiteX35" fmla="*/ 959973 w 1734542"/>
                <a:gd name="connsiteY35" fmla="*/ 417046 h 727934"/>
                <a:gd name="connsiteX36" fmla="*/ 1014665 w 1734542"/>
                <a:gd name="connsiteY36" fmla="*/ 391002 h 727934"/>
                <a:gd name="connsiteX37" fmla="*/ 1006851 w 1734542"/>
                <a:gd name="connsiteY37" fmla="*/ 357144 h 727934"/>
                <a:gd name="connsiteX38" fmla="*/ 952159 w 1734542"/>
                <a:gd name="connsiteY38" fmla="*/ 293336 h 727934"/>
                <a:gd name="connsiteX39" fmla="*/ 962577 w 1734542"/>
                <a:gd name="connsiteY39" fmla="*/ 271198 h 727934"/>
                <a:gd name="connsiteX40" fmla="*/ 1069357 w 1734542"/>
                <a:gd name="connsiteY40" fmla="*/ 301149 h 727934"/>
                <a:gd name="connsiteX41" fmla="*/ 1164419 w 1734542"/>
                <a:gd name="connsiteY41" fmla="*/ 363655 h 727934"/>
                <a:gd name="connsiteX42" fmla="*/ 1230833 w 1734542"/>
                <a:gd name="connsiteY42" fmla="*/ 348029 h 727934"/>
                <a:gd name="connsiteX43" fmla="*/ 1256877 w 1734542"/>
                <a:gd name="connsiteY43" fmla="*/ 318078 h 727934"/>
                <a:gd name="connsiteX44" fmla="*/ 1268596 w 1734542"/>
                <a:gd name="connsiteY44" fmla="*/ 321985 h 727934"/>
                <a:gd name="connsiteX45" fmla="*/ 1284221 w 1734542"/>
                <a:gd name="connsiteY45" fmla="*/ 374073 h 727934"/>
                <a:gd name="connsiteX46" fmla="*/ 1234737 w 1734542"/>
                <a:gd name="connsiteY46" fmla="*/ 414441 h 727934"/>
                <a:gd name="connsiteX47" fmla="*/ 1285525 w 1734542"/>
                <a:gd name="connsiteY47" fmla="*/ 450903 h 727934"/>
                <a:gd name="connsiteX48" fmla="*/ 1305058 w 1734542"/>
                <a:gd name="connsiteY48" fmla="*/ 480853 h 727934"/>
                <a:gd name="connsiteX49" fmla="*/ 1344124 w 1734542"/>
                <a:gd name="connsiteY49" fmla="*/ 505596 h 727934"/>
                <a:gd name="connsiteX50" fmla="*/ 1398816 w 1734542"/>
                <a:gd name="connsiteY50" fmla="*/ 479552 h 727934"/>
                <a:gd name="connsiteX51" fmla="*/ 1389701 w 1734542"/>
                <a:gd name="connsiteY51" fmla="*/ 461320 h 727934"/>
                <a:gd name="connsiteX52" fmla="*/ 1396212 w 1734542"/>
                <a:gd name="connsiteY52" fmla="*/ 448298 h 727934"/>
                <a:gd name="connsiteX53" fmla="*/ 1435279 w 1734542"/>
                <a:gd name="connsiteY53" fmla="*/ 483458 h 727934"/>
                <a:gd name="connsiteX54" fmla="*/ 1462623 w 1734542"/>
                <a:gd name="connsiteY54" fmla="*/ 486063 h 727934"/>
                <a:gd name="connsiteX55" fmla="*/ 1505597 w 1734542"/>
                <a:gd name="connsiteY55" fmla="*/ 517316 h 727934"/>
                <a:gd name="connsiteX56" fmla="*/ 1519922 w 1734542"/>
                <a:gd name="connsiteY56" fmla="*/ 506898 h 727934"/>
                <a:gd name="connsiteX57" fmla="*/ 1604566 w 1734542"/>
                <a:gd name="connsiteY57" fmla="*/ 514711 h 727934"/>
                <a:gd name="connsiteX58" fmla="*/ 1611077 w 1734542"/>
                <a:gd name="connsiteY58" fmla="*/ 562893 h 727934"/>
                <a:gd name="connsiteX59" fmla="*/ 1633214 w 1734542"/>
                <a:gd name="connsiteY59" fmla="*/ 613679 h 727934"/>
                <a:gd name="connsiteX60" fmla="*/ 1703531 w 1734542"/>
                <a:gd name="connsiteY60" fmla="*/ 642327 h 727934"/>
                <a:gd name="connsiteX61" fmla="*/ 1732183 w 1734542"/>
                <a:gd name="connsiteY61" fmla="*/ 726971 h 72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4542" h="727934">
                  <a:moveTo>
                    <a:pt x="-2360" y="-963"/>
                  </a:moveTo>
                  <a:lnTo>
                    <a:pt x="34103" y="13362"/>
                  </a:lnTo>
                  <a:lnTo>
                    <a:pt x="60147" y="1641"/>
                  </a:lnTo>
                  <a:lnTo>
                    <a:pt x="97913" y="31592"/>
                  </a:lnTo>
                  <a:lnTo>
                    <a:pt x="95306" y="68054"/>
                  </a:lnTo>
                  <a:lnTo>
                    <a:pt x="117446" y="66752"/>
                  </a:lnTo>
                  <a:lnTo>
                    <a:pt x="112235" y="104516"/>
                  </a:lnTo>
                  <a:lnTo>
                    <a:pt x="166927" y="120143"/>
                  </a:lnTo>
                  <a:lnTo>
                    <a:pt x="186460" y="92796"/>
                  </a:lnTo>
                  <a:lnTo>
                    <a:pt x="245059" y="88889"/>
                  </a:lnTo>
                  <a:lnTo>
                    <a:pt x="248967" y="40708"/>
                  </a:lnTo>
                  <a:lnTo>
                    <a:pt x="238548" y="18570"/>
                  </a:lnTo>
                  <a:lnTo>
                    <a:pt x="248967" y="5548"/>
                  </a:lnTo>
                  <a:lnTo>
                    <a:pt x="303659" y="5548"/>
                  </a:lnTo>
                  <a:lnTo>
                    <a:pt x="344028" y="26384"/>
                  </a:lnTo>
                  <a:lnTo>
                    <a:pt x="350540" y="65450"/>
                  </a:lnTo>
                  <a:lnTo>
                    <a:pt x="390909" y="127956"/>
                  </a:lnTo>
                  <a:lnTo>
                    <a:pt x="414346" y="114934"/>
                  </a:lnTo>
                  <a:lnTo>
                    <a:pt x="446902" y="126654"/>
                  </a:lnTo>
                  <a:lnTo>
                    <a:pt x="530245" y="140978"/>
                  </a:lnTo>
                  <a:lnTo>
                    <a:pt x="549778" y="138373"/>
                  </a:lnTo>
                  <a:lnTo>
                    <a:pt x="573218" y="176137"/>
                  </a:lnTo>
                  <a:lnTo>
                    <a:pt x="613585" y="169626"/>
                  </a:lnTo>
                  <a:lnTo>
                    <a:pt x="630514" y="211297"/>
                  </a:lnTo>
                  <a:lnTo>
                    <a:pt x="659162" y="177439"/>
                  </a:lnTo>
                  <a:lnTo>
                    <a:pt x="691717" y="191764"/>
                  </a:lnTo>
                  <a:lnTo>
                    <a:pt x="709950" y="170928"/>
                  </a:lnTo>
                  <a:lnTo>
                    <a:pt x="742505" y="176137"/>
                  </a:lnTo>
                  <a:lnTo>
                    <a:pt x="777664" y="202182"/>
                  </a:lnTo>
                  <a:lnTo>
                    <a:pt x="767246" y="249061"/>
                  </a:lnTo>
                  <a:lnTo>
                    <a:pt x="708646" y="308963"/>
                  </a:lnTo>
                  <a:lnTo>
                    <a:pt x="802405" y="370166"/>
                  </a:lnTo>
                  <a:lnTo>
                    <a:pt x="842774" y="415743"/>
                  </a:lnTo>
                  <a:lnTo>
                    <a:pt x="858400" y="458717"/>
                  </a:lnTo>
                  <a:lnTo>
                    <a:pt x="906581" y="476947"/>
                  </a:lnTo>
                  <a:lnTo>
                    <a:pt x="959973" y="417046"/>
                  </a:lnTo>
                  <a:lnTo>
                    <a:pt x="1014665" y="391002"/>
                  </a:lnTo>
                  <a:lnTo>
                    <a:pt x="1006851" y="357144"/>
                  </a:lnTo>
                  <a:lnTo>
                    <a:pt x="952159" y="293336"/>
                  </a:lnTo>
                  <a:lnTo>
                    <a:pt x="962577" y="271198"/>
                  </a:lnTo>
                  <a:lnTo>
                    <a:pt x="1069357" y="301149"/>
                  </a:lnTo>
                  <a:lnTo>
                    <a:pt x="1164419" y="363655"/>
                  </a:lnTo>
                  <a:lnTo>
                    <a:pt x="1230833" y="348029"/>
                  </a:lnTo>
                  <a:lnTo>
                    <a:pt x="1256877" y="318078"/>
                  </a:lnTo>
                  <a:lnTo>
                    <a:pt x="1268596" y="321985"/>
                  </a:lnTo>
                  <a:lnTo>
                    <a:pt x="1284221" y="374073"/>
                  </a:lnTo>
                  <a:lnTo>
                    <a:pt x="1234737" y="414441"/>
                  </a:lnTo>
                  <a:lnTo>
                    <a:pt x="1285525" y="450903"/>
                  </a:lnTo>
                  <a:lnTo>
                    <a:pt x="1305058" y="480853"/>
                  </a:lnTo>
                  <a:lnTo>
                    <a:pt x="1344124" y="505596"/>
                  </a:lnTo>
                  <a:lnTo>
                    <a:pt x="1398816" y="479552"/>
                  </a:lnTo>
                  <a:lnTo>
                    <a:pt x="1389701" y="461320"/>
                  </a:lnTo>
                  <a:lnTo>
                    <a:pt x="1396212" y="448298"/>
                  </a:lnTo>
                  <a:lnTo>
                    <a:pt x="1435279" y="483458"/>
                  </a:lnTo>
                  <a:lnTo>
                    <a:pt x="1462623" y="486063"/>
                  </a:lnTo>
                  <a:lnTo>
                    <a:pt x="1505597" y="517316"/>
                  </a:lnTo>
                  <a:lnTo>
                    <a:pt x="1519922" y="506898"/>
                  </a:lnTo>
                  <a:lnTo>
                    <a:pt x="1604566" y="514711"/>
                  </a:lnTo>
                  <a:lnTo>
                    <a:pt x="1611077" y="562893"/>
                  </a:lnTo>
                  <a:lnTo>
                    <a:pt x="1633214" y="613679"/>
                  </a:lnTo>
                  <a:lnTo>
                    <a:pt x="1703531" y="642327"/>
                  </a:lnTo>
                  <a:lnTo>
                    <a:pt x="1732183" y="726971"/>
                  </a:lnTo>
                </a:path>
              </a:pathLst>
            </a:custGeom>
            <a:solidFill>
              <a:srgbClr val="E1E1E1">
                <a:alpha val="0"/>
              </a:srgbClr>
            </a:solidFill>
            <a:ln w="476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sp>
        <p:nvSpPr>
          <p:cNvPr id="38" name="TextovéPole 37">
            <a:extLst>
              <a:ext uri="{FF2B5EF4-FFF2-40B4-BE49-F238E27FC236}">
                <a16:creationId xmlns:a16="http://schemas.microsoft.com/office/drawing/2014/main" id="{5B14ECD6-12AC-F8F4-A512-51BA2C926C7A}"/>
              </a:ext>
            </a:extLst>
          </p:cNvPr>
          <p:cNvSpPr txBox="1"/>
          <p:nvPr/>
        </p:nvSpPr>
        <p:spPr>
          <a:xfrm>
            <a:off x="1383323" y="4466492"/>
            <a:ext cx="71493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Vysoký</a:t>
            </a:r>
          </a:p>
        </p:txBody>
      </p:sp>
      <p:sp>
        <p:nvSpPr>
          <p:cNvPr id="39" name="TextovéPole 38">
            <a:extLst>
              <a:ext uri="{FF2B5EF4-FFF2-40B4-BE49-F238E27FC236}">
                <a16:creationId xmlns:a16="http://schemas.microsoft.com/office/drawing/2014/main" id="{EDED9A76-2947-68D3-6673-57A7BDF7E6B7}"/>
              </a:ext>
            </a:extLst>
          </p:cNvPr>
          <p:cNvSpPr txBox="1"/>
          <p:nvPr/>
        </p:nvSpPr>
        <p:spPr>
          <a:xfrm>
            <a:off x="1383323" y="5672951"/>
            <a:ext cx="56105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Nízký</a:t>
            </a:r>
          </a:p>
        </p:txBody>
      </p:sp>
      <p:grpSp>
        <p:nvGrpSpPr>
          <p:cNvPr id="40" name="Skupina 39">
            <a:extLst>
              <a:ext uri="{FF2B5EF4-FFF2-40B4-BE49-F238E27FC236}">
                <a16:creationId xmlns:a16="http://schemas.microsoft.com/office/drawing/2014/main" id="{23B1B5F8-1B0B-CECB-4AEB-15BEF20DF7E1}"/>
              </a:ext>
            </a:extLst>
          </p:cNvPr>
          <p:cNvGrpSpPr/>
          <p:nvPr/>
        </p:nvGrpSpPr>
        <p:grpSpPr>
          <a:xfrm>
            <a:off x="986206" y="4466492"/>
            <a:ext cx="295152" cy="1446946"/>
            <a:chOff x="687510" y="4178012"/>
            <a:chExt cx="295152" cy="1735954"/>
          </a:xfrm>
        </p:grpSpPr>
        <p:sp>
          <p:nvSpPr>
            <p:cNvPr id="41" name="Obdélník 40">
              <a:extLst>
                <a:ext uri="{FF2B5EF4-FFF2-40B4-BE49-F238E27FC236}">
                  <a16:creationId xmlns:a16="http://schemas.microsoft.com/office/drawing/2014/main" id="{81E7DBC1-5474-C37B-C204-20A46064275B}"/>
                </a:ext>
              </a:extLst>
            </p:cNvPr>
            <p:cNvSpPr/>
            <p:nvPr/>
          </p:nvSpPr>
          <p:spPr>
            <a:xfrm>
              <a:off x="687510" y="5330504"/>
              <a:ext cx="295152" cy="295152"/>
            </a:xfrm>
            <a:prstGeom prst="rect">
              <a:avLst/>
            </a:prstGeom>
            <a:solidFill>
              <a:srgbClr val="E6A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42" name="Obdélník 41">
              <a:extLst>
                <a:ext uri="{FF2B5EF4-FFF2-40B4-BE49-F238E27FC236}">
                  <a16:creationId xmlns:a16="http://schemas.microsoft.com/office/drawing/2014/main" id="{14F608D9-29DF-4212-D67A-A95B080942C8}"/>
                </a:ext>
              </a:extLst>
            </p:cNvPr>
            <p:cNvSpPr/>
            <p:nvPr/>
          </p:nvSpPr>
          <p:spPr>
            <a:xfrm>
              <a:off x="687510" y="5039800"/>
              <a:ext cx="295152" cy="295152"/>
            </a:xfrm>
            <a:prstGeom prst="rect">
              <a:avLst/>
            </a:prstGeom>
            <a:solidFill>
              <a:srgbClr val="F0C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43" name="Obdélník 42">
              <a:extLst>
                <a:ext uri="{FF2B5EF4-FFF2-40B4-BE49-F238E27FC236}">
                  <a16:creationId xmlns:a16="http://schemas.microsoft.com/office/drawing/2014/main" id="{14796B41-E341-B26A-EDF5-873A76B1F124}"/>
                </a:ext>
              </a:extLst>
            </p:cNvPr>
            <p:cNvSpPr/>
            <p:nvPr/>
          </p:nvSpPr>
          <p:spPr>
            <a:xfrm>
              <a:off x="687510" y="4754258"/>
              <a:ext cx="295152" cy="295152"/>
            </a:xfrm>
            <a:prstGeom prst="rect">
              <a:avLst/>
            </a:prstGeom>
            <a:solidFill>
              <a:srgbClr val="D5D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44" name="Obdélník 43">
              <a:extLst>
                <a:ext uri="{FF2B5EF4-FFF2-40B4-BE49-F238E27FC236}">
                  <a16:creationId xmlns:a16="http://schemas.microsoft.com/office/drawing/2014/main" id="{9B9EA5F3-DE7A-78B7-18F0-839E2FDDDF3E}"/>
                </a:ext>
              </a:extLst>
            </p:cNvPr>
            <p:cNvSpPr/>
            <p:nvPr/>
          </p:nvSpPr>
          <p:spPr>
            <a:xfrm>
              <a:off x="687510" y="4467012"/>
              <a:ext cx="295152" cy="295152"/>
            </a:xfrm>
            <a:prstGeom prst="rect">
              <a:avLst/>
            </a:prstGeom>
            <a:solidFill>
              <a:srgbClr val="87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45" name="Obdélník 44">
              <a:extLst>
                <a:ext uri="{FF2B5EF4-FFF2-40B4-BE49-F238E27FC236}">
                  <a16:creationId xmlns:a16="http://schemas.microsoft.com/office/drawing/2014/main" id="{9278034A-ED3C-87CD-5630-8980283FEDCA}"/>
                </a:ext>
              </a:extLst>
            </p:cNvPr>
            <p:cNvSpPr/>
            <p:nvPr/>
          </p:nvSpPr>
          <p:spPr>
            <a:xfrm>
              <a:off x="687510" y="4178012"/>
              <a:ext cx="295152" cy="295152"/>
            </a:xfrm>
            <a:prstGeom prst="rect">
              <a:avLst/>
            </a:prstGeom>
            <a:solidFill>
              <a:srgbClr val="4A6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46" name="Obdélník 45">
              <a:extLst>
                <a:ext uri="{FF2B5EF4-FFF2-40B4-BE49-F238E27FC236}">
                  <a16:creationId xmlns:a16="http://schemas.microsoft.com/office/drawing/2014/main" id="{77D4E762-0E39-2AA4-D7B2-6287FC6FE8EF}"/>
                </a:ext>
              </a:extLst>
            </p:cNvPr>
            <p:cNvSpPr/>
            <p:nvPr/>
          </p:nvSpPr>
          <p:spPr>
            <a:xfrm>
              <a:off x="687510" y="5618814"/>
              <a:ext cx="295152" cy="295152"/>
            </a:xfrm>
            <a:prstGeom prst="rect">
              <a:avLst/>
            </a:prstGeom>
            <a:solidFill>
              <a:srgbClr val="D76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sp>
        <p:nvSpPr>
          <p:cNvPr id="3" name="TextovéPole 2">
            <a:extLst>
              <a:ext uri="{FF2B5EF4-FFF2-40B4-BE49-F238E27FC236}">
                <a16:creationId xmlns:a16="http://schemas.microsoft.com/office/drawing/2014/main" id="{81C3B552-C3EC-112F-1B08-1566EED629EA}"/>
              </a:ext>
            </a:extLst>
          </p:cNvPr>
          <p:cNvSpPr txBox="1"/>
          <p:nvPr/>
        </p:nvSpPr>
        <p:spPr>
          <a:xfrm>
            <a:off x="982663" y="3738549"/>
            <a:ext cx="2885002"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Index ekonomického,</a:t>
            </a:r>
            <a:br>
              <a:rPr kumimoji="0" lang="cs-CZ"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cs-CZ"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sociálního a kulturního statusu</a:t>
            </a:r>
          </a:p>
        </p:txBody>
      </p:sp>
    </p:spTree>
    <p:extLst>
      <p:ext uri="{BB962C8B-B14F-4D97-AF65-F5344CB8AC3E}">
        <p14:creationId xmlns:p14="http://schemas.microsoft.com/office/powerpoint/2010/main" val="381506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ek 28">
            <a:extLst>
              <a:ext uri="{FF2B5EF4-FFF2-40B4-BE49-F238E27FC236}">
                <a16:creationId xmlns:a16="http://schemas.microsoft.com/office/drawing/2014/main" id="{A1AFBC77-E163-4CE5-B7B1-2DACFAB92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009"/>
          <a:stretch/>
        </p:blipFill>
        <p:spPr>
          <a:xfrm>
            <a:off x="0" y="0"/>
            <a:ext cx="12192000" cy="6308725"/>
          </a:xfrm>
          <a:prstGeom prst="rect">
            <a:avLst/>
          </a:prstGeom>
        </p:spPr>
      </p:pic>
      <p:sp>
        <p:nvSpPr>
          <p:cNvPr id="2" name="Nadpis 1"/>
          <p:cNvSpPr>
            <a:spLocks noGrp="1"/>
          </p:cNvSpPr>
          <p:nvPr>
            <p:ph type="title"/>
          </p:nvPr>
        </p:nvSpPr>
        <p:spPr/>
        <p:txBody>
          <a:bodyPr/>
          <a:lstStyle/>
          <a:p>
            <a:r>
              <a:rPr lang="cs-CZ"/>
              <a:t>Totéž ovšem platí</a:t>
            </a:r>
            <a:br>
              <a:rPr lang="cs-CZ"/>
            </a:br>
            <a:r>
              <a:rPr lang="cs-CZ"/>
              <a:t>i pro další evropské země</a:t>
            </a:r>
          </a:p>
        </p:txBody>
      </p:sp>
      <p:sp>
        <p:nvSpPr>
          <p:cNvPr id="4" name="Obdélník 3">
            <a:extLst>
              <a:ext uri="{FF2B5EF4-FFF2-40B4-BE49-F238E27FC236}">
                <a16:creationId xmlns:a16="http://schemas.microsoft.com/office/drawing/2014/main" id="{1BCB048C-DEDD-4714-911F-8BAE8CE2338B}"/>
              </a:ext>
            </a:extLst>
          </p:cNvPr>
          <p:cNvSpPr/>
          <p:nvPr/>
        </p:nvSpPr>
        <p:spPr>
          <a:xfrm>
            <a:off x="982662" y="6564378"/>
            <a:ext cx="7200000"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a:ln>
                  <a:noFill/>
                </a:ln>
                <a:solidFill>
                  <a:srgbClr val="A4ACB5">
                    <a:lumMod val="50000"/>
                  </a:srgbClr>
                </a:solidFill>
                <a:effectLst/>
                <a:uLnTx/>
                <a:uFillTx/>
                <a:latin typeface="Segoe UI" panose="020B0502040204020203" pitchFamily="34" charset="0"/>
                <a:cs typeface="Segoe UI" panose="020B0502040204020203" pitchFamily="34" charset="0"/>
              </a:rPr>
              <a:t>Zdroj: </a:t>
            </a:r>
            <a:r>
              <a:rPr kumimoji="0" lang="cs-CZ" sz="800" b="0" i="0" u="none" strike="noStrike" kern="1200" cap="none" spc="0" normalizeH="0" baseline="0" noProof="0" err="1">
                <a:ln>
                  <a:noFill/>
                </a:ln>
                <a:solidFill>
                  <a:srgbClr val="A4ACB5">
                    <a:lumMod val="50000"/>
                  </a:srgbClr>
                </a:solidFill>
                <a:effectLst/>
                <a:uLnTx/>
                <a:uFillTx/>
                <a:latin typeface="Segoe UI" panose="020B0502040204020203" pitchFamily="34" charset="0"/>
                <a:cs typeface="Segoe UI" panose="020B0502040204020203" pitchFamily="34" charset="0"/>
                <a:hlinkClick r:id="rId4"/>
              </a:rPr>
              <a:t>Eurostat</a:t>
            </a:r>
            <a:endParaRPr kumimoji="0" lang="cs-CZ" sz="800" b="0" i="0" u="none" strike="noStrike" kern="1200" cap="none" spc="0" normalizeH="0" baseline="0" noProof="0">
              <a:ln>
                <a:noFill/>
              </a:ln>
              <a:solidFill>
                <a:srgbClr val="A4ACB5">
                  <a:lumMod val="50000"/>
                </a:srgbClr>
              </a:solidFill>
              <a:effectLst/>
              <a:uLnTx/>
              <a:uFillTx/>
              <a:latin typeface="Segoe UI" panose="020B0502040204020203" pitchFamily="34" charset="0"/>
              <a:cs typeface="Segoe UI" panose="020B0502040204020203" pitchFamily="34" charset="0"/>
            </a:endParaRPr>
          </a:p>
        </p:txBody>
      </p:sp>
      <p:grpSp>
        <p:nvGrpSpPr>
          <p:cNvPr id="6" name="Skupina 5">
            <a:extLst>
              <a:ext uri="{FF2B5EF4-FFF2-40B4-BE49-F238E27FC236}">
                <a16:creationId xmlns:a16="http://schemas.microsoft.com/office/drawing/2014/main" id="{F88052F3-5B69-490F-BB8B-E06F78BBE79A}"/>
              </a:ext>
            </a:extLst>
          </p:cNvPr>
          <p:cNvGrpSpPr/>
          <p:nvPr/>
        </p:nvGrpSpPr>
        <p:grpSpPr>
          <a:xfrm>
            <a:off x="7330673" y="2911794"/>
            <a:ext cx="656041" cy="370395"/>
            <a:chOff x="9029081" y="697357"/>
            <a:chExt cx="2530185" cy="1428521"/>
          </a:xfrm>
        </p:grpSpPr>
        <p:sp>
          <p:nvSpPr>
            <p:cNvPr id="7" name="Volný tvar: obrazec 6">
              <a:extLst>
                <a:ext uri="{FF2B5EF4-FFF2-40B4-BE49-F238E27FC236}">
                  <a16:creationId xmlns:a16="http://schemas.microsoft.com/office/drawing/2014/main" id="{5570DC12-21A7-4B0F-92B4-68405B5638BB}"/>
                </a:ext>
              </a:extLst>
            </p:cNvPr>
            <p:cNvSpPr/>
            <p:nvPr/>
          </p:nvSpPr>
          <p:spPr>
            <a:xfrm>
              <a:off x="10745388" y="970820"/>
              <a:ext cx="657614" cy="884649"/>
            </a:xfrm>
            <a:custGeom>
              <a:avLst/>
              <a:gdLst>
                <a:gd name="connsiteX0" fmla="*/ 462527 w 656311"/>
                <a:gd name="connsiteY0" fmla="*/ 482156 h 882896"/>
                <a:gd name="connsiteX1" fmla="*/ 607074 w 656311"/>
                <a:gd name="connsiteY1" fmla="*/ 497783 h 882896"/>
                <a:gd name="connsiteX2" fmla="*/ 653951 w 656311"/>
                <a:gd name="connsiteY2" fmla="*/ 542058 h 882896"/>
                <a:gd name="connsiteX3" fmla="*/ 652651 w 656311"/>
                <a:gd name="connsiteY3" fmla="*/ 572008 h 882896"/>
                <a:gd name="connsiteX4" fmla="*/ 629211 w 656311"/>
                <a:gd name="connsiteY4" fmla="*/ 592843 h 882896"/>
                <a:gd name="connsiteX5" fmla="*/ 574519 w 656311"/>
                <a:gd name="connsiteY5" fmla="*/ 626702 h 882896"/>
                <a:gd name="connsiteX6" fmla="*/ 552382 w 656311"/>
                <a:gd name="connsiteY6" fmla="*/ 758224 h 882896"/>
                <a:gd name="connsiteX7" fmla="*/ 502897 w 656311"/>
                <a:gd name="connsiteY7" fmla="*/ 779059 h 882896"/>
                <a:gd name="connsiteX8" fmla="*/ 488572 w 656311"/>
                <a:gd name="connsiteY8" fmla="*/ 828544 h 882896"/>
                <a:gd name="connsiteX9" fmla="*/ 454716 w 656311"/>
                <a:gd name="connsiteY9" fmla="*/ 838960 h 882896"/>
                <a:gd name="connsiteX10" fmla="*/ 406532 w 656311"/>
                <a:gd name="connsiteY10" fmla="*/ 881934 h 882896"/>
                <a:gd name="connsiteX11" fmla="*/ 355747 w 656311"/>
                <a:gd name="connsiteY11" fmla="*/ 832449 h 882896"/>
                <a:gd name="connsiteX12" fmla="*/ 306263 w 656311"/>
                <a:gd name="connsiteY12" fmla="*/ 825938 h 882896"/>
                <a:gd name="connsiteX13" fmla="*/ 205993 w 656311"/>
                <a:gd name="connsiteY13" fmla="*/ 766037 h 882896"/>
                <a:gd name="connsiteX14" fmla="*/ 215108 w 656311"/>
                <a:gd name="connsiteY14" fmla="*/ 728273 h 882896"/>
                <a:gd name="connsiteX15" fmla="*/ 196878 w 656311"/>
                <a:gd name="connsiteY15" fmla="*/ 689207 h 882896"/>
                <a:gd name="connsiteX16" fmla="*/ 199482 w 656311"/>
                <a:gd name="connsiteY16" fmla="*/ 660559 h 882896"/>
                <a:gd name="connsiteX17" fmla="*/ 179949 w 656311"/>
                <a:gd name="connsiteY17" fmla="*/ 630607 h 882896"/>
                <a:gd name="connsiteX18" fmla="*/ 146090 w 656311"/>
                <a:gd name="connsiteY18" fmla="*/ 612376 h 882896"/>
                <a:gd name="connsiteX19" fmla="*/ 103120 w 656311"/>
                <a:gd name="connsiteY19" fmla="*/ 545964 h 882896"/>
                <a:gd name="connsiteX20" fmla="*/ 84887 w 656311"/>
                <a:gd name="connsiteY20" fmla="*/ 553777 h 882896"/>
                <a:gd name="connsiteX21" fmla="*/ 94002 w 656311"/>
                <a:gd name="connsiteY21" fmla="*/ 583728 h 882896"/>
                <a:gd name="connsiteX22" fmla="*/ 84887 w 656311"/>
                <a:gd name="connsiteY22" fmla="*/ 601959 h 882896"/>
                <a:gd name="connsiteX23" fmla="*/ 61447 w 656311"/>
                <a:gd name="connsiteY23" fmla="*/ 598052 h 882896"/>
                <a:gd name="connsiteX24" fmla="*/ 47125 w 656311"/>
                <a:gd name="connsiteY24" fmla="*/ 531640 h 882896"/>
                <a:gd name="connsiteX25" fmla="*/ 32799 w 656311"/>
                <a:gd name="connsiteY25" fmla="*/ 513409 h 882896"/>
                <a:gd name="connsiteX26" fmla="*/ 48425 w 656311"/>
                <a:gd name="connsiteY26" fmla="*/ 489969 h 882896"/>
                <a:gd name="connsiteX27" fmla="*/ 56239 w 656311"/>
                <a:gd name="connsiteY27" fmla="*/ 427463 h 882896"/>
                <a:gd name="connsiteX28" fmla="*/ 13266 w 656311"/>
                <a:gd name="connsiteY28" fmla="*/ 358446 h 882896"/>
                <a:gd name="connsiteX29" fmla="*/ 15870 w 656311"/>
                <a:gd name="connsiteY29" fmla="*/ 321985 h 882896"/>
                <a:gd name="connsiteX30" fmla="*/ -2360 w 656311"/>
                <a:gd name="connsiteY30" fmla="*/ 269897 h 882896"/>
                <a:gd name="connsiteX31" fmla="*/ 24988 w 656311"/>
                <a:gd name="connsiteY31" fmla="*/ 239945 h 882896"/>
                <a:gd name="connsiteX32" fmla="*/ 27592 w 656311"/>
                <a:gd name="connsiteY32" fmla="*/ 211297 h 882896"/>
                <a:gd name="connsiteX33" fmla="*/ 38010 w 656311"/>
                <a:gd name="connsiteY33" fmla="*/ 144884 h 882896"/>
                <a:gd name="connsiteX34" fmla="*/ 92702 w 656311"/>
                <a:gd name="connsiteY34" fmla="*/ 118840 h 882896"/>
                <a:gd name="connsiteX35" fmla="*/ 84887 w 656311"/>
                <a:gd name="connsiteY35" fmla="*/ 84983 h 882896"/>
                <a:gd name="connsiteX36" fmla="*/ 30195 w 656311"/>
                <a:gd name="connsiteY36" fmla="*/ 21175 h 882896"/>
                <a:gd name="connsiteX37" fmla="*/ 40614 w 656311"/>
                <a:gd name="connsiteY37" fmla="*/ -963 h 882896"/>
                <a:gd name="connsiteX38" fmla="*/ 147394 w 656311"/>
                <a:gd name="connsiteY38" fmla="*/ 28988 h 882896"/>
                <a:gd name="connsiteX39" fmla="*/ 242456 w 656311"/>
                <a:gd name="connsiteY39" fmla="*/ 91494 h 882896"/>
                <a:gd name="connsiteX40" fmla="*/ 239852 w 656311"/>
                <a:gd name="connsiteY40" fmla="*/ 111027 h 882896"/>
                <a:gd name="connsiteX41" fmla="*/ 185157 w 656311"/>
                <a:gd name="connsiteY41" fmla="*/ 155302 h 882896"/>
                <a:gd name="connsiteX42" fmla="*/ 178646 w 656311"/>
                <a:gd name="connsiteY42" fmla="*/ 196972 h 882896"/>
                <a:gd name="connsiteX43" fmla="*/ 161720 w 656311"/>
                <a:gd name="connsiteY43" fmla="*/ 242550 h 882896"/>
                <a:gd name="connsiteX44" fmla="*/ 172135 w 656311"/>
                <a:gd name="connsiteY44" fmla="*/ 276408 h 882896"/>
                <a:gd name="connsiteX45" fmla="*/ 161720 w 656311"/>
                <a:gd name="connsiteY45" fmla="*/ 306358 h 882896"/>
                <a:gd name="connsiteX46" fmla="*/ 181253 w 656311"/>
                <a:gd name="connsiteY46" fmla="*/ 340215 h 882896"/>
                <a:gd name="connsiteX47" fmla="*/ 200786 w 656311"/>
                <a:gd name="connsiteY47" fmla="*/ 346726 h 882896"/>
                <a:gd name="connsiteX48" fmla="*/ 237245 w 656311"/>
                <a:gd name="connsiteY48" fmla="*/ 324589 h 882896"/>
                <a:gd name="connsiteX49" fmla="*/ 250267 w 656311"/>
                <a:gd name="connsiteY49" fmla="*/ 354540 h 882896"/>
                <a:gd name="connsiteX50" fmla="*/ 280218 w 656311"/>
                <a:gd name="connsiteY50" fmla="*/ 318078 h 882896"/>
                <a:gd name="connsiteX51" fmla="*/ 299752 w 656311"/>
                <a:gd name="connsiteY51" fmla="*/ 361051 h 882896"/>
                <a:gd name="connsiteX52" fmla="*/ 358351 w 656311"/>
                <a:gd name="connsiteY52" fmla="*/ 375375 h 882896"/>
                <a:gd name="connsiteX53" fmla="*/ 372676 w 656311"/>
                <a:gd name="connsiteY53" fmla="*/ 413139 h 88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6311" h="882896">
                  <a:moveTo>
                    <a:pt x="462527" y="482156"/>
                  </a:moveTo>
                  <a:lnTo>
                    <a:pt x="607074" y="497783"/>
                  </a:lnTo>
                  <a:lnTo>
                    <a:pt x="653951" y="542058"/>
                  </a:lnTo>
                  <a:lnTo>
                    <a:pt x="652651" y="572008"/>
                  </a:lnTo>
                  <a:lnTo>
                    <a:pt x="629211" y="592843"/>
                  </a:lnTo>
                  <a:lnTo>
                    <a:pt x="574519" y="626702"/>
                  </a:lnTo>
                  <a:lnTo>
                    <a:pt x="552382" y="758224"/>
                  </a:lnTo>
                  <a:lnTo>
                    <a:pt x="502897" y="779059"/>
                  </a:lnTo>
                  <a:lnTo>
                    <a:pt x="488572" y="828544"/>
                  </a:lnTo>
                  <a:lnTo>
                    <a:pt x="454716" y="838960"/>
                  </a:lnTo>
                  <a:lnTo>
                    <a:pt x="406532" y="881934"/>
                  </a:lnTo>
                  <a:lnTo>
                    <a:pt x="355747" y="832449"/>
                  </a:lnTo>
                  <a:lnTo>
                    <a:pt x="306263" y="825938"/>
                  </a:lnTo>
                  <a:lnTo>
                    <a:pt x="205993" y="766037"/>
                  </a:lnTo>
                  <a:lnTo>
                    <a:pt x="215108" y="728273"/>
                  </a:lnTo>
                  <a:lnTo>
                    <a:pt x="196878" y="689207"/>
                  </a:lnTo>
                  <a:lnTo>
                    <a:pt x="199482" y="660559"/>
                  </a:lnTo>
                  <a:lnTo>
                    <a:pt x="179949" y="630607"/>
                  </a:lnTo>
                  <a:lnTo>
                    <a:pt x="146090" y="612376"/>
                  </a:lnTo>
                  <a:lnTo>
                    <a:pt x="103120" y="545964"/>
                  </a:lnTo>
                  <a:lnTo>
                    <a:pt x="84887" y="553777"/>
                  </a:lnTo>
                  <a:lnTo>
                    <a:pt x="94002" y="583728"/>
                  </a:lnTo>
                  <a:lnTo>
                    <a:pt x="84887" y="601959"/>
                  </a:lnTo>
                  <a:lnTo>
                    <a:pt x="61447" y="598052"/>
                  </a:lnTo>
                  <a:lnTo>
                    <a:pt x="47125" y="531640"/>
                  </a:lnTo>
                  <a:lnTo>
                    <a:pt x="32799" y="513409"/>
                  </a:lnTo>
                  <a:lnTo>
                    <a:pt x="48425" y="489969"/>
                  </a:lnTo>
                  <a:lnTo>
                    <a:pt x="56239" y="427463"/>
                  </a:lnTo>
                  <a:lnTo>
                    <a:pt x="13266" y="358446"/>
                  </a:lnTo>
                  <a:lnTo>
                    <a:pt x="15870" y="321985"/>
                  </a:lnTo>
                  <a:lnTo>
                    <a:pt x="-2360" y="269897"/>
                  </a:lnTo>
                  <a:lnTo>
                    <a:pt x="24988" y="239945"/>
                  </a:lnTo>
                  <a:lnTo>
                    <a:pt x="27592" y="211297"/>
                  </a:lnTo>
                  <a:lnTo>
                    <a:pt x="38010" y="144884"/>
                  </a:lnTo>
                  <a:lnTo>
                    <a:pt x="92702" y="118840"/>
                  </a:lnTo>
                  <a:lnTo>
                    <a:pt x="84887" y="84983"/>
                  </a:lnTo>
                  <a:lnTo>
                    <a:pt x="30195" y="21175"/>
                  </a:lnTo>
                  <a:lnTo>
                    <a:pt x="40614" y="-963"/>
                  </a:lnTo>
                  <a:lnTo>
                    <a:pt x="147394" y="28988"/>
                  </a:lnTo>
                  <a:lnTo>
                    <a:pt x="242456" y="91494"/>
                  </a:lnTo>
                  <a:lnTo>
                    <a:pt x="239852" y="111027"/>
                  </a:lnTo>
                  <a:lnTo>
                    <a:pt x="185157" y="155302"/>
                  </a:lnTo>
                  <a:lnTo>
                    <a:pt x="178646" y="196972"/>
                  </a:lnTo>
                  <a:lnTo>
                    <a:pt x="161720" y="242550"/>
                  </a:lnTo>
                  <a:lnTo>
                    <a:pt x="172135" y="276408"/>
                  </a:lnTo>
                  <a:lnTo>
                    <a:pt x="161720" y="306358"/>
                  </a:lnTo>
                  <a:lnTo>
                    <a:pt x="181253" y="340215"/>
                  </a:lnTo>
                  <a:lnTo>
                    <a:pt x="200786" y="346726"/>
                  </a:lnTo>
                  <a:lnTo>
                    <a:pt x="237245" y="324589"/>
                  </a:lnTo>
                  <a:lnTo>
                    <a:pt x="250267" y="354540"/>
                  </a:lnTo>
                  <a:lnTo>
                    <a:pt x="280218" y="318078"/>
                  </a:lnTo>
                  <a:lnTo>
                    <a:pt x="299752" y="361051"/>
                  </a:lnTo>
                  <a:lnTo>
                    <a:pt x="358351" y="375375"/>
                  </a:lnTo>
                  <a:lnTo>
                    <a:pt x="372676" y="413139"/>
                  </a:lnTo>
                  <a:close/>
                </a:path>
              </a:pathLst>
            </a:custGeom>
            <a:solidFill>
              <a:srgbClr val="F0CD91"/>
            </a:solidFill>
            <a:ln w="6350"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 name="Volný tvar: obrazec 7">
              <a:extLst>
                <a:ext uri="{FF2B5EF4-FFF2-40B4-BE49-F238E27FC236}">
                  <a16:creationId xmlns:a16="http://schemas.microsoft.com/office/drawing/2014/main" id="{A6A07CC1-87F7-444B-81A6-0613E2C49CD8}"/>
                </a:ext>
              </a:extLst>
            </p:cNvPr>
            <p:cNvSpPr/>
            <p:nvPr/>
          </p:nvSpPr>
          <p:spPr>
            <a:xfrm>
              <a:off x="10908163" y="1013794"/>
              <a:ext cx="649803" cy="500047"/>
            </a:xfrm>
            <a:custGeom>
              <a:avLst/>
              <a:gdLst>
                <a:gd name="connsiteX0" fmla="*/ 311473 w 649803"/>
                <a:gd name="connsiteY0" fmla="*/ 133164 h 500047"/>
                <a:gd name="connsiteX1" fmla="*/ 350540 w 649803"/>
                <a:gd name="connsiteY1" fmla="*/ 168324 h 500047"/>
                <a:gd name="connsiteX2" fmla="*/ 377887 w 649803"/>
                <a:gd name="connsiteY2" fmla="*/ 170928 h 500047"/>
                <a:gd name="connsiteX3" fmla="*/ 420857 w 649803"/>
                <a:gd name="connsiteY3" fmla="*/ 202181 h 500047"/>
                <a:gd name="connsiteX4" fmla="*/ 435183 w 649803"/>
                <a:gd name="connsiteY4" fmla="*/ 191763 h 500047"/>
                <a:gd name="connsiteX5" fmla="*/ 519826 w 649803"/>
                <a:gd name="connsiteY5" fmla="*/ 199576 h 500047"/>
                <a:gd name="connsiteX6" fmla="*/ 526337 w 649803"/>
                <a:gd name="connsiteY6" fmla="*/ 247758 h 500047"/>
                <a:gd name="connsiteX7" fmla="*/ 548474 w 649803"/>
                <a:gd name="connsiteY7" fmla="*/ 298544 h 500047"/>
                <a:gd name="connsiteX8" fmla="*/ 618795 w 649803"/>
                <a:gd name="connsiteY8" fmla="*/ 327192 h 500047"/>
                <a:gd name="connsiteX9" fmla="*/ 647443 w 649803"/>
                <a:gd name="connsiteY9" fmla="*/ 411836 h 500047"/>
                <a:gd name="connsiteX10" fmla="*/ 612284 w 649803"/>
                <a:gd name="connsiteY10" fmla="*/ 430067 h 500047"/>
                <a:gd name="connsiteX11" fmla="*/ 543267 w 649803"/>
                <a:gd name="connsiteY11" fmla="*/ 432672 h 500047"/>
                <a:gd name="connsiteX12" fmla="*/ 509408 w 649803"/>
                <a:gd name="connsiteY12" fmla="*/ 492574 h 500047"/>
                <a:gd name="connsiteX13" fmla="*/ 489875 w 649803"/>
                <a:gd name="connsiteY13" fmla="*/ 499085 h 500047"/>
                <a:gd name="connsiteX14" fmla="*/ 442998 w 649803"/>
                <a:gd name="connsiteY14" fmla="*/ 454809 h 500047"/>
                <a:gd name="connsiteX15" fmla="*/ 298451 w 649803"/>
                <a:gd name="connsiteY15" fmla="*/ 439183 h 500047"/>
                <a:gd name="connsiteX16" fmla="*/ 208600 w 649803"/>
                <a:gd name="connsiteY16" fmla="*/ 366259 h 500047"/>
                <a:gd name="connsiteX17" fmla="*/ 194275 w 649803"/>
                <a:gd name="connsiteY17" fmla="*/ 328495 h 500047"/>
                <a:gd name="connsiteX18" fmla="*/ 135675 w 649803"/>
                <a:gd name="connsiteY18" fmla="*/ 314170 h 500047"/>
                <a:gd name="connsiteX19" fmla="*/ 116142 w 649803"/>
                <a:gd name="connsiteY19" fmla="*/ 271198 h 500047"/>
                <a:gd name="connsiteX20" fmla="*/ 86191 w 649803"/>
                <a:gd name="connsiteY20" fmla="*/ 307659 h 500047"/>
                <a:gd name="connsiteX21" fmla="*/ 73169 w 649803"/>
                <a:gd name="connsiteY21" fmla="*/ 277709 h 500047"/>
                <a:gd name="connsiteX22" fmla="*/ 36706 w 649803"/>
                <a:gd name="connsiteY22" fmla="*/ 299846 h 500047"/>
                <a:gd name="connsiteX23" fmla="*/ 17173 w 649803"/>
                <a:gd name="connsiteY23" fmla="*/ 293335 h 500047"/>
                <a:gd name="connsiteX24" fmla="*/ -2360 w 649803"/>
                <a:gd name="connsiteY24" fmla="*/ 259478 h 500047"/>
                <a:gd name="connsiteX25" fmla="*/ 8058 w 649803"/>
                <a:gd name="connsiteY25" fmla="*/ 229527 h 500047"/>
                <a:gd name="connsiteX26" fmla="*/ -2360 w 649803"/>
                <a:gd name="connsiteY26" fmla="*/ 195670 h 500047"/>
                <a:gd name="connsiteX27" fmla="*/ 14569 w 649803"/>
                <a:gd name="connsiteY27" fmla="*/ 150093 h 500047"/>
                <a:gd name="connsiteX28" fmla="*/ 21081 w 649803"/>
                <a:gd name="connsiteY28" fmla="*/ 108422 h 500047"/>
                <a:gd name="connsiteX29" fmla="*/ 75773 w 649803"/>
                <a:gd name="connsiteY29" fmla="*/ 64147 h 500047"/>
                <a:gd name="connsiteX30" fmla="*/ 78380 w 649803"/>
                <a:gd name="connsiteY30" fmla="*/ 44614 h 500047"/>
                <a:gd name="connsiteX31" fmla="*/ 144790 w 649803"/>
                <a:gd name="connsiteY31" fmla="*/ 28987 h 500047"/>
                <a:gd name="connsiteX32" fmla="*/ 170834 w 649803"/>
                <a:gd name="connsiteY32" fmla="*/ -963 h 500047"/>
                <a:gd name="connsiteX33" fmla="*/ 182556 w 649803"/>
                <a:gd name="connsiteY33" fmla="*/ 2943 h 500047"/>
                <a:gd name="connsiteX34" fmla="*/ 198182 w 649803"/>
                <a:gd name="connsiteY34" fmla="*/ 55032 h 500047"/>
                <a:gd name="connsiteX35" fmla="*/ 148697 w 649803"/>
                <a:gd name="connsiteY35" fmla="*/ 95400 h 500047"/>
                <a:gd name="connsiteX36" fmla="*/ 199482 w 649803"/>
                <a:gd name="connsiteY36" fmla="*/ 131861 h 500047"/>
                <a:gd name="connsiteX37" fmla="*/ 219015 w 649803"/>
                <a:gd name="connsiteY37" fmla="*/ 161813 h 500047"/>
                <a:gd name="connsiteX38" fmla="*/ 258082 w 649803"/>
                <a:gd name="connsiteY38" fmla="*/ 186554 h 500047"/>
                <a:gd name="connsiteX39" fmla="*/ 312777 w 649803"/>
                <a:gd name="connsiteY39" fmla="*/ 160510 h 500047"/>
                <a:gd name="connsiteX40" fmla="*/ 303659 w 649803"/>
                <a:gd name="connsiteY40" fmla="*/ 142280 h 50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9803" h="500047">
                  <a:moveTo>
                    <a:pt x="311473" y="133164"/>
                  </a:moveTo>
                  <a:lnTo>
                    <a:pt x="350540" y="168324"/>
                  </a:lnTo>
                  <a:lnTo>
                    <a:pt x="377887" y="170928"/>
                  </a:lnTo>
                  <a:lnTo>
                    <a:pt x="420857" y="202181"/>
                  </a:lnTo>
                  <a:lnTo>
                    <a:pt x="435183" y="191763"/>
                  </a:lnTo>
                  <a:lnTo>
                    <a:pt x="519826" y="199576"/>
                  </a:lnTo>
                  <a:lnTo>
                    <a:pt x="526337" y="247758"/>
                  </a:lnTo>
                  <a:lnTo>
                    <a:pt x="548474" y="298544"/>
                  </a:lnTo>
                  <a:lnTo>
                    <a:pt x="618795" y="327192"/>
                  </a:lnTo>
                  <a:lnTo>
                    <a:pt x="647443" y="411836"/>
                  </a:lnTo>
                  <a:lnTo>
                    <a:pt x="612284" y="430067"/>
                  </a:lnTo>
                  <a:lnTo>
                    <a:pt x="543267" y="432672"/>
                  </a:lnTo>
                  <a:lnTo>
                    <a:pt x="509408" y="492574"/>
                  </a:lnTo>
                  <a:lnTo>
                    <a:pt x="489875" y="499085"/>
                  </a:lnTo>
                  <a:lnTo>
                    <a:pt x="442998" y="454809"/>
                  </a:lnTo>
                  <a:lnTo>
                    <a:pt x="298451" y="439183"/>
                  </a:lnTo>
                  <a:lnTo>
                    <a:pt x="208600" y="366259"/>
                  </a:lnTo>
                  <a:lnTo>
                    <a:pt x="194275" y="328495"/>
                  </a:lnTo>
                  <a:lnTo>
                    <a:pt x="135675" y="314170"/>
                  </a:lnTo>
                  <a:lnTo>
                    <a:pt x="116142" y="271198"/>
                  </a:lnTo>
                  <a:lnTo>
                    <a:pt x="86191" y="307659"/>
                  </a:lnTo>
                  <a:lnTo>
                    <a:pt x="73169" y="277709"/>
                  </a:lnTo>
                  <a:lnTo>
                    <a:pt x="36706" y="299846"/>
                  </a:lnTo>
                  <a:lnTo>
                    <a:pt x="17173" y="293335"/>
                  </a:lnTo>
                  <a:lnTo>
                    <a:pt x="-2360" y="259478"/>
                  </a:lnTo>
                  <a:lnTo>
                    <a:pt x="8058" y="229527"/>
                  </a:lnTo>
                  <a:lnTo>
                    <a:pt x="-2360" y="195670"/>
                  </a:lnTo>
                  <a:lnTo>
                    <a:pt x="14569" y="150093"/>
                  </a:lnTo>
                  <a:lnTo>
                    <a:pt x="21081" y="108422"/>
                  </a:lnTo>
                  <a:lnTo>
                    <a:pt x="75773" y="64147"/>
                  </a:lnTo>
                  <a:lnTo>
                    <a:pt x="78380" y="44614"/>
                  </a:lnTo>
                  <a:lnTo>
                    <a:pt x="144790" y="28987"/>
                  </a:lnTo>
                  <a:lnTo>
                    <a:pt x="170834" y="-963"/>
                  </a:lnTo>
                  <a:lnTo>
                    <a:pt x="182556" y="2943"/>
                  </a:lnTo>
                  <a:lnTo>
                    <a:pt x="198182" y="55032"/>
                  </a:lnTo>
                  <a:lnTo>
                    <a:pt x="148697" y="95400"/>
                  </a:lnTo>
                  <a:lnTo>
                    <a:pt x="199482" y="131861"/>
                  </a:lnTo>
                  <a:lnTo>
                    <a:pt x="219015" y="161813"/>
                  </a:lnTo>
                  <a:lnTo>
                    <a:pt x="258082" y="186554"/>
                  </a:lnTo>
                  <a:lnTo>
                    <a:pt x="312777" y="160510"/>
                  </a:lnTo>
                  <a:lnTo>
                    <a:pt x="303659" y="142280"/>
                  </a:lnTo>
                  <a:close/>
                </a:path>
              </a:pathLst>
            </a:custGeom>
            <a:solidFill>
              <a:srgbClr val="F0CD91"/>
            </a:solidFill>
            <a:ln w="6350"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0" name="Volný tvar: obrazec 9">
              <a:extLst>
                <a:ext uri="{FF2B5EF4-FFF2-40B4-BE49-F238E27FC236}">
                  <a16:creationId xmlns:a16="http://schemas.microsoft.com/office/drawing/2014/main" id="{ECB3BCC5-4E6C-4AC7-90A2-5F247982B83A}"/>
                </a:ext>
              </a:extLst>
            </p:cNvPr>
            <p:cNvSpPr/>
            <p:nvPr/>
          </p:nvSpPr>
          <p:spPr>
            <a:xfrm>
              <a:off x="9833843" y="1198706"/>
              <a:ext cx="164079" cy="132825"/>
            </a:xfrm>
            <a:custGeom>
              <a:avLst/>
              <a:gdLst>
                <a:gd name="connsiteX0" fmla="*/ -2360 w 164079"/>
                <a:gd name="connsiteY0" fmla="*/ 73263 h 132825"/>
                <a:gd name="connsiteX1" fmla="*/ 1547 w 164079"/>
                <a:gd name="connsiteY1" fmla="*/ 55032 h 132825"/>
                <a:gd name="connsiteX2" fmla="*/ 4151 w 164079"/>
                <a:gd name="connsiteY2" fmla="*/ 35499 h 132825"/>
                <a:gd name="connsiteX3" fmla="*/ 86191 w 164079"/>
                <a:gd name="connsiteY3" fmla="*/ -963 h 132825"/>
                <a:gd name="connsiteX4" fmla="*/ 161720 w 164079"/>
                <a:gd name="connsiteY4" fmla="*/ 45917 h 132825"/>
                <a:gd name="connsiteX5" fmla="*/ 143490 w 164079"/>
                <a:gd name="connsiteY5" fmla="*/ 92796 h 132825"/>
                <a:gd name="connsiteX6" fmla="*/ 100516 w 164079"/>
                <a:gd name="connsiteY6" fmla="*/ 92796 h 132825"/>
                <a:gd name="connsiteX7" fmla="*/ 43217 w 164079"/>
                <a:gd name="connsiteY7" fmla="*/ 131862 h 13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79" h="132825">
                  <a:moveTo>
                    <a:pt x="-2360" y="73263"/>
                  </a:moveTo>
                  <a:lnTo>
                    <a:pt x="1547" y="55032"/>
                  </a:lnTo>
                  <a:lnTo>
                    <a:pt x="4151" y="35499"/>
                  </a:lnTo>
                  <a:lnTo>
                    <a:pt x="86191" y="-963"/>
                  </a:lnTo>
                  <a:lnTo>
                    <a:pt x="161720" y="45917"/>
                  </a:lnTo>
                  <a:lnTo>
                    <a:pt x="143490" y="92796"/>
                  </a:lnTo>
                  <a:lnTo>
                    <a:pt x="100516" y="92796"/>
                  </a:lnTo>
                  <a:lnTo>
                    <a:pt x="43217" y="131862"/>
                  </a:lnTo>
                  <a:close/>
                </a:path>
              </a:pathLst>
            </a:custGeom>
            <a:solidFill>
              <a:srgbClr val="87A0D2"/>
            </a:solidFill>
            <a:ln w="6350"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 name="Volný tvar: obrazec 10">
              <a:extLst>
                <a:ext uri="{FF2B5EF4-FFF2-40B4-BE49-F238E27FC236}">
                  <a16:creationId xmlns:a16="http://schemas.microsoft.com/office/drawing/2014/main" id="{E39D61C7-F4A3-445F-95E2-7AF3EE49C39C}"/>
                </a:ext>
              </a:extLst>
            </p:cNvPr>
            <p:cNvSpPr/>
            <p:nvPr/>
          </p:nvSpPr>
          <p:spPr>
            <a:xfrm>
              <a:off x="9517409" y="942172"/>
              <a:ext cx="785228" cy="649801"/>
            </a:xfrm>
            <a:custGeom>
              <a:avLst/>
              <a:gdLst>
                <a:gd name="connsiteX0" fmla="*/ 621396 w 785228"/>
                <a:gd name="connsiteY0" fmla="*/ 39405 h 649801"/>
                <a:gd name="connsiteX1" fmla="*/ 616189 w 785228"/>
                <a:gd name="connsiteY1" fmla="*/ 64147 h 649801"/>
                <a:gd name="connsiteX2" fmla="*/ 627907 w 785228"/>
                <a:gd name="connsiteY2" fmla="*/ 103213 h 649801"/>
                <a:gd name="connsiteX3" fmla="*/ 617489 w 785228"/>
                <a:gd name="connsiteY3" fmla="*/ 133164 h 649801"/>
                <a:gd name="connsiteX4" fmla="*/ 660462 w 785228"/>
                <a:gd name="connsiteY4" fmla="*/ 168324 h 649801"/>
                <a:gd name="connsiteX5" fmla="*/ 711247 w 785228"/>
                <a:gd name="connsiteY5" fmla="*/ 170928 h 649801"/>
                <a:gd name="connsiteX6" fmla="*/ 722969 w 785228"/>
                <a:gd name="connsiteY6" fmla="*/ 217807 h 649801"/>
                <a:gd name="connsiteX7" fmla="*/ 717758 w 785228"/>
                <a:gd name="connsiteY7" fmla="*/ 246456 h 649801"/>
                <a:gd name="connsiteX8" fmla="*/ 743802 w 785228"/>
                <a:gd name="connsiteY8" fmla="*/ 269896 h 649801"/>
                <a:gd name="connsiteX9" fmla="*/ 733387 w 785228"/>
                <a:gd name="connsiteY9" fmla="*/ 285522 h 649801"/>
                <a:gd name="connsiteX10" fmla="*/ 728176 w 785228"/>
                <a:gd name="connsiteY10" fmla="*/ 316775 h 649801"/>
                <a:gd name="connsiteX11" fmla="*/ 782868 w 785228"/>
                <a:gd name="connsiteY11" fmla="*/ 357144 h 649801"/>
                <a:gd name="connsiteX12" fmla="*/ 775057 w 785228"/>
                <a:gd name="connsiteY12" fmla="*/ 410534 h 649801"/>
                <a:gd name="connsiteX13" fmla="*/ 747710 w 785228"/>
                <a:gd name="connsiteY13" fmla="*/ 449600 h 649801"/>
                <a:gd name="connsiteX14" fmla="*/ 681299 w 785228"/>
                <a:gd name="connsiteY14" fmla="*/ 483457 h 649801"/>
                <a:gd name="connsiteX15" fmla="*/ 666973 w 785228"/>
                <a:gd name="connsiteY15" fmla="*/ 517315 h 649801"/>
                <a:gd name="connsiteX16" fmla="*/ 686506 w 785228"/>
                <a:gd name="connsiteY16" fmla="*/ 539453 h 649801"/>
                <a:gd name="connsiteX17" fmla="*/ 686506 w 785228"/>
                <a:gd name="connsiteY17" fmla="*/ 553777 h 649801"/>
                <a:gd name="connsiteX18" fmla="*/ 656555 w 785228"/>
                <a:gd name="connsiteY18" fmla="*/ 572008 h 649801"/>
                <a:gd name="connsiteX19" fmla="*/ 597956 w 785228"/>
                <a:gd name="connsiteY19" fmla="*/ 574612 h 649801"/>
                <a:gd name="connsiteX20" fmla="*/ 579726 w 785228"/>
                <a:gd name="connsiteY20" fmla="*/ 604563 h 649801"/>
                <a:gd name="connsiteX21" fmla="*/ 517219 w 785228"/>
                <a:gd name="connsiteY21" fmla="*/ 573310 h 649801"/>
                <a:gd name="connsiteX22" fmla="*/ 472946 w 785228"/>
                <a:gd name="connsiteY22" fmla="*/ 629305 h 649801"/>
                <a:gd name="connsiteX23" fmla="*/ 328399 w 785228"/>
                <a:gd name="connsiteY23" fmla="*/ 611074 h 649801"/>
                <a:gd name="connsiteX24" fmla="*/ 275008 w 785228"/>
                <a:gd name="connsiteY24" fmla="*/ 631909 h 649801"/>
                <a:gd name="connsiteX25" fmla="*/ 248964 w 785228"/>
                <a:gd name="connsiteY25" fmla="*/ 618887 h 649801"/>
                <a:gd name="connsiteX26" fmla="*/ 208597 w 785228"/>
                <a:gd name="connsiteY26" fmla="*/ 648838 h 649801"/>
                <a:gd name="connsiteX27" fmla="*/ 146090 w 785228"/>
                <a:gd name="connsiteY27" fmla="*/ 648838 h 649801"/>
                <a:gd name="connsiteX28" fmla="*/ 136976 w 785228"/>
                <a:gd name="connsiteY28" fmla="*/ 587634 h 649801"/>
                <a:gd name="connsiteX29" fmla="*/ 164320 w 785228"/>
                <a:gd name="connsiteY29" fmla="*/ 538151 h 649801"/>
                <a:gd name="connsiteX30" fmla="*/ 148694 w 785228"/>
                <a:gd name="connsiteY30" fmla="*/ 486062 h 649801"/>
                <a:gd name="connsiteX31" fmla="*/ 152602 w 785228"/>
                <a:gd name="connsiteY31" fmla="*/ 417045 h 649801"/>
                <a:gd name="connsiteX32" fmla="*/ 90095 w 785228"/>
                <a:gd name="connsiteY32" fmla="*/ 374072 h 649801"/>
                <a:gd name="connsiteX33" fmla="*/ 4151 w 785228"/>
                <a:gd name="connsiteY33" fmla="*/ 350633 h 649801"/>
                <a:gd name="connsiteX34" fmla="*/ -2360 w 785228"/>
                <a:gd name="connsiteY34" fmla="*/ 328495 h 649801"/>
                <a:gd name="connsiteX35" fmla="*/ 36706 w 785228"/>
                <a:gd name="connsiteY35" fmla="*/ 269896 h 649801"/>
                <a:gd name="connsiteX36" fmla="*/ 86188 w 785228"/>
                <a:gd name="connsiteY36" fmla="*/ 239945 h 649801"/>
                <a:gd name="connsiteX37" fmla="*/ 159113 w 785228"/>
                <a:gd name="connsiteY37" fmla="*/ 223016 h 649801"/>
                <a:gd name="connsiteX38" fmla="*/ 211201 w 785228"/>
                <a:gd name="connsiteY38" fmla="*/ 168324 h 649801"/>
                <a:gd name="connsiteX39" fmla="*/ 295844 w 785228"/>
                <a:gd name="connsiteY39" fmla="*/ 168324 h 649801"/>
                <a:gd name="connsiteX40" fmla="*/ 336214 w 785228"/>
                <a:gd name="connsiteY40" fmla="*/ 150093 h 649801"/>
                <a:gd name="connsiteX41" fmla="*/ 340118 w 785228"/>
                <a:gd name="connsiteY41" fmla="*/ 114933 h 649801"/>
                <a:gd name="connsiteX42" fmla="*/ 371373 w 785228"/>
                <a:gd name="connsiteY42" fmla="*/ 95400 h 649801"/>
                <a:gd name="connsiteX43" fmla="*/ 379184 w 785228"/>
                <a:gd name="connsiteY43" fmla="*/ 65449 h 649801"/>
                <a:gd name="connsiteX44" fmla="*/ 423461 w 785228"/>
                <a:gd name="connsiteY44" fmla="*/ 77169 h 649801"/>
                <a:gd name="connsiteX45" fmla="*/ 454713 w 785228"/>
                <a:gd name="connsiteY45" fmla="*/ 66751 h 649801"/>
                <a:gd name="connsiteX46" fmla="*/ 476850 w 785228"/>
                <a:gd name="connsiteY46" fmla="*/ 32894 h 649801"/>
                <a:gd name="connsiteX47" fmla="*/ 498990 w 785228"/>
                <a:gd name="connsiteY47" fmla="*/ 34196 h 649801"/>
                <a:gd name="connsiteX48" fmla="*/ 535449 w 785228"/>
                <a:gd name="connsiteY48" fmla="*/ -963 h 649801"/>
                <a:gd name="connsiteX49" fmla="*/ 562797 w 785228"/>
                <a:gd name="connsiteY49" fmla="*/ 1641 h 649801"/>
                <a:gd name="connsiteX50" fmla="*/ 314074 w 785228"/>
                <a:gd name="connsiteY50" fmla="*/ 329797 h 649801"/>
                <a:gd name="connsiteX51" fmla="*/ 358351 w 785228"/>
                <a:gd name="connsiteY51" fmla="*/ 388396 h 649801"/>
                <a:gd name="connsiteX52" fmla="*/ 415647 w 785228"/>
                <a:gd name="connsiteY52" fmla="*/ 349330 h 649801"/>
                <a:gd name="connsiteX53" fmla="*/ 458620 w 785228"/>
                <a:gd name="connsiteY53" fmla="*/ 349330 h 649801"/>
                <a:gd name="connsiteX54" fmla="*/ 476850 w 785228"/>
                <a:gd name="connsiteY54" fmla="*/ 302451 h 649801"/>
                <a:gd name="connsiteX55" fmla="*/ 401324 w 785228"/>
                <a:gd name="connsiteY55" fmla="*/ 255571 h 649801"/>
                <a:gd name="connsiteX56" fmla="*/ 319285 w 785228"/>
                <a:gd name="connsiteY56" fmla="*/ 292033 h 649801"/>
                <a:gd name="connsiteX57" fmla="*/ 316681 w 785228"/>
                <a:gd name="connsiteY57" fmla="*/ 311567 h 6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85228" h="649801">
                  <a:moveTo>
                    <a:pt x="621396" y="39405"/>
                  </a:moveTo>
                  <a:lnTo>
                    <a:pt x="616189" y="64147"/>
                  </a:lnTo>
                  <a:lnTo>
                    <a:pt x="627907" y="103213"/>
                  </a:lnTo>
                  <a:lnTo>
                    <a:pt x="617489" y="133164"/>
                  </a:lnTo>
                  <a:lnTo>
                    <a:pt x="660462" y="168324"/>
                  </a:lnTo>
                  <a:lnTo>
                    <a:pt x="711247" y="170928"/>
                  </a:lnTo>
                  <a:lnTo>
                    <a:pt x="722969" y="217807"/>
                  </a:lnTo>
                  <a:lnTo>
                    <a:pt x="717758" y="246456"/>
                  </a:lnTo>
                  <a:lnTo>
                    <a:pt x="743802" y="269896"/>
                  </a:lnTo>
                  <a:lnTo>
                    <a:pt x="733387" y="285522"/>
                  </a:lnTo>
                  <a:lnTo>
                    <a:pt x="728176" y="316775"/>
                  </a:lnTo>
                  <a:lnTo>
                    <a:pt x="782868" y="357144"/>
                  </a:lnTo>
                  <a:lnTo>
                    <a:pt x="775057" y="410534"/>
                  </a:lnTo>
                  <a:lnTo>
                    <a:pt x="747710" y="449600"/>
                  </a:lnTo>
                  <a:lnTo>
                    <a:pt x="681299" y="483457"/>
                  </a:lnTo>
                  <a:lnTo>
                    <a:pt x="666973" y="517315"/>
                  </a:lnTo>
                  <a:lnTo>
                    <a:pt x="686506" y="539453"/>
                  </a:lnTo>
                  <a:lnTo>
                    <a:pt x="686506" y="553777"/>
                  </a:lnTo>
                  <a:lnTo>
                    <a:pt x="656555" y="572008"/>
                  </a:lnTo>
                  <a:lnTo>
                    <a:pt x="597956" y="574612"/>
                  </a:lnTo>
                  <a:lnTo>
                    <a:pt x="579726" y="604563"/>
                  </a:lnTo>
                  <a:lnTo>
                    <a:pt x="517219" y="573310"/>
                  </a:lnTo>
                  <a:lnTo>
                    <a:pt x="472946" y="629305"/>
                  </a:lnTo>
                  <a:lnTo>
                    <a:pt x="328399" y="611074"/>
                  </a:lnTo>
                  <a:lnTo>
                    <a:pt x="275008" y="631909"/>
                  </a:lnTo>
                  <a:lnTo>
                    <a:pt x="248964" y="618887"/>
                  </a:lnTo>
                  <a:lnTo>
                    <a:pt x="208597" y="648838"/>
                  </a:lnTo>
                  <a:lnTo>
                    <a:pt x="146090" y="648838"/>
                  </a:lnTo>
                  <a:lnTo>
                    <a:pt x="136976" y="587634"/>
                  </a:lnTo>
                  <a:lnTo>
                    <a:pt x="164320" y="538151"/>
                  </a:lnTo>
                  <a:lnTo>
                    <a:pt x="148694" y="486062"/>
                  </a:lnTo>
                  <a:lnTo>
                    <a:pt x="152602" y="417045"/>
                  </a:lnTo>
                  <a:lnTo>
                    <a:pt x="90095" y="374072"/>
                  </a:lnTo>
                  <a:lnTo>
                    <a:pt x="4151" y="350633"/>
                  </a:lnTo>
                  <a:lnTo>
                    <a:pt x="-2360" y="328495"/>
                  </a:lnTo>
                  <a:lnTo>
                    <a:pt x="36706" y="269896"/>
                  </a:lnTo>
                  <a:lnTo>
                    <a:pt x="86188" y="239945"/>
                  </a:lnTo>
                  <a:lnTo>
                    <a:pt x="159113" y="223016"/>
                  </a:lnTo>
                  <a:lnTo>
                    <a:pt x="211201" y="168324"/>
                  </a:lnTo>
                  <a:lnTo>
                    <a:pt x="295844" y="168324"/>
                  </a:lnTo>
                  <a:lnTo>
                    <a:pt x="336214" y="150093"/>
                  </a:lnTo>
                  <a:lnTo>
                    <a:pt x="340118" y="114933"/>
                  </a:lnTo>
                  <a:lnTo>
                    <a:pt x="371373" y="95400"/>
                  </a:lnTo>
                  <a:lnTo>
                    <a:pt x="379184" y="65449"/>
                  </a:lnTo>
                  <a:lnTo>
                    <a:pt x="423461" y="77169"/>
                  </a:lnTo>
                  <a:lnTo>
                    <a:pt x="454713" y="66751"/>
                  </a:lnTo>
                  <a:lnTo>
                    <a:pt x="476850" y="32894"/>
                  </a:lnTo>
                  <a:lnTo>
                    <a:pt x="498990" y="34196"/>
                  </a:lnTo>
                  <a:lnTo>
                    <a:pt x="535449" y="-963"/>
                  </a:lnTo>
                  <a:lnTo>
                    <a:pt x="562797" y="1641"/>
                  </a:lnTo>
                  <a:close/>
                  <a:moveTo>
                    <a:pt x="314074" y="329797"/>
                  </a:moveTo>
                  <a:lnTo>
                    <a:pt x="358351" y="388396"/>
                  </a:lnTo>
                  <a:lnTo>
                    <a:pt x="415647" y="349330"/>
                  </a:lnTo>
                  <a:lnTo>
                    <a:pt x="458620" y="349330"/>
                  </a:lnTo>
                  <a:lnTo>
                    <a:pt x="476850" y="302451"/>
                  </a:lnTo>
                  <a:lnTo>
                    <a:pt x="401324" y="255571"/>
                  </a:lnTo>
                  <a:lnTo>
                    <a:pt x="319285" y="292033"/>
                  </a:lnTo>
                  <a:lnTo>
                    <a:pt x="316681" y="311567"/>
                  </a:lnTo>
                  <a:close/>
                </a:path>
              </a:pathLst>
            </a:custGeom>
            <a:solidFill>
              <a:srgbClr val="F0CD91"/>
            </a:solidFill>
            <a:ln w="6350"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 name="Volný tvar: obrazec 11">
              <a:extLst>
                <a:ext uri="{FF2B5EF4-FFF2-40B4-BE49-F238E27FC236}">
                  <a16:creationId xmlns:a16="http://schemas.microsoft.com/office/drawing/2014/main" id="{9C2C3282-F9A0-4366-9B2C-A916239E0C28}"/>
                </a:ext>
              </a:extLst>
            </p:cNvPr>
            <p:cNvSpPr/>
            <p:nvPr/>
          </p:nvSpPr>
          <p:spPr>
            <a:xfrm>
              <a:off x="9156695" y="1261213"/>
              <a:ext cx="1214959" cy="864665"/>
            </a:xfrm>
            <a:custGeom>
              <a:avLst/>
              <a:gdLst>
                <a:gd name="connsiteX0" fmla="*/ 506804 w 1214959"/>
                <a:gd name="connsiteY0" fmla="*/ 328494 h 864665"/>
                <a:gd name="connsiteX1" fmla="*/ 569311 w 1214959"/>
                <a:gd name="connsiteY1" fmla="*/ 328494 h 864665"/>
                <a:gd name="connsiteX2" fmla="*/ 609677 w 1214959"/>
                <a:gd name="connsiteY2" fmla="*/ 298544 h 864665"/>
                <a:gd name="connsiteX3" fmla="*/ 635722 w 1214959"/>
                <a:gd name="connsiteY3" fmla="*/ 311567 h 864665"/>
                <a:gd name="connsiteX4" fmla="*/ 689113 w 1214959"/>
                <a:gd name="connsiteY4" fmla="*/ 290732 h 864665"/>
                <a:gd name="connsiteX5" fmla="*/ 833660 w 1214959"/>
                <a:gd name="connsiteY5" fmla="*/ 308961 h 864665"/>
                <a:gd name="connsiteX6" fmla="*/ 877933 w 1214959"/>
                <a:gd name="connsiteY6" fmla="*/ 252967 h 864665"/>
                <a:gd name="connsiteX7" fmla="*/ 940440 w 1214959"/>
                <a:gd name="connsiteY7" fmla="*/ 284221 h 864665"/>
                <a:gd name="connsiteX8" fmla="*/ 933929 w 1214959"/>
                <a:gd name="connsiteY8" fmla="*/ 379281 h 864665"/>
                <a:gd name="connsiteX9" fmla="*/ 946951 w 1214959"/>
                <a:gd name="connsiteY9" fmla="*/ 417045 h 864665"/>
                <a:gd name="connsiteX10" fmla="*/ 1013362 w 1214959"/>
                <a:gd name="connsiteY10" fmla="*/ 441787 h 864665"/>
                <a:gd name="connsiteX11" fmla="*/ 1035502 w 1214959"/>
                <a:gd name="connsiteY11" fmla="*/ 466529 h 864665"/>
                <a:gd name="connsiteX12" fmla="*/ 1104516 w 1214959"/>
                <a:gd name="connsiteY12" fmla="*/ 467831 h 864665"/>
                <a:gd name="connsiteX13" fmla="*/ 1117538 w 1214959"/>
                <a:gd name="connsiteY13" fmla="*/ 500387 h 864665"/>
                <a:gd name="connsiteX14" fmla="*/ 1138375 w 1214959"/>
                <a:gd name="connsiteY14" fmla="*/ 513409 h 864665"/>
                <a:gd name="connsiteX15" fmla="*/ 1194370 w 1214959"/>
                <a:gd name="connsiteY15" fmla="*/ 510803 h 864665"/>
                <a:gd name="connsiteX16" fmla="*/ 1206089 w 1214959"/>
                <a:gd name="connsiteY16" fmla="*/ 532942 h 864665"/>
                <a:gd name="connsiteX17" fmla="*/ 1183952 w 1214959"/>
                <a:gd name="connsiteY17" fmla="*/ 583728 h 864665"/>
                <a:gd name="connsiteX18" fmla="*/ 1212600 w 1214959"/>
                <a:gd name="connsiteY18" fmla="*/ 612376 h 864665"/>
                <a:gd name="connsiteX19" fmla="*/ 1198278 w 1214959"/>
                <a:gd name="connsiteY19" fmla="*/ 635816 h 864665"/>
                <a:gd name="connsiteX20" fmla="*/ 1126656 w 1214959"/>
                <a:gd name="connsiteY20" fmla="*/ 599354 h 864665"/>
                <a:gd name="connsiteX21" fmla="*/ 1064150 w 1214959"/>
                <a:gd name="connsiteY21" fmla="*/ 620189 h 864665"/>
                <a:gd name="connsiteX22" fmla="*/ 1038105 w 1214959"/>
                <a:gd name="connsiteY22" fmla="*/ 595447 h 864665"/>
                <a:gd name="connsiteX23" fmla="*/ 993829 w 1214959"/>
                <a:gd name="connsiteY23" fmla="*/ 588936 h 864665"/>
                <a:gd name="connsiteX24" fmla="*/ 987318 w 1214959"/>
                <a:gd name="connsiteY24" fmla="*/ 726971 h 864665"/>
                <a:gd name="connsiteX25" fmla="*/ 931325 w 1214959"/>
                <a:gd name="connsiteY25" fmla="*/ 730877 h 864665"/>
                <a:gd name="connsiteX26" fmla="*/ 902674 w 1214959"/>
                <a:gd name="connsiteY26" fmla="*/ 781663 h 864665"/>
                <a:gd name="connsiteX27" fmla="*/ 890955 w 1214959"/>
                <a:gd name="connsiteY27" fmla="*/ 841564 h 864665"/>
                <a:gd name="connsiteX28" fmla="*/ 806312 w 1214959"/>
                <a:gd name="connsiteY28" fmla="*/ 816822 h 864665"/>
                <a:gd name="connsiteX29" fmla="*/ 755527 w 1214959"/>
                <a:gd name="connsiteY29" fmla="*/ 863703 h 864665"/>
                <a:gd name="connsiteX30" fmla="*/ 661766 w 1214959"/>
                <a:gd name="connsiteY30" fmla="*/ 849377 h 864665"/>
                <a:gd name="connsiteX31" fmla="*/ 635722 w 1214959"/>
                <a:gd name="connsiteY31" fmla="*/ 827240 h 864665"/>
                <a:gd name="connsiteX32" fmla="*/ 642233 w 1214959"/>
                <a:gd name="connsiteY32" fmla="*/ 812916 h 864665"/>
                <a:gd name="connsiteX33" fmla="*/ 627910 w 1214959"/>
                <a:gd name="connsiteY33" fmla="*/ 790778 h 864665"/>
                <a:gd name="connsiteX34" fmla="*/ 561496 w 1214959"/>
                <a:gd name="connsiteY34" fmla="*/ 753015 h 864665"/>
                <a:gd name="connsiteX35" fmla="*/ 518523 w 1214959"/>
                <a:gd name="connsiteY35" fmla="*/ 694416 h 864665"/>
                <a:gd name="connsiteX36" fmla="*/ 493782 w 1214959"/>
                <a:gd name="connsiteY36" fmla="*/ 689207 h 864665"/>
                <a:gd name="connsiteX37" fmla="*/ 445601 w 1214959"/>
                <a:gd name="connsiteY37" fmla="*/ 646233 h 864665"/>
                <a:gd name="connsiteX38" fmla="*/ 423464 w 1214959"/>
                <a:gd name="connsiteY38" fmla="*/ 656651 h 864665"/>
                <a:gd name="connsiteX39" fmla="*/ 393513 w 1214959"/>
                <a:gd name="connsiteY39" fmla="*/ 641024 h 864665"/>
                <a:gd name="connsiteX40" fmla="*/ 375280 w 1214959"/>
                <a:gd name="connsiteY40" fmla="*/ 592843 h 864665"/>
                <a:gd name="connsiteX41" fmla="*/ 307566 w 1214959"/>
                <a:gd name="connsiteY41" fmla="*/ 557684 h 864665"/>
                <a:gd name="connsiteX42" fmla="*/ 295847 w 1214959"/>
                <a:gd name="connsiteY42" fmla="*/ 534244 h 864665"/>
                <a:gd name="connsiteX43" fmla="*/ 233341 w 1214959"/>
                <a:gd name="connsiteY43" fmla="*/ 460018 h 864665"/>
                <a:gd name="connsiteX44" fmla="*/ 203389 w 1214959"/>
                <a:gd name="connsiteY44" fmla="*/ 439182 h 864665"/>
                <a:gd name="connsiteX45" fmla="*/ 151301 w 1214959"/>
                <a:gd name="connsiteY45" fmla="*/ 437880 h 864665"/>
                <a:gd name="connsiteX46" fmla="*/ 88795 w 1214959"/>
                <a:gd name="connsiteY46" fmla="*/ 367560 h 864665"/>
                <a:gd name="connsiteX47" fmla="*/ 88795 w 1214959"/>
                <a:gd name="connsiteY47" fmla="*/ 342820 h 864665"/>
                <a:gd name="connsiteX48" fmla="*/ 73169 w 1214959"/>
                <a:gd name="connsiteY48" fmla="*/ 329798 h 864665"/>
                <a:gd name="connsiteX49" fmla="*/ 41917 w 1214959"/>
                <a:gd name="connsiteY49" fmla="*/ 251665 h 864665"/>
                <a:gd name="connsiteX50" fmla="*/ -2360 w 1214959"/>
                <a:gd name="connsiteY50" fmla="*/ 208692 h 864665"/>
                <a:gd name="connsiteX51" fmla="*/ 19780 w 1214959"/>
                <a:gd name="connsiteY51" fmla="*/ 190461 h 864665"/>
                <a:gd name="connsiteX52" fmla="*/ 49728 w 1214959"/>
                <a:gd name="connsiteY52" fmla="*/ 122747 h 864665"/>
                <a:gd name="connsiteX53" fmla="*/ 190367 w 1214959"/>
                <a:gd name="connsiteY53" fmla="*/ 101911 h 864665"/>
                <a:gd name="connsiteX54" fmla="*/ 247666 w 1214959"/>
                <a:gd name="connsiteY54" fmla="*/ 47218 h 864665"/>
                <a:gd name="connsiteX55" fmla="*/ 298451 w 1214959"/>
                <a:gd name="connsiteY55" fmla="*/ 48521 h 864665"/>
                <a:gd name="connsiteX56" fmla="*/ 323192 w 1214959"/>
                <a:gd name="connsiteY56" fmla="*/ -963 h 864665"/>
                <a:gd name="connsiteX57" fmla="*/ 362258 w 1214959"/>
                <a:gd name="connsiteY57" fmla="*/ 6850 h 864665"/>
                <a:gd name="connsiteX58" fmla="*/ 368769 w 1214959"/>
                <a:gd name="connsiteY58" fmla="*/ 28987 h 864665"/>
                <a:gd name="connsiteX59" fmla="*/ 454716 w 1214959"/>
                <a:gd name="connsiteY59" fmla="*/ 52427 h 864665"/>
                <a:gd name="connsiteX60" fmla="*/ 517223 w 1214959"/>
                <a:gd name="connsiteY60" fmla="*/ 95400 h 864665"/>
                <a:gd name="connsiteX61" fmla="*/ 513315 w 1214959"/>
                <a:gd name="connsiteY61" fmla="*/ 164416 h 864665"/>
                <a:gd name="connsiteX62" fmla="*/ 528941 w 1214959"/>
                <a:gd name="connsiteY62" fmla="*/ 216505 h 864665"/>
                <a:gd name="connsiteX63" fmla="*/ 501597 w 1214959"/>
                <a:gd name="connsiteY63" fmla="*/ 265989 h 86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4959" h="864665">
                  <a:moveTo>
                    <a:pt x="506804" y="328494"/>
                  </a:moveTo>
                  <a:lnTo>
                    <a:pt x="569311" y="328494"/>
                  </a:lnTo>
                  <a:lnTo>
                    <a:pt x="609677" y="298544"/>
                  </a:lnTo>
                  <a:lnTo>
                    <a:pt x="635722" y="311567"/>
                  </a:lnTo>
                  <a:lnTo>
                    <a:pt x="689113" y="290732"/>
                  </a:lnTo>
                  <a:lnTo>
                    <a:pt x="833660" y="308961"/>
                  </a:lnTo>
                  <a:lnTo>
                    <a:pt x="877933" y="252967"/>
                  </a:lnTo>
                  <a:lnTo>
                    <a:pt x="940440" y="284221"/>
                  </a:lnTo>
                  <a:lnTo>
                    <a:pt x="933929" y="379281"/>
                  </a:lnTo>
                  <a:lnTo>
                    <a:pt x="946951" y="417045"/>
                  </a:lnTo>
                  <a:lnTo>
                    <a:pt x="1013362" y="441787"/>
                  </a:lnTo>
                  <a:lnTo>
                    <a:pt x="1035502" y="466529"/>
                  </a:lnTo>
                  <a:lnTo>
                    <a:pt x="1104516" y="467831"/>
                  </a:lnTo>
                  <a:lnTo>
                    <a:pt x="1117538" y="500387"/>
                  </a:lnTo>
                  <a:lnTo>
                    <a:pt x="1138375" y="513409"/>
                  </a:lnTo>
                  <a:lnTo>
                    <a:pt x="1194370" y="510803"/>
                  </a:lnTo>
                  <a:lnTo>
                    <a:pt x="1206089" y="532942"/>
                  </a:lnTo>
                  <a:lnTo>
                    <a:pt x="1183952" y="583728"/>
                  </a:lnTo>
                  <a:lnTo>
                    <a:pt x="1212600" y="612376"/>
                  </a:lnTo>
                  <a:lnTo>
                    <a:pt x="1198278" y="635816"/>
                  </a:lnTo>
                  <a:lnTo>
                    <a:pt x="1126656" y="599354"/>
                  </a:lnTo>
                  <a:lnTo>
                    <a:pt x="1064150" y="620189"/>
                  </a:lnTo>
                  <a:lnTo>
                    <a:pt x="1038105" y="595447"/>
                  </a:lnTo>
                  <a:lnTo>
                    <a:pt x="993829" y="588936"/>
                  </a:lnTo>
                  <a:lnTo>
                    <a:pt x="987318" y="726971"/>
                  </a:lnTo>
                  <a:lnTo>
                    <a:pt x="931325" y="730877"/>
                  </a:lnTo>
                  <a:lnTo>
                    <a:pt x="902674" y="781663"/>
                  </a:lnTo>
                  <a:lnTo>
                    <a:pt x="890955" y="841564"/>
                  </a:lnTo>
                  <a:lnTo>
                    <a:pt x="806312" y="816822"/>
                  </a:lnTo>
                  <a:lnTo>
                    <a:pt x="755527" y="863703"/>
                  </a:lnTo>
                  <a:lnTo>
                    <a:pt x="661766" y="849377"/>
                  </a:lnTo>
                  <a:lnTo>
                    <a:pt x="635722" y="827240"/>
                  </a:lnTo>
                  <a:lnTo>
                    <a:pt x="642233" y="812916"/>
                  </a:lnTo>
                  <a:lnTo>
                    <a:pt x="627910" y="790778"/>
                  </a:lnTo>
                  <a:lnTo>
                    <a:pt x="561496" y="753015"/>
                  </a:lnTo>
                  <a:lnTo>
                    <a:pt x="518523" y="694416"/>
                  </a:lnTo>
                  <a:lnTo>
                    <a:pt x="493782" y="689207"/>
                  </a:lnTo>
                  <a:lnTo>
                    <a:pt x="445601" y="646233"/>
                  </a:lnTo>
                  <a:lnTo>
                    <a:pt x="423464" y="656651"/>
                  </a:lnTo>
                  <a:lnTo>
                    <a:pt x="393513" y="641024"/>
                  </a:lnTo>
                  <a:lnTo>
                    <a:pt x="375280" y="592843"/>
                  </a:lnTo>
                  <a:lnTo>
                    <a:pt x="307566" y="557684"/>
                  </a:lnTo>
                  <a:lnTo>
                    <a:pt x="295847" y="534244"/>
                  </a:lnTo>
                  <a:lnTo>
                    <a:pt x="233341" y="460018"/>
                  </a:lnTo>
                  <a:lnTo>
                    <a:pt x="203389" y="439182"/>
                  </a:lnTo>
                  <a:lnTo>
                    <a:pt x="151301" y="437880"/>
                  </a:lnTo>
                  <a:lnTo>
                    <a:pt x="88795" y="367560"/>
                  </a:lnTo>
                  <a:lnTo>
                    <a:pt x="88795" y="342820"/>
                  </a:lnTo>
                  <a:lnTo>
                    <a:pt x="73169" y="329798"/>
                  </a:lnTo>
                  <a:lnTo>
                    <a:pt x="41917" y="251665"/>
                  </a:lnTo>
                  <a:lnTo>
                    <a:pt x="-2360" y="208692"/>
                  </a:lnTo>
                  <a:lnTo>
                    <a:pt x="19780" y="190461"/>
                  </a:lnTo>
                  <a:lnTo>
                    <a:pt x="49728" y="122747"/>
                  </a:lnTo>
                  <a:lnTo>
                    <a:pt x="190367" y="101911"/>
                  </a:lnTo>
                  <a:lnTo>
                    <a:pt x="247666" y="47218"/>
                  </a:lnTo>
                  <a:lnTo>
                    <a:pt x="298451" y="48521"/>
                  </a:lnTo>
                  <a:lnTo>
                    <a:pt x="323192" y="-963"/>
                  </a:lnTo>
                  <a:lnTo>
                    <a:pt x="362258" y="6850"/>
                  </a:lnTo>
                  <a:lnTo>
                    <a:pt x="368769" y="28987"/>
                  </a:lnTo>
                  <a:lnTo>
                    <a:pt x="454716" y="52427"/>
                  </a:lnTo>
                  <a:lnTo>
                    <a:pt x="517223" y="95400"/>
                  </a:lnTo>
                  <a:lnTo>
                    <a:pt x="513315" y="164416"/>
                  </a:lnTo>
                  <a:lnTo>
                    <a:pt x="528941" y="216505"/>
                  </a:lnTo>
                  <a:lnTo>
                    <a:pt x="501597" y="265989"/>
                  </a:lnTo>
                  <a:close/>
                </a:path>
              </a:pathLst>
            </a:custGeom>
            <a:solidFill>
              <a:srgbClr val="F0CD91"/>
            </a:solidFill>
            <a:ln w="6350"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3" name="Volný tvar: obrazec 12">
              <a:extLst>
                <a:ext uri="{FF2B5EF4-FFF2-40B4-BE49-F238E27FC236}">
                  <a16:creationId xmlns:a16="http://schemas.microsoft.com/office/drawing/2014/main" id="{EFF3D8F9-50EC-4C42-87A0-2F5E8BEA5F97}"/>
                </a:ext>
              </a:extLst>
            </p:cNvPr>
            <p:cNvSpPr/>
            <p:nvPr/>
          </p:nvSpPr>
          <p:spPr>
            <a:xfrm>
              <a:off x="9030382" y="697357"/>
              <a:ext cx="910244" cy="688867"/>
            </a:xfrm>
            <a:custGeom>
              <a:avLst/>
              <a:gdLst>
                <a:gd name="connsiteX0" fmla="*/ 788079 w 910244"/>
                <a:gd name="connsiteY0" fmla="*/ -963 h 688867"/>
                <a:gd name="connsiteX1" fmla="*/ 824542 w 910244"/>
                <a:gd name="connsiteY1" fmla="*/ 13362 h 688867"/>
                <a:gd name="connsiteX2" fmla="*/ 850586 w 910244"/>
                <a:gd name="connsiteY2" fmla="*/ 1641 h 688867"/>
                <a:gd name="connsiteX3" fmla="*/ 888352 w 910244"/>
                <a:gd name="connsiteY3" fmla="*/ 31592 h 688867"/>
                <a:gd name="connsiteX4" fmla="*/ 885745 w 910244"/>
                <a:gd name="connsiteY4" fmla="*/ 68054 h 688867"/>
                <a:gd name="connsiteX5" fmla="*/ 907885 w 910244"/>
                <a:gd name="connsiteY5" fmla="*/ 66752 h 688867"/>
                <a:gd name="connsiteX6" fmla="*/ 902674 w 910244"/>
                <a:gd name="connsiteY6" fmla="*/ 104516 h 688867"/>
                <a:gd name="connsiteX7" fmla="*/ 879234 w 910244"/>
                <a:gd name="connsiteY7" fmla="*/ 138373 h 688867"/>
                <a:gd name="connsiteX8" fmla="*/ 846679 w 910244"/>
                <a:gd name="connsiteY8" fmla="*/ 140978 h 688867"/>
                <a:gd name="connsiteX9" fmla="*/ 812823 w 910244"/>
                <a:gd name="connsiteY9" fmla="*/ 220412 h 688867"/>
                <a:gd name="connsiteX10" fmla="*/ 866212 w 910244"/>
                <a:gd name="connsiteY10" fmla="*/ 308963 h 688867"/>
                <a:gd name="connsiteX11" fmla="*/ 858400 w 910244"/>
                <a:gd name="connsiteY11" fmla="*/ 338913 h 688867"/>
                <a:gd name="connsiteX12" fmla="*/ 827145 w 910244"/>
                <a:gd name="connsiteY12" fmla="*/ 358446 h 688867"/>
                <a:gd name="connsiteX13" fmla="*/ 823241 w 910244"/>
                <a:gd name="connsiteY13" fmla="*/ 393606 h 688867"/>
                <a:gd name="connsiteX14" fmla="*/ 782872 w 910244"/>
                <a:gd name="connsiteY14" fmla="*/ 411837 h 688867"/>
                <a:gd name="connsiteX15" fmla="*/ 698228 w 910244"/>
                <a:gd name="connsiteY15" fmla="*/ 411837 h 688867"/>
                <a:gd name="connsiteX16" fmla="*/ 646140 w 910244"/>
                <a:gd name="connsiteY16" fmla="*/ 466529 h 688867"/>
                <a:gd name="connsiteX17" fmla="*/ 573215 w 910244"/>
                <a:gd name="connsiteY17" fmla="*/ 483458 h 688867"/>
                <a:gd name="connsiteX18" fmla="*/ 523734 w 910244"/>
                <a:gd name="connsiteY18" fmla="*/ 513409 h 688867"/>
                <a:gd name="connsiteX19" fmla="*/ 484667 w 910244"/>
                <a:gd name="connsiteY19" fmla="*/ 572008 h 688867"/>
                <a:gd name="connsiteX20" fmla="*/ 445601 w 910244"/>
                <a:gd name="connsiteY20" fmla="*/ 564195 h 688867"/>
                <a:gd name="connsiteX21" fmla="*/ 420857 w 910244"/>
                <a:gd name="connsiteY21" fmla="*/ 613679 h 688867"/>
                <a:gd name="connsiteX22" fmla="*/ 370073 w 910244"/>
                <a:gd name="connsiteY22" fmla="*/ 612377 h 688867"/>
                <a:gd name="connsiteX23" fmla="*/ 312774 w 910244"/>
                <a:gd name="connsiteY23" fmla="*/ 667070 h 688867"/>
                <a:gd name="connsiteX24" fmla="*/ 172138 w 910244"/>
                <a:gd name="connsiteY24" fmla="*/ 687905 h 688867"/>
                <a:gd name="connsiteX25" fmla="*/ 149998 w 910244"/>
                <a:gd name="connsiteY25" fmla="*/ 670976 h 688867"/>
                <a:gd name="connsiteX26" fmla="*/ 144790 w 910244"/>
                <a:gd name="connsiteY26" fmla="*/ 648838 h 688867"/>
                <a:gd name="connsiteX27" fmla="*/ 61450 w 910244"/>
                <a:gd name="connsiteY27" fmla="*/ 604563 h 688867"/>
                <a:gd name="connsiteX28" fmla="*/ 61450 w 910244"/>
                <a:gd name="connsiteY28" fmla="*/ 590239 h 688867"/>
                <a:gd name="connsiteX29" fmla="*/ 40614 w 910244"/>
                <a:gd name="connsiteY29" fmla="*/ 573311 h 688867"/>
                <a:gd name="connsiteX30" fmla="*/ 38010 w 910244"/>
                <a:gd name="connsiteY30" fmla="*/ 539453 h 688867"/>
                <a:gd name="connsiteX31" fmla="*/ 21081 w 910244"/>
                <a:gd name="connsiteY31" fmla="*/ 512107 h 688867"/>
                <a:gd name="connsiteX32" fmla="*/ 2851 w 910244"/>
                <a:gd name="connsiteY32" fmla="*/ 497783 h 688867"/>
                <a:gd name="connsiteX33" fmla="*/ 8058 w 910244"/>
                <a:gd name="connsiteY33" fmla="*/ 475645 h 688867"/>
                <a:gd name="connsiteX34" fmla="*/ -2360 w 910244"/>
                <a:gd name="connsiteY34" fmla="*/ 457414 h 688867"/>
                <a:gd name="connsiteX35" fmla="*/ 26288 w 910244"/>
                <a:gd name="connsiteY35" fmla="*/ 458717 h 688867"/>
                <a:gd name="connsiteX36" fmla="*/ 80983 w 910244"/>
                <a:gd name="connsiteY36" fmla="*/ 536849 h 688867"/>
                <a:gd name="connsiteX37" fmla="*/ 87494 w 910244"/>
                <a:gd name="connsiteY37" fmla="*/ 496480 h 688867"/>
                <a:gd name="connsiteX38" fmla="*/ 112235 w 910244"/>
                <a:gd name="connsiteY38" fmla="*/ 452206 h 688867"/>
                <a:gd name="connsiteX39" fmla="*/ 174742 w 910244"/>
                <a:gd name="connsiteY39" fmla="*/ 401419 h 688867"/>
                <a:gd name="connsiteX40" fmla="*/ 217715 w 910244"/>
                <a:gd name="connsiteY40" fmla="*/ 400117 h 688867"/>
                <a:gd name="connsiteX41" fmla="*/ 260685 w 910244"/>
                <a:gd name="connsiteY41" fmla="*/ 371469 h 688867"/>
                <a:gd name="connsiteX42" fmla="*/ 307566 w 910244"/>
                <a:gd name="connsiteY42" fmla="*/ 397513 h 688867"/>
                <a:gd name="connsiteX43" fmla="*/ 340121 w 910244"/>
                <a:gd name="connsiteY43" fmla="*/ 338913 h 688867"/>
                <a:gd name="connsiteX44" fmla="*/ 390906 w 910244"/>
                <a:gd name="connsiteY44" fmla="*/ 336309 h 688867"/>
                <a:gd name="connsiteX45" fmla="*/ 414346 w 910244"/>
                <a:gd name="connsiteY45" fmla="*/ 290732 h 688867"/>
                <a:gd name="connsiteX46" fmla="*/ 433880 w 910244"/>
                <a:gd name="connsiteY46" fmla="*/ 290732 h 688867"/>
                <a:gd name="connsiteX47" fmla="*/ 461227 w 910244"/>
                <a:gd name="connsiteY47" fmla="*/ 259478 h 688867"/>
                <a:gd name="connsiteX48" fmla="*/ 485968 w 910244"/>
                <a:gd name="connsiteY48" fmla="*/ 273803 h 688867"/>
                <a:gd name="connsiteX49" fmla="*/ 502897 w 910244"/>
                <a:gd name="connsiteY49" fmla="*/ 258176 h 688867"/>
                <a:gd name="connsiteX50" fmla="*/ 515919 w 910244"/>
                <a:gd name="connsiteY50" fmla="*/ 215204 h 688867"/>
                <a:gd name="connsiteX51" fmla="*/ 554985 w 910244"/>
                <a:gd name="connsiteY51" fmla="*/ 199577 h 688867"/>
                <a:gd name="connsiteX52" fmla="*/ 627910 w 910244"/>
                <a:gd name="connsiteY52" fmla="*/ 195671 h 688867"/>
                <a:gd name="connsiteX53" fmla="*/ 672184 w 910244"/>
                <a:gd name="connsiteY53" fmla="*/ 147489 h 688867"/>
                <a:gd name="connsiteX54" fmla="*/ 812823 w 910244"/>
                <a:gd name="connsiteY54" fmla="*/ 88889 h 688867"/>
                <a:gd name="connsiteX55" fmla="*/ 816730 w 910244"/>
                <a:gd name="connsiteY55" fmla="*/ 74565 h 688867"/>
                <a:gd name="connsiteX56" fmla="*/ 771153 w 910244"/>
                <a:gd name="connsiteY56" fmla="*/ 38103 h 68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10244" h="688867">
                  <a:moveTo>
                    <a:pt x="788079" y="-963"/>
                  </a:moveTo>
                  <a:lnTo>
                    <a:pt x="824542" y="13362"/>
                  </a:lnTo>
                  <a:lnTo>
                    <a:pt x="850586" y="1641"/>
                  </a:lnTo>
                  <a:lnTo>
                    <a:pt x="888352" y="31592"/>
                  </a:lnTo>
                  <a:lnTo>
                    <a:pt x="885745" y="68054"/>
                  </a:lnTo>
                  <a:lnTo>
                    <a:pt x="907885" y="66752"/>
                  </a:lnTo>
                  <a:lnTo>
                    <a:pt x="902674" y="104516"/>
                  </a:lnTo>
                  <a:lnTo>
                    <a:pt x="879234" y="138373"/>
                  </a:lnTo>
                  <a:lnTo>
                    <a:pt x="846679" y="140978"/>
                  </a:lnTo>
                  <a:lnTo>
                    <a:pt x="812823" y="220412"/>
                  </a:lnTo>
                  <a:lnTo>
                    <a:pt x="866212" y="308963"/>
                  </a:lnTo>
                  <a:lnTo>
                    <a:pt x="858400" y="338913"/>
                  </a:lnTo>
                  <a:lnTo>
                    <a:pt x="827145" y="358446"/>
                  </a:lnTo>
                  <a:lnTo>
                    <a:pt x="823241" y="393606"/>
                  </a:lnTo>
                  <a:lnTo>
                    <a:pt x="782872" y="411837"/>
                  </a:lnTo>
                  <a:lnTo>
                    <a:pt x="698228" y="411837"/>
                  </a:lnTo>
                  <a:lnTo>
                    <a:pt x="646140" y="466529"/>
                  </a:lnTo>
                  <a:lnTo>
                    <a:pt x="573215" y="483458"/>
                  </a:lnTo>
                  <a:lnTo>
                    <a:pt x="523734" y="513409"/>
                  </a:lnTo>
                  <a:lnTo>
                    <a:pt x="484667" y="572008"/>
                  </a:lnTo>
                  <a:lnTo>
                    <a:pt x="445601" y="564195"/>
                  </a:lnTo>
                  <a:lnTo>
                    <a:pt x="420857" y="613679"/>
                  </a:lnTo>
                  <a:lnTo>
                    <a:pt x="370073" y="612377"/>
                  </a:lnTo>
                  <a:lnTo>
                    <a:pt x="312774" y="667070"/>
                  </a:lnTo>
                  <a:lnTo>
                    <a:pt x="172138" y="687905"/>
                  </a:lnTo>
                  <a:lnTo>
                    <a:pt x="149998" y="670976"/>
                  </a:lnTo>
                  <a:lnTo>
                    <a:pt x="144790" y="648838"/>
                  </a:lnTo>
                  <a:lnTo>
                    <a:pt x="61450" y="604563"/>
                  </a:lnTo>
                  <a:lnTo>
                    <a:pt x="61450" y="590239"/>
                  </a:lnTo>
                  <a:lnTo>
                    <a:pt x="40614" y="573311"/>
                  </a:lnTo>
                  <a:lnTo>
                    <a:pt x="38010" y="539453"/>
                  </a:lnTo>
                  <a:lnTo>
                    <a:pt x="21081" y="512107"/>
                  </a:lnTo>
                  <a:lnTo>
                    <a:pt x="2851" y="497783"/>
                  </a:lnTo>
                  <a:lnTo>
                    <a:pt x="8058" y="475645"/>
                  </a:lnTo>
                  <a:lnTo>
                    <a:pt x="-2360" y="457414"/>
                  </a:lnTo>
                  <a:lnTo>
                    <a:pt x="26288" y="458717"/>
                  </a:lnTo>
                  <a:lnTo>
                    <a:pt x="80983" y="536849"/>
                  </a:lnTo>
                  <a:lnTo>
                    <a:pt x="87494" y="496480"/>
                  </a:lnTo>
                  <a:lnTo>
                    <a:pt x="112235" y="452206"/>
                  </a:lnTo>
                  <a:lnTo>
                    <a:pt x="174742" y="401419"/>
                  </a:lnTo>
                  <a:lnTo>
                    <a:pt x="217715" y="400117"/>
                  </a:lnTo>
                  <a:lnTo>
                    <a:pt x="260685" y="371469"/>
                  </a:lnTo>
                  <a:lnTo>
                    <a:pt x="307566" y="397513"/>
                  </a:lnTo>
                  <a:lnTo>
                    <a:pt x="340121" y="338913"/>
                  </a:lnTo>
                  <a:lnTo>
                    <a:pt x="390906" y="336309"/>
                  </a:lnTo>
                  <a:lnTo>
                    <a:pt x="414346" y="290732"/>
                  </a:lnTo>
                  <a:lnTo>
                    <a:pt x="433880" y="290732"/>
                  </a:lnTo>
                  <a:lnTo>
                    <a:pt x="461227" y="259478"/>
                  </a:lnTo>
                  <a:lnTo>
                    <a:pt x="485968" y="273803"/>
                  </a:lnTo>
                  <a:lnTo>
                    <a:pt x="502897" y="258176"/>
                  </a:lnTo>
                  <a:lnTo>
                    <a:pt x="515919" y="215204"/>
                  </a:lnTo>
                  <a:lnTo>
                    <a:pt x="554985" y="199577"/>
                  </a:lnTo>
                  <a:lnTo>
                    <a:pt x="627910" y="195671"/>
                  </a:lnTo>
                  <a:lnTo>
                    <a:pt x="672184" y="147489"/>
                  </a:lnTo>
                  <a:lnTo>
                    <a:pt x="812823" y="88889"/>
                  </a:lnTo>
                  <a:lnTo>
                    <a:pt x="816730" y="74565"/>
                  </a:lnTo>
                  <a:lnTo>
                    <a:pt x="771153" y="38103"/>
                  </a:lnTo>
                  <a:close/>
                </a:path>
              </a:pathLst>
            </a:custGeom>
            <a:solidFill>
              <a:srgbClr val="E6A532"/>
            </a:solidFill>
            <a:ln w="6350"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 name="Volný tvar: obrazec 13">
              <a:extLst>
                <a:ext uri="{FF2B5EF4-FFF2-40B4-BE49-F238E27FC236}">
                  <a16:creationId xmlns:a16="http://schemas.microsoft.com/office/drawing/2014/main" id="{201CEE7E-FAB5-44CE-9A05-E23FA9655A7B}"/>
                </a:ext>
              </a:extLst>
            </p:cNvPr>
            <p:cNvSpPr/>
            <p:nvPr/>
          </p:nvSpPr>
          <p:spPr>
            <a:xfrm>
              <a:off x="9837753" y="699961"/>
              <a:ext cx="966233" cy="799230"/>
            </a:xfrm>
            <a:custGeom>
              <a:avLst/>
              <a:gdLst>
                <a:gd name="connsiteX0" fmla="*/ 415650 w 949307"/>
                <a:gd name="connsiteY0" fmla="*/ 124049 h 785230"/>
                <a:gd name="connsiteX1" fmla="*/ 498990 w 949307"/>
                <a:gd name="connsiteY1" fmla="*/ 138373 h 785230"/>
                <a:gd name="connsiteX2" fmla="*/ 518523 w 949307"/>
                <a:gd name="connsiteY2" fmla="*/ 135769 h 785230"/>
                <a:gd name="connsiteX3" fmla="*/ 541963 w 949307"/>
                <a:gd name="connsiteY3" fmla="*/ 173533 h 785230"/>
                <a:gd name="connsiteX4" fmla="*/ 582330 w 949307"/>
                <a:gd name="connsiteY4" fmla="*/ 167022 h 785230"/>
                <a:gd name="connsiteX5" fmla="*/ 599259 w 949307"/>
                <a:gd name="connsiteY5" fmla="*/ 208693 h 785230"/>
                <a:gd name="connsiteX6" fmla="*/ 627907 w 949307"/>
                <a:gd name="connsiteY6" fmla="*/ 174835 h 785230"/>
                <a:gd name="connsiteX7" fmla="*/ 660462 w 949307"/>
                <a:gd name="connsiteY7" fmla="*/ 189160 h 785230"/>
                <a:gd name="connsiteX8" fmla="*/ 678695 w 949307"/>
                <a:gd name="connsiteY8" fmla="*/ 168324 h 785230"/>
                <a:gd name="connsiteX9" fmla="*/ 711250 w 949307"/>
                <a:gd name="connsiteY9" fmla="*/ 173533 h 785230"/>
                <a:gd name="connsiteX10" fmla="*/ 746409 w 949307"/>
                <a:gd name="connsiteY10" fmla="*/ 199577 h 785230"/>
                <a:gd name="connsiteX11" fmla="*/ 735991 w 949307"/>
                <a:gd name="connsiteY11" fmla="*/ 246456 h 785230"/>
                <a:gd name="connsiteX12" fmla="*/ 677392 w 949307"/>
                <a:gd name="connsiteY12" fmla="*/ 306358 h 785230"/>
                <a:gd name="connsiteX13" fmla="*/ 771150 w 949307"/>
                <a:gd name="connsiteY13" fmla="*/ 367561 h 785230"/>
                <a:gd name="connsiteX14" fmla="*/ 811520 w 949307"/>
                <a:gd name="connsiteY14" fmla="*/ 413139 h 785230"/>
                <a:gd name="connsiteX15" fmla="*/ 827145 w 949307"/>
                <a:gd name="connsiteY15" fmla="*/ 456112 h 785230"/>
                <a:gd name="connsiteX16" fmla="*/ 875326 w 949307"/>
                <a:gd name="connsiteY16" fmla="*/ 474342 h 785230"/>
                <a:gd name="connsiteX17" fmla="*/ 928718 w 949307"/>
                <a:gd name="connsiteY17" fmla="*/ 414441 h 785230"/>
                <a:gd name="connsiteX18" fmla="*/ 918300 w 949307"/>
                <a:gd name="connsiteY18" fmla="*/ 480853 h 785230"/>
                <a:gd name="connsiteX19" fmla="*/ 915696 w 949307"/>
                <a:gd name="connsiteY19" fmla="*/ 509502 h 785230"/>
                <a:gd name="connsiteX20" fmla="*/ 888349 w 949307"/>
                <a:gd name="connsiteY20" fmla="*/ 539453 h 785230"/>
                <a:gd name="connsiteX21" fmla="*/ 906581 w 949307"/>
                <a:gd name="connsiteY21" fmla="*/ 591541 h 785230"/>
                <a:gd name="connsiteX22" fmla="*/ 903978 w 949307"/>
                <a:gd name="connsiteY22" fmla="*/ 628003 h 785230"/>
                <a:gd name="connsiteX23" fmla="*/ 946948 w 949307"/>
                <a:gd name="connsiteY23" fmla="*/ 697020 h 785230"/>
                <a:gd name="connsiteX24" fmla="*/ 939136 w 949307"/>
                <a:gd name="connsiteY24" fmla="*/ 759526 h 785230"/>
                <a:gd name="connsiteX25" fmla="*/ 851889 w 949307"/>
                <a:gd name="connsiteY25" fmla="*/ 753015 h 785230"/>
                <a:gd name="connsiteX26" fmla="*/ 789383 w 949307"/>
                <a:gd name="connsiteY26" fmla="*/ 784268 h 785230"/>
                <a:gd name="connsiteX27" fmla="*/ 724272 w 949307"/>
                <a:gd name="connsiteY27" fmla="*/ 741295 h 785230"/>
                <a:gd name="connsiteX28" fmla="*/ 638325 w 949307"/>
                <a:gd name="connsiteY28" fmla="*/ 711344 h 785230"/>
                <a:gd name="connsiteX29" fmla="*/ 617492 w 949307"/>
                <a:gd name="connsiteY29" fmla="*/ 733482 h 785230"/>
                <a:gd name="connsiteX30" fmla="*/ 595352 w 949307"/>
                <a:gd name="connsiteY30" fmla="*/ 730877 h 785230"/>
                <a:gd name="connsiteX31" fmla="*/ 544567 w 949307"/>
                <a:gd name="connsiteY31" fmla="*/ 689207 h 785230"/>
                <a:gd name="connsiteX32" fmla="*/ 442994 w 949307"/>
                <a:gd name="connsiteY32" fmla="*/ 650140 h 785230"/>
                <a:gd name="connsiteX33" fmla="*/ 450809 w 949307"/>
                <a:gd name="connsiteY33" fmla="*/ 596750 h 785230"/>
                <a:gd name="connsiteX34" fmla="*/ 396117 w 949307"/>
                <a:gd name="connsiteY34" fmla="*/ 556381 h 785230"/>
                <a:gd name="connsiteX35" fmla="*/ 401324 w 949307"/>
                <a:gd name="connsiteY35" fmla="*/ 525129 h 785230"/>
                <a:gd name="connsiteX36" fmla="*/ 411743 w 949307"/>
                <a:gd name="connsiteY36" fmla="*/ 509502 h 785230"/>
                <a:gd name="connsiteX37" fmla="*/ 385698 w 949307"/>
                <a:gd name="connsiteY37" fmla="*/ 486063 h 785230"/>
                <a:gd name="connsiteX38" fmla="*/ 390906 w 949307"/>
                <a:gd name="connsiteY38" fmla="*/ 457414 h 785230"/>
                <a:gd name="connsiteX39" fmla="*/ 379187 w 949307"/>
                <a:gd name="connsiteY39" fmla="*/ 410535 h 785230"/>
                <a:gd name="connsiteX40" fmla="*/ 328399 w 949307"/>
                <a:gd name="connsiteY40" fmla="*/ 407930 h 785230"/>
                <a:gd name="connsiteX41" fmla="*/ 285429 w 949307"/>
                <a:gd name="connsiteY41" fmla="*/ 372770 h 785230"/>
                <a:gd name="connsiteX42" fmla="*/ 295844 w 949307"/>
                <a:gd name="connsiteY42" fmla="*/ 342820 h 785230"/>
                <a:gd name="connsiteX43" fmla="*/ 284126 w 949307"/>
                <a:gd name="connsiteY43" fmla="*/ 303754 h 785230"/>
                <a:gd name="connsiteX44" fmla="*/ 289333 w 949307"/>
                <a:gd name="connsiteY44" fmla="*/ 279011 h 785230"/>
                <a:gd name="connsiteX45" fmla="*/ 234641 w 949307"/>
                <a:gd name="connsiteY45" fmla="*/ 239945 h 785230"/>
                <a:gd name="connsiteX46" fmla="*/ 207297 w 949307"/>
                <a:gd name="connsiteY46" fmla="*/ 237341 h 785230"/>
                <a:gd name="connsiteX47" fmla="*/ 170834 w 949307"/>
                <a:gd name="connsiteY47" fmla="*/ 272500 h 785230"/>
                <a:gd name="connsiteX48" fmla="*/ 148697 w 949307"/>
                <a:gd name="connsiteY48" fmla="*/ 271198 h 785230"/>
                <a:gd name="connsiteX49" fmla="*/ 126557 w 949307"/>
                <a:gd name="connsiteY49" fmla="*/ 305055 h 785230"/>
                <a:gd name="connsiteX50" fmla="*/ 95306 w 949307"/>
                <a:gd name="connsiteY50" fmla="*/ 315473 h 785230"/>
                <a:gd name="connsiteX51" fmla="*/ 51032 w 949307"/>
                <a:gd name="connsiteY51" fmla="*/ 303754 h 785230"/>
                <a:gd name="connsiteX52" fmla="*/ -2360 w 949307"/>
                <a:gd name="connsiteY52" fmla="*/ 215204 h 785230"/>
                <a:gd name="connsiteX53" fmla="*/ 31499 w 949307"/>
                <a:gd name="connsiteY53" fmla="*/ 135769 h 785230"/>
                <a:gd name="connsiteX54" fmla="*/ 64054 w 949307"/>
                <a:gd name="connsiteY54" fmla="*/ 133164 h 785230"/>
                <a:gd name="connsiteX55" fmla="*/ 87491 w 949307"/>
                <a:gd name="connsiteY55" fmla="*/ 99307 h 785230"/>
                <a:gd name="connsiteX56" fmla="*/ 142186 w 949307"/>
                <a:gd name="connsiteY56" fmla="*/ 114934 h 785230"/>
                <a:gd name="connsiteX57" fmla="*/ 160416 w 949307"/>
                <a:gd name="connsiteY57" fmla="*/ 86285 h 785230"/>
                <a:gd name="connsiteX58" fmla="*/ 219015 w 949307"/>
                <a:gd name="connsiteY58" fmla="*/ 82378 h 785230"/>
                <a:gd name="connsiteX59" fmla="*/ 222923 w 949307"/>
                <a:gd name="connsiteY59" fmla="*/ 34197 h 785230"/>
                <a:gd name="connsiteX60" fmla="*/ 212504 w 949307"/>
                <a:gd name="connsiteY60" fmla="*/ 12059 h 785230"/>
                <a:gd name="connsiteX61" fmla="*/ 222923 w 949307"/>
                <a:gd name="connsiteY61" fmla="*/ -963 h 785230"/>
                <a:gd name="connsiteX62" fmla="*/ 277615 w 949307"/>
                <a:gd name="connsiteY62" fmla="*/ -963 h 785230"/>
                <a:gd name="connsiteX63" fmla="*/ 317984 w 949307"/>
                <a:gd name="connsiteY63" fmla="*/ 19873 h 785230"/>
                <a:gd name="connsiteX64" fmla="*/ 324495 w 949307"/>
                <a:gd name="connsiteY64" fmla="*/ 58939 h 785230"/>
                <a:gd name="connsiteX65" fmla="*/ 364862 w 949307"/>
                <a:gd name="connsiteY65" fmla="*/ 121445 h 785230"/>
                <a:gd name="connsiteX66" fmla="*/ 388302 w 949307"/>
                <a:gd name="connsiteY66" fmla="*/ 108423 h 78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49307" h="785230">
                  <a:moveTo>
                    <a:pt x="415650" y="124049"/>
                  </a:moveTo>
                  <a:lnTo>
                    <a:pt x="498990" y="138373"/>
                  </a:lnTo>
                  <a:lnTo>
                    <a:pt x="518523" y="135769"/>
                  </a:lnTo>
                  <a:lnTo>
                    <a:pt x="541963" y="173533"/>
                  </a:lnTo>
                  <a:lnTo>
                    <a:pt x="582330" y="167022"/>
                  </a:lnTo>
                  <a:lnTo>
                    <a:pt x="599259" y="208693"/>
                  </a:lnTo>
                  <a:lnTo>
                    <a:pt x="627907" y="174835"/>
                  </a:lnTo>
                  <a:lnTo>
                    <a:pt x="660462" y="189160"/>
                  </a:lnTo>
                  <a:lnTo>
                    <a:pt x="678695" y="168324"/>
                  </a:lnTo>
                  <a:lnTo>
                    <a:pt x="711250" y="173533"/>
                  </a:lnTo>
                  <a:lnTo>
                    <a:pt x="746409" y="199577"/>
                  </a:lnTo>
                  <a:lnTo>
                    <a:pt x="735991" y="246456"/>
                  </a:lnTo>
                  <a:lnTo>
                    <a:pt x="677392" y="306358"/>
                  </a:lnTo>
                  <a:lnTo>
                    <a:pt x="771150" y="367561"/>
                  </a:lnTo>
                  <a:lnTo>
                    <a:pt x="811520" y="413139"/>
                  </a:lnTo>
                  <a:lnTo>
                    <a:pt x="827145" y="456112"/>
                  </a:lnTo>
                  <a:lnTo>
                    <a:pt x="875326" y="474342"/>
                  </a:lnTo>
                  <a:lnTo>
                    <a:pt x="928718" y="414441"/>
                  </a:lnTo>
                  <a:lnTo>
                    <a:pt x="918300" y="480853"/>
                  </a:lnTo>
                  <a:lnTo>
                    <a:pt x="915696" y="509502"/>
                  </a:lnTo>
                  <a:lnTo>
                    <a:pt x="888349" y="539453"/>
                  </a:lnTo>
                  <a:lnTo>
                    <a:pt x="906581" y="591541"/>
                  </a:lnTo>
                  <a:lnTo>
                    <a:pt x="903978" y="628003"/>
                  </a:lnTo>
                  <a:lnTo>
                    <a:pt x="946948" y="697020"/>
                  </a:lnTo>
                  <a:lnTo>
                    <a:pt x="939136" y="759526"/>
                  </a:lnTo>
                  <a:lnTo>
                    <a:pt x="851889" y="753015"/>
                  </a:lnTo>
                  <a:lnTo>
                    <a:pt x="789383" y="784268"/>
                  </a:lnTo>
                  <a:lnTo>
                    <a:pt x="724272" y="741295"/>
                  </a:lnTo>
                  <a:lnTo>
                    <a:pt x="638325" y="711344"/>
                  </a:lnTo>
                  <a:lnTo>
                    <a:pt x="617492" y="733482"/>
                  </a:lnTo>
                  <a:lnTo>
                    <a:pt x="595352" y="730877"/>
                  </a:lnTo>
                  <a:lnTo>
                    <a:pt x="544567" y="689207"/>
                  </a:lnTo>
                  <a:lnTo>
                    <a:pt x="442994" y="650140"/>
                  </a:lnTo>
                  <a:lnTo>
                    <a:pt x="450809" y="596750"/>
                  </a:lnTo>
                  <a:lnTo>
                    <a:pt x="396117" y="556381"/>
                  </a:lnTo>
                  <a:lnTo>
                    <a:pt x="401324" y="525129"/>
                  </a:lnTo>
                  <a:lnTo>
                    <a:pt x="411743" y="509502"/>
                  </a:lnTo>
                  <a:lnTo>
                    <a:pt x="385698" y="486063"/>
                  </a:lnTo>
                  <a:lnTo>
                    <a:pt x="390906" y="457414"/>
                  </a:lnTo>
                  <a:lnTo>
                    <a:pt x="379187" y="410535"/>
                  </a:lnTo>
                  <a:lnTo>
                    <a:pt x="328399" y="407930"/>
                  </a:lnTo>
                  <a:lnTo>
                    <a:pt x="285429" y="372770"/>
                  </a:lnTo>
                  <a:lnTo>
                    <a:pt x="295844" y="342820"/>
                  </a:lnTo>
                  <a:lnTo>
                    <a:pt x="284126" y="303754"/>
                  </a:lnTo>
                  <a:lnTo>
                    <a:pt x="289333" y="279011"/>
                  </a:lnTo>
                  <a:lnTo>
                    <a:pt x="234641" y="239945"/>
                  </a:lnTo>
                  <a:lnTo>
                    <a:pt x="207297" y="237341"/>
                  </a:lnTo>
                  <a:lnTo>
                    <a:pt x="170834" y="272500"/>
                  </a:lnTo>
                  <a:lnTo>
                    <a:pt x="148697" y="271198"/>
                  </a:lnTo>
                  <a:lnTo>
                    <a:pt x="126557" y="305055"/>
                  </a:lnTo>
                  <a:lnTo>
                    <a:pt x="95306" y="315473"/>
                  </a:lnTo>
                  <a:lnTo>
                    <a:pt x="51032" y="303754"/>
                  </a:lnTo>
                  <a:lnTo>
                    <a:pt x="-2360" y="215204"/>
                  </a:lnTo>
                  <a:lnTo>
                    <a:pt x="31499" y="135769"/>
                  </a:lnTo>
                  <a:lnTo>
                    <a:pt x="64054" y="133164"/>
                  </a:lnTo>
                  <a:lnTo>
                    <a:pt x="87491" y="99307"/>
                  </a:lnTo>
                  <a:lnTo>
                    <a:pt x="142186" y="114934"/>
                  </a:lnTo>
                  <a:lnTo>
                    <a:pt x="160416" y="86285"/>
                  </a:lnTo>
                  <a:lnTo>
                    <a:pt x="219015" y="82378"/>
                  </a:lnTo>
                  <a:lnTo>
                    <a:pt x="222923" y="34197"/>
                  </a:lnTo>
                  <a:lnTo>
                    <a:pt x="212504" y="12059"/>
                  </a:lnTo>
                  <a:lnTo>
                    <a:pt x="222923" y="-963"/>
                  </a:lnTo>
                  <a:lnTo>
                    <a:pt x="277615" y="-963"/>
                  </a:lnTo>
                  <a:lnTo>
                    <a:pt x="317984" y="19873"/>
                  </a:lnTo>
                  <a:lnTo>
                    <a:pt x="324495" y="58939"/>
                  </a:lnTo>
                  <a:lnTo>
                    <a:pt x="364862" y="121445"/>
                  </a:lnTo>
                  <a:lnTo>
                    <a:pt x="388302" y="108423"/>
                  </a:lnTo>
                  <a:close/>
                </a:path>
              </a:pathLst>
            </a:custGeom>
            <a:solidFill>
              <a:srgbClr val="F0CD91"/>
            </a:solidFill>
            <a:ln w="6350"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5" name="Volný tvar: obrazec 14">
              <a:extLst>
                <a:ext uri="{FF2B5EF4-FFF2-40B4-BE49-F238E27FC236}">
                  <a16:creationId xmlns:a16="http://schemas.microsoft.com/office/drawing/2014/main" id="{8CD8C293-7D06-468E-999E-90A702406D77}"/>
                </a:ext>
              </a:extLst>
            </p:cNvPr>
            <p:cNvSpPr/>
            <p:nvPr/>
          </p:nvSpPr>
          <p:spPr>
            <a:xfrm>
              <a:off x="10090380" y="1344554"/>
              <a:ext cx="1059995" cy="670637"/>
            </a:xfrm>
            <a:custGeom>
              <a:avLst/>
              <a:gdLst>
                <a:gd name="connsiteX0" fmla="*/ 549775 w 1059995"/>
                <a:gd name="connsiteY0" fmla="*/ 139675 h 670637"/>
                <a:gd name="connsiteX1" fmla="*/ 612281 w 1059995"/>
                <a:gd name="connsiteY1" fmla="*/ 108423 h 670637"/>
                <a:gd name="connsiteX2" fmla="*/ 699528 w 1059995"/>
                <a:gd name="connsiteY2" fmla="*/ 114934 h 670637"/>
                <a:gd name="connsiteX3" fmla="*/ 683903 w 1059995"/>
                <a:gd name="connsiteY3" fmla="*/ 138373 h 670637"/>
                <a:gd name="connsiteX4" fmla="*/ 698225 w 1059995"/>
                <a:gd name="connsiteY4" fmla="*/ 156604 h 670637"/>
                <a:gd name="connsiteX5" fmla="*/ 712551 w 1059995"/>
                <a:gd name="connsiteY5" fmla="*/ 223017 h 670637"/>
                <a:gd name="connsiteX6" fmla="*/ 735991 w 1059995"/>
                <a:gd name="connsiteY6" fmla="*/ 226924 h 670637"/>
                <a:gd name="connsiteX7" fmla="*/ 745106 w 1059995"/>
                <a:gd name="connsiteY7" fmla="*/ 208693 h 670637"/>
                <a:gd name="connsiteX8" fmla="*/ 735991 w 1059995"/>
                <a:gd name="connsiteY8" fmla="*/ 178741 h 670637"/>
                <a:gd name="connsiteX9" fmla="*/ 754221 w 1059995"/>
                <a:gd name="connsiteY9" fmla="*/ 170928 h 670637"/>
                <a:gd name="connsiteX10" fmla="*/ 797194 w 1059995"/>
                <a:gd name="connsiteY10" fmla="*/ 237341 h 670637"/>
                <a:gd name="connsiteX11" fmla="*/ 831053 w 1059995"/>
                <a:gd name="connsiteY11" fmla="*/ 255572 h 670637"/>
                <a:gd name="connsiteX12" fmla="*/ 850586 w 1059995"/>
                <a:gd name="connsiteY12" fmla="*/ 285523 h 670637"/>
                <a:gd name="connsiteX13" fmla="*/ 847979 w 1059995"/>
                <a:gd name="connsiteY13" fmla="*/ 314171 h 670637"/>
                <a:gd name="connsiteX14" fmla="*/ 866212 w 1059995"/>
                <a:gd name="connsiteY14" fmla="*/ 353237 h 670637"/>
                <a:gd name="connsiteX15" fmla="*/ 857097 w 1059995"/>
                <a:gd name="connsiteY15" fmla="*/ 391002 h 670637"/>
                <a:gd name="connsiteX16" fmla="*/ 957366 w 1059995"/>
                <a:gd name="connsiteY16" fmla="*/ 450903 h 670637"/>
                <a:gd name="connsiteX17" fmla="*/ 1006851 w 1059995"/>
                <a:gd name="connsiteY17" fmla="*/ 457414 h 670637"/>
                <a:gd name="connsiteX18" fmla="*/ 1057635 w 1059995"/>
                <a:gd name="connsiteY18" fmla="*/ 506898 h 670637"/>
                <a:gd name="connsiteX19" fmla="*/ 1022476 w 1059995"/>
                <a:gd name="connsiteY19" fmla="*/ 531639 h 670637"/>
                <a:gd name="connsiteX20" fmla="*/ 986014 w 1059995"/>
                <a:gd name="connsiteY20" fmla="*/ 523826 h 670637"/>
                <a:gd name="connsiteX21" fmla="*/ 966481 w 1059995"/>
                <a:gd name="connsiteY21" fmla="*/ 540755 h 670637"/>
                <a:gd name="connsiteX22" fmla="*/ 883141 w 1059995"/>
                <a:gd name="connsiteY22" fmla="*/ 518617 h 670637"/>
                <a:gd name="connsiteX23" fmla="*/ 834957 w 1059995"/>
                <a:gd name="connsiteY23" fmla="*/ 586333 h 670637"/>
                <a:gd name="connsiteX24" fmla="*/ 805009 w 1059995"/>
                <a:gd name="connsiteY24" fmla="*/ 669674 h 670637"/>
                <a:gd name="connsiteX25" fmla="*/ 778964 w 1059995"/>
                <a:gd name="connsiteY25" fmla="*/ 618888 h 670637"/>
                <a:gd name="connsiteX26" fmla="*/ 711247 w 1059995"/>
                <a:gd name="connsiteY26" fmla="*/ 611075 h 670637"/>
                <a:gd name="connsiteX27" fmla="*/ 652648 w 1059995"/>
                <a:gd name="connsiteY27" fmla="*/ 577216 h 670637"/>
                <a:gd name="connsiteX28" fmla="*/ 618792 w 1059995"/>
                <a:gd name="connsiteY28" fmla="*/ 579822 h 670637"/>
                <a:gd name="connsiteX29" fmla="*/ 591445 w 1059995"/>
                <a:gd name="connsiteY29" fmla="*/ 613679 h 670637"/>
                <a:gd name="connsiteX30" fmla="*/ 558889 w 1059995"/>
                <a:gd name="connsiteY30" fmla="*/ 622794 h 670637"/>
                <a:gd name="connsiteX31" fmla="*/ 470339 w 1059995"/>
                <a:gd name="connsiteY31" fmla="*/ 616283 h 670637"/>
                <a:gd name="connsiteX32" fmla="*/ 379184 w 1059995"/>
                <a:gd name="connsiteY32" fmla="*/ 562892 h 670637"/>
                <a:gd name="connsiteX33" fmla="*/ 344025 w 1059995"/>
                <a:gd name="connsiteY33" fmla="*/ 570705 h 670637"/>
                <a:gd name="connsiteX34" fmla="*/ 261986 w 1059995"/>
                <a:gd name="connsiteY34" fmla="*/ 544661 h 670637"/>
                <a:gd name="connsiteX35" fmla="*/ 276311 w 1059995"/>
                <a:gd name="connsiteY35" fmla="*/ 521222 h 670637"/>
                <a:gd name="connsiteX36" fmla="*/ 247663 w 1059995"/>
                <a:gd name="connsiteY36" fmla="*/ 492573 h 670637"/>
                <a:gd name="connsiteX37" fmla="*/ 269800 w 1059995"/>
                <a:gd name="connsiteY37" fmla="*/ 441788 h 670637"/>
                <a:gd name="connsiteX38" fmla="*/ 258082 w 1059995"/>
                <a:gd name="connsiteY38" fmla="*/ 419650 h 670637"/>
                <a:gd name="connsiteX39" fmla="*/ 202086 w 1059995"/>
                <a:gd name="connsiteY39" fmla="*/ 422255 h 670637"/>
                <a:gd name="connsiteX40" fmla="*/ 181249 w 1059995"/>
                <a:gd name="connsiteY40" fmla="*/ 409233 h 670637"/>
                <a:gd name="connsiteX41" fmla="*/ 168227 w 1059995"/>
                <a:gd name="connsiteY41" fmla="*/ 376678 h 670637"/>
                <a:gd name="connsiteX42" fmla="*/ 99210 w 1059995"/>
                <a:gd name="connsiteY42" fmla="*/ 375374 h 670637"/>
                <a:gd name="connsiteX43" fmla="*/ 77073 w 1059995"/>
                <a:gd name="connsiteY43" fmla="*/ 350634 h 670637"/>
                <a:gd name="connsiteX44" fmla="*/ 10662 w 1059995"/>
                <a:gd name="connsiteY44" fmla="*/ 325891 h 670637"/>
                <a:gd name="connsiteX45" fmla="*/ -2360 w 1059995"/>
                <a:gd name="connsiteY45" fmla="*/ 288127 h 670637"/>
                <a:gd name="connsiteX46" fmla="*/ 4151 w 1059995"/>
                <a:gd name="connsiteY46" fmla="*/ 193065 h 670637"/>
                <a:gd name="connsiteX47" fmla="*/ 22381 w 1059995"/>
                <a:gd name="connsiteY47" fmla="*/ 163115 h 670637"/>
                <a:gd name="connsiteX48" fmla="*/ 80980 w 1059995"/>
                <a:gd name="connsiteY48" fmla="*/ 160510 h 670637"/>
                <a:gd name="connsiteX49" fmla="*/ 110932 w 1059995"/>
                <a:gd name="connsiteY49" fmla="*/ 142280 h 670637"/>
                <a:gd name="connsiteX50" fmla="*/ 110932 w 1059995"/>
                <a:gd name="connsiteY50" fmla="*/ 127955 h 670637"/>
                <a:gd name="connsiteX51" fmla="*/ 91398 w 1059995"/>
                <a:gd name="connsiteY51" fmla="*/ 105818 h 670637"/>
                <a:gd name="connsiteX52" fmla="*/ 105721 w 1059995"/>
                <a:gd name="connsiteY52" fmla="*/ 71961 h 670637"/>
                <a:gd name="connsiteX53" fmla="*/ 172135 w 1059995"/>
                <a:gd name="connsiteY53" fmla="*/ 38103 h 670637"/>
                <a:gd name="connsiteX54" fmla="*/ 199482 w 1059995"/>
                <a:gd name="connsiteY54" fmla="*/ -963 h 670637"/>
                <a:gd name="connsiteX55" fmla="*/ 301052 w 1059995"/>
                <a:gd name="connsiteY55" fmla="*/ 38103 h 670637"/>
                <a:gd name="connsiteX56" fmla="*/ 351840 w 1059995"/>
                <a:gd name="connsiteY56" fmla="*/ 79774 h 670637"/>
                <a:gd name="connsiteX57" fmla="*/ 373977 w 1059995"/>
                <a:gd name="connsiteY57" fmla="*/ 82378 h 670637"/>
                <a:gd name="connsiteX58" fmla="*/ 394813 w 1059995"/>
                <a:gd name="connsiteY58" fmla="*/ 60241 h 670637"/>
                <a:gd name="connsiteX59" fmla="*/ 480757 w 1059995"/>
                <a:gd name="connsiteY59" fmla="*/ 90191 h 67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59995" h="670637">
                  <a:moveTo>
                    <a:pt x="549775" y="139675"/>
                  </a:moveTo>
                  <a:lnTo>
                    <a:pt x="612281" y="108423"/>
                  </a:lnTo>
                  <a:lnTo>
                    <a:pt x="699528" y="114934"/>
                  </a:lnTo>
                  <a:lnTo>
                    <a:pt x="683903" y="138373"/>
                  </a:lnTo>
                  <a:lnTo>
                    <a:pt x="698225" y="156604"/>
                  </a:lnTo>
                  <a:lnTo>
                    <a:pt x="712551" y="223017"/>
                  </a:lnTo>
                  <a:lnTo>
                    <a:pt x="735991" y="226924"/>
                  </a:lnTo>
                  <a:lnTo>
                    <a:pt x="745106" y="208693"/>
                  </a:lnTo>
                  <a:lnTo>
                    <a:pt x="735991" y="178741"/>
                  </a:lnTo>
                  <a:lnTo>
                    <a:pt x="754221" y="170928"/>
                  </a:lnTo>
                  <a:lnTo>
                    <a:pt x="797194" y="237341"/>
                  </a:lnTo>
                  <a:lnTo>
                    <a:pt x="831053" y="255572"/>
                  </a:lnTo>
                  <a:lnTo>
                    <a:pt x="850586" y="285523"/>
                  </a:lnTo>
                  <a:lnTo>
                    <a:pt x="847979" y="314171"/>
                  </a:lnTo>
                  <a:lnTo>
                    <a:pt x="866212" y="353237"/>
                  </a:lnTo>
                  <a:lnTo>
                    <a:pt x="857097" y="391002"/>
                  </a:lnTo>
                  <a:lnTo>
                    <a:pt x="957366" y="450903"/>
                  </a:lnTo>
                  <a:lnTo>
                    <a:pt x="1006851" y="457414"/>
                  </a:lnTo>
                  <a:lnTo>
                    <a:pt x="1057635" y="506898"/>
                  </a:lnTo>
                  <a:lnTo>
                    <a:pt x="1022476" y="531639"/>
                  </a:lnTo>
                  <a:lnTo>
                    <a:pt x="986014" y="523826"/>
                  </a:lnTo>
                  <a:lnTo>
                    <a:pt x="966481" y="540755"/>
                  </a:lnTo>
                  <a:lnTo>
                    <a:pt x="883141" y="518617"/>
                  </a:lnTo>
                  <a:lnTo>
                    <a:pt x="834957" y="586333"/>
                  </a:lnTo>
                  <a:lnTo>
                    <a:pt x="805009" y="669674"/>
                  </a:lnTo>
                  <a:lnTo>
                    <a:pt x="778964" y="618888"/>
                  </a:lnTo>
                  <a:lnTo>
                    <a:pt x="711247" y="611075"/>
                  </a:lnTo>
                  <a:lnTo>
                    <a:pt x="652648" y="577216"/>
                  </a:lnTo>
                  <a:lnTo>
                    <a:pt x="618792" y="579822"/>
                  </a:lnTo>
                  <a:lnTo>
                    <a:pt x="591445" y="613679"/>
                  </a:lnTo>
                  <a:lnTo>
                    <a:pt x="558889" y="622794"/>
                  </a:lnTo>
                  <a:lnTo>
                    <a:pt x="470339" y="616283"/>
                  </a:lnTo>
                  <a:lnTo>
                    <a:pt x="379184" y="562892"/>
                  </a:lnTo>
                  <a:lnTo>
                    <a:pt x="344025" y="570705"/>
                  </a:lnTo>
                  <a:lnTo>
                    <a:pt x="261986" y="544661"/>
                  </a:lnTo>
                  <a:lnTo>
                    <a:pt x="276311" y="521222"/>
                  </a:lnTo>
                  <a:lnTo>
                    <a:pt x="247663" y="492573"/>
                  </a:lnTo>
                  <a:lnTo>
                    <a:pt x="269800" y="441788"/>
                  </a:lnTo>
                  <a:lnTo>
                    <a:pt x="258082" y="419650"/>
                  </a:lnTo>
                  <a:lnTo>
                    <a:pt x="202086" y="422255"/>
                  </a:lnTo>
                  <a:lnTo>
                    <a:pt x="181249" y="409233"/>
                  </a:lnTo>
                  <a:lnTo>
                    <a:pt x="168227" y="376678"/>
                  </a:lnTo>
                  <a:lnTo>
                    <a:pt x="99210" y="375374"/>
                  </a:lnTo>
                  <a:lnTo>
                    <a:pt x="77073" y="350634"/>
                  </a:lnTo>
                  <a:lnTo>
                    <a:pt x="10662" y="325891"/>
                  </a:lnTo>
                  <a:lnTo>
                    <a:pt x="-2360" y="288127"/>
                  </a:lnTo>
                  <a:lnTo>
                    <a:pt x="4151" y="193065"/>
                  </a:lnTo>
                  <a:lnTo>
                    <a:pt x="22381" y="163115"/>
                  </a:lnTo>
                  <a:lnTo>
                    <a:pt x="80980" y="160510"/>
                  </a:lnTo>
                  <a:lnTo>
                    <a:pt x="110932" y="142280"/>
                  </a:lnTo>
                  <a:lnTo>
                    <a:pt x="110932" y="127955"/>
                  </a:lnTo>
                  <a:lnTo>
                    <a:pt x="91398" y="105818"/>
                  </a:lnTo>
                  <a:lnTo>
                    <a:pt x="105721" y="71961"/>
                  </a:lnTo>
                  <a:lnTo>
                    <a:pt x="172135" y="38103"/>
                  </a:lnTo>
                  <a:lnTo>
                    <a:pt x="199482" y="-963"/>
                  </a:lnTo>
                  <a:lnTo>
                    <a:pt x="301052" y="38103"/>
                  </a:lnTo>
                  <a:lnTo>
                    <a:pt x="351840" y="79774"/>
                  </a:lnTo>
                  <a:lnTo>
                    <a:pt x="373977" y="82378"/>
                  </a:lnTo>
                  <a:lnTo>
                    <a:pt x="394813" y="60241"/>
                  </a:lnTo>
                  <a:lnTo>
                    <a:pt x="480757" y="90191"/>
                  </a:lnTo>
                  <a:close/>
                </a:path>
              </a:pathLst>
            </a:custGeom>
            <a:solidFill>
              <a:srgbClr val="D5DCF0"/>
            </a:solidFill>
            <a:ln w="6350" cap="flat">
              <a:solidFill>
                <a:srgbClr val="45454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6" name="Volný tvar: obrazec 15">
              <a:extLst>
                <a:ext uri="{FF2B5EF4-FFF2-40B4-BE49-F238E27FC236}">
                  <a16:creationId xmlns:a16="http://schemas.microsoft.com/office/drawing/2014/main" id="{FC1BA2CD-EEEC-4C6F-A87B-95ADA7CFF6A6}"/>
                </a:ext>
              </a:extLst>
            </p:cNvPr>
            <p:cNvSpPr/>
            <p:nvPr/>
          </p:nvSpPr>
          <p:spPr>
            <a:xfrm>
              <a:off x="10193253" y="1857623"/>
              <a:ext cx="703191" cy="165381"/>
            </a:xfrm>
            <a:custGeom>
              <a:avLst/>
              <a:gdLst>
                <a:gd name="connsiteX0" fmla="*/ -2360 w 703191"/>
                <a:gd name="connsiteY0" fmla="*/ -963 h 165381"/>
                <a:gd name="connsiteX1" fmla="*/ 23684 w 703191"/>
                <a:gd name="connsiteY1" fmla="*/ 23779 h 165381"/>
                <a:gd name="connsiteX2" fmla="*/ 86191 w 703191"/>
                <a:gd name="connsiteY2" fmla="*/ 2944 h 165381"/>
                <a:gd name="connsiteX3" fmla="*/ 157812 w 703191"/>
                <a:gd name="connsiteY3" fmla="*/ 39407 h 165381"/>
                <a:gd name="connsiteX4" fmla="*/ 239852 w 703191"/>
                <a:gd name="connsiteY4" fmla="*/ 65451 h 165381"/>
                <a:gd name="connsiteX5" fmla="*/ 275011 w 703191"/>
                <a:gd name="connsiteY5" fmla="*/ 57636 h 165381"/>
                <a:gd name="connsiteX6" fmla="*/ 366165 w 703191"/>
                <a:gd name="connsiteY6" fmla="*/ 111028 h 165381"/>
                <a:gd name="connsiteX7" fmla="*/ 454716 w 703191"/>
                <a:gd name="connsiteY7" fmla="*/ 117539 h 165381"/>
                <a:gd name="connsiteX8" fmla="*/ 487271 w 703191"/>
                <a:gd name="connsiteY8" fmla="*/ 108423 h 165381"/>
                <a:gd name="connsiteX9" fmla="*/ 514616 w 703191"/>
                <a:gd name="connsiteY9" fmla="*/ 74565 h 165381"/>
                <a:gd name="connsiteX10" fmla="*/ 548474 w 703191"/>
                <a:gd name="connsiteY10" fmla="*/ 71962 h 165381"/>
                <a:gd name="connsiteX11" fmla="*/ 607074 w 703191"/>
                <a:gd name="connsiteY11" fmla="*/ 105819 h 165381"/>
                <a:gd name="connsiteX12" fmla="*/ 674788 w 703191"/>
                <a:gd name="connsiteY12" fmla="*/ 113632 h 165381"/>
                <a:gd name="connsiteX13" fmla="*/ 700832 w 703191"/>
                <a:gd name="connsiteY13" fmla="*/ 164418 h 16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3191" h="165381">
                  <a:moveTo>
                    <a:pt x="-2360" y="-963"/>
                  </a:moveTo>
                  <a:lnTo>
                    <a:pt x="23684" y="23779"/>
                  </a:lnTo>
                  <a:lnTo>
                    <a:pt x="86191" y="2944"/>
                  </a:lnTo>
                  <a:lnTo>
                    <a:pt x="157812" y="39407"/>
                  </a:lnTo>
                  <a:lnTo>
                    <a:pt x="239852" y="65451"/>
                  </a:lnTo>
                  <a:lnTo>
                    <a:pt x="275011" y="57636"/>
                  </a:lnTo>
                  <a:lnTo>
                    <a:pt x="366165" y="111028"/>
                  </a:lnTo>
                  <a:lnTo>
                    <a:pt x="454716" y="117539"/>
                  </a:lnTo>
                  <a:lnTo>
                    <a:pt x="487271" y="108423"/>
                  </a:lnTo>
                  <a:lnTo>
                    <a:pt x="514616" y="74565"/>
                  </a:lnTo>
                  <a:lnTo>
                    <a:pt x="548474" y="71962"/>
                  </a:lnTo>
                  <a:lnTo>
                    <a:pt x="607074" y="105819"/>
                  </a:lnTo>
                  <a:lnTo>
                    <a:pt x="674788" y="113632"/>
                  </a:lnTo>
                  <a:lnTo>
                    <a:pt x="700832" y="164418"/>
                  </a:lnTo>
                </a:path>
              </a:pathLst>
            </a:custGeom>
            <a:solidFill>
              <a:srgbClr val="E1E1E1">
                <a:alpha val="0"/>
              </a:srgbClr>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7" name="Volný tvar: obrazec 16">
              <a:extLst>
                <a:ext uri="{FF2B5EF4-FFF2-40B4-BE49-F238E27FC236}">
                  <a16:creationId xmlns:a16="http://schemas.microsoft.com/office/drawing/2014/main" id="{3CE8F043-0B41-4E27-AF16-0380C9B03037}"/>
                </a:ext>
              </a:extLst>
            </p:cNvPr>
            <p:cNvSpPr/>
            <p:nvPr/>
          </p:nvSpPr>
          <p:spPr>
            <a:xfrm>
              <a:off x="10901652" y="1426593"/>
              <a:ext cx="657614" cy="589900"/>
            </a:xfrm>
            <a:custGeom>
              <a:avLst/>
              <a:gdLst>
                <a:gd name="connsiteX0" fmla="*/ 655255 w 657614"/>
                <a:gd name="connsiteY0" fmla="*/ -963 h 589900"/>
                <a:gd name="connsiteX1" fmla="*/ 620096 w 657614"/>
                <a:gd name="connsiteY1" fmla="*/ 17268 h 589900"/>
                <a:gd name="connsiteX2" fmla="*/ 551078 w 657614"/>
                <a:gd name="connsiteY2" fmla="*/ 19873 h 589900"/>
                <a:gd name="connsiteX3" fmla="*/ 517223 w 657614"/>
                <a:gd name="connsiteY3" fmla="*/ 79775 h 589900"/>
                <a:gd name="connsiteX4" fmla="*/ 497690 w 657614"/>
                <a:gd name="connsiteY4" fmla="*/ 86286 h 589900"/>
                <a:gd name="connsiteX5" fmla="*/ 496386 w 657614"/>
                <a:gd name="connsiteY5" fmla="*/ 116235 h 589900"/>
                <a:gd name="connsiteX6" fmla="*/ 472946 w 657614"/>
                <a:gd name="connsiteY6" fmla="*/ 137070 h 589900"/>
                <a:gd name="connsiteX7" fmla="*/ 418254 w 657614"/>
                <a:gd name="connsiteY7" fmla="*/ 170929 h 589900"/>
                <a:gd name="connsiteX8" fmla="*/ 396117 w 657614"/>
                <a:gd name="connsiteY8" fmla="*/ 302452 h 589900"/>
                <a:gd name="connsiteX9" fmla="*/ 346632 w 657614"/>
                <a:gd name="connsiteY9" fmla="*/ 323287 h 589900"/>
                <a:gd name="connsiteX10" fmla="*/ 332310 w 657614"/>
                <a:gd name="connsiteY10" fmla="*/ 372771 h 589900"/>
                <a:gd name="connsiteX11" fmla="*/ 298451 w 657614"/>
                <a:gd name="connsiteY11" fmla="*/ 383188 h 589900"/>
                <a:gd name="connsiteX12" fmla="*/ 250270 w 657614"/>
                <a:gd name="connsiteY12" fmla="*/ 426161 h 589900"/>
                <a:gd name="connsiteX13" fmla="*/ 215111 w 657614"/>
                <a:gd name="connsiteY13" fmla="*/ 450904 h 589900"/>
                <a:gd name="connsiteX14" fmla="*/ 178649 w 657614"/>
                <a:gd name="connsiteY14" fmla="*/ 443089 h 589900"/>
                <a:gd name="connsiteX15" fmla="*/ 159116 w 657614"/>
                <a:gd name="connsiteY15" fmla="*/ 460018 h 589900"/>
                <a:gd name="connsiteX16" fmla="*/ 75773 w 657614"/>
                <a:gd name="connsiteY16" fmla="*/ 437882 h 589900"/>
                <a:gd name="connsiteX17" fmla="*/ 27592 w 657614"/>
                <a:gd name="connsiteY17" fmla="*/ 505596 h 589900"/>
                <a:gd name="connsiteX18" fmla="*/ -2360 w 657614"/>
                <a:gd name="connsiteY18" fmla="*/ 588937 h 58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7614" h="589900">
                  <a:moveTo>
                    <a:pt x="655255" y="-963"/>
                  </a:moveTo>
                  <a:lnTo>
                    <a:pt x="620096" y="17268"/>
                  </a:lnTo>
                  <a:lnTo>
                    <a:pt x="551078" y="19873"/>
                  </a:lnTo>
                  <a:lnTo>
                    <a:pt x="517223" y="79775"/>
                  </a:lnTo>
                  <a:lnTo>
                    <a:pt x="497690" y="86286"/>
                  </a:lnTo>
                  <a:lnTo>
                    <a:pt x="496386" y="116235"/>
                  </a:lnTo>
                  <a:lnTo>
                    <a:pt x="472946" y="137070"/>
                  </a:lnTo>
                  <a:lnTo>
                    <a:pt x="418254" y="170929"/>
                  </a:lnTo>
                  <a:lnTo>
                    <a:pt x="396117" y="302452"/>
                  </a:lnTo>
                  <a:lnTo>
                    <a:pt x="346632" y="323287"/>
                  </a:lnTo>
                  <a:lnTo>
                    <a:pt x="332310" y="372771"/>
                  </a:lnTo>
                  <a:lnTo>
                    <a:pt x="298451" y="383188"/>
                  </a:lnTo>
                  <a:lnTo>
                    <a:pt x="250270" y="426161"/>
                  </a:lnTo>
                  <a:lnTo>
                    <a:pt x="215111" y="450904"/>
                  </a:lnTo>
                  <a:lnTo>
                    <a:pt x="178649" y="443089"/>
                  </a:lnTo>
                  <a:lnTo>
                    <a:pt x="159116" y="460018"/>
                  </a:lnTo>
                  <a:lnTo>
                    <a:pt x="75773" y="437882"/>
                  </a:lnTo>
                  <a:lnTo>
                    <a:pt x="27592" y="505596"/>
                  </a:lnTo>
                  <a:lnTo>
                    <a:pt x="-2360" y="588937"/>
                  </a:lnTo>
                </a:path>
              </a:pathLst>
            </a:custGeom>
            <a:solidFill>
              <a:srgbClr val="E1E1E1">
                <a:alpha val="0"/>
              </a:srgbClr>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8" name="Volný tvar: obrazec 17">
              <a:extLst>
                <a:ext uri="{FF2B5EF4-FFF2-40B4-BE49-F238E27FC236}">
                  <a16:creationId xmlns:a16="http://schemas.microsoft.com/office/drawing/2014/main" id="{04150F6D-C093-45ED-93DD-EEF0E3D7B789}"/>
                </a:ext>
              </a:extLst>
            </p:cNvPr>
            <p:cNvSpPr/>
            <p:nvPr/>
          </p:nvSpPr>
          <p:spPr>
            <a:xfrm>
              <a:off x="9029081" y="698659"/>
              <a:ext cx="1162868" cy="1427219"/>
            </a:xfrm>
            <a:custGeom>
              <a:avLst/>
              <a:gdLst>
                <a:gd name="connsiteX0" fmla="*/ 786776 w 1162868"/>
                <a:gd name="connsiteY0" fmla="*/ -963 h 1427219"/>
                <a:gd name="connsiteX1" fmla="*/ 771150 w 1162868"/>
                <a:gd name="connsiteY1" fmla="*/ 35498 h 1427219"/>
                <a:gd name="connsiteX2" fmla="*/ 816727 w 1162868"/>
                <a:gd name="connsiteY2" fmla="*/ 71960 h 1427219"/>
                <a:gd name="connsiteX3" fmla="*/ 812820 w 1162868"/>
                <a:gd name="connsiteY3" fmla="*/ 86285 h 1427219"/>
                <a:gd name="connsiteX4" fmla="*/ 672181 w 1162868"/>
                <a:gd name="connsiteY4" fmla="*/ 144884 h 1427219"/>
                <a:gd name="connsiteX5" fmla="*/ 627907 w 1162868"/>
                <a:gd name="connsiteY5" fmla="*/ 193065 h 1427219"/>
                <a:gd name="connsiteX6" fmla="*/ 554982 w 1162868"/>
                <a:gd name="connsiteY6" fmla="*/ 196972 h 1427219"/>
                <a:gd name="connsiteX7" fmla="*/ 515916 w 1162868"/>
                <a:gd name="connsiteY7" fmla="*/ 212598 h 1427219"/>
                <a:gd name="connsiteX8" fmla="*/ 502894 w 1162868"/>
                <a:gd name="connsiteY8" fmla="*/ 255572 h 1427219"/>
                <a:gd name="connsiteX9" fmla="*/ 485968 w 1162868"/>
                <a:gd name="connsiteY9" fmla="*/ 271198 h 1427219"/>
                <a:gd name="connsiteX10" fmla="*/ 461224 w 1162868"/>
                <a:gd name="connsiteY10" fmla="*/ 256874 h 1427219"/>
                <a:gd name="connsiteX11" fmla="*/ 433880 w 1162868"/>
                <a:gd name="connsiteY11" fmla="*/ 288127 h 1427219"/>
                <a:gd name="connsiteX12" fmla="*/ 414346 w 1162868"/>
                <a:gd name="connsiteY12" fmla="*/ 288127 h 1427219"/>
                <a:gd name="connsiteX13" fmla="*/ 390906 w 1162868"/>
                <a:gd name="connsiteY13" fmla="*/ 333704 h 1427219"/>
                <a:gd name="connsiteX14" fmla="*/ 340118 w 1162868"/>
                <a:gd name="connsiteY14" fmla="*/ 336308 h 1427219"/>
                <a:gd name="connsiteX15" fmla="*/ 307563 w 1162868"/>
                <a:gd name="connsiteY15" fmla="*/ 394907 h 1427219"/>
                <a:gd name="connsiteX16" fmla="*/ 260685 w 1162868"/>
                <a:gd name="connsiteY16" fmla="*/ 368863 h 1427219"/>
                <a:gd name="connsiteX17" fmla="*/ 217712 w 1162868"/>
                <a:gd name="connsiteY17" fmla="*/ 397512 h 1427219"/>
                <a:gd name="connsiteX18" fmla="*/ 174738 w 1162868"/>
                <a:gd name="connsiteY18" fmla="*/ 398815 h 1427219"/>
                <a:gd name="connsiteX19" fmla="*/ 112232 w 1162868"/>
                <a:gd name="connsiteY19" fmla="*/ 449600 h 1427219"/>
                <a:gd name="connsiteX20" fmla="*/ 87491 w 1162868"/>
                <a:gd name="connsiteY20" fmla="*/ 493876 h 1427219"/>
                <a:gd name="connsiteX21" fmla="*/ 80980 w 1162868"/>
                <a:gd name="connsiteY21" fmla="*/ 534244 h 1427219"/>
                <a:gd name="connsiteX22" fmla="*/ 26288 w 1162868"/>
                <a:gd name="connsiteY22" fmla="*/ 456111 h 1427219"/>
                <a:gd name="connsiteX23" fmla="*/ -2360 w 1162868"/>
                <a:gd name="connsiteY23" fmla="*/ 454809 h 1427219"/>
                <a:gd name="connsiteX24" fmla="*/ 8055 w 1162868"/>
                <a:gd name="connsiteY24" fmla="*/ 473040 h 1427219"/>
                <a:gd name="connsiteX25" fmla="*/ 2848 w 1162868"/>
                <a:gd name="connsiteY25" fmla="*/ 495177 h 1427219"/>
                <a:gd name="connsiteX26" fmla="*/ 21077 w 1162868"/>
                <a:gd name="connsiteY26" fmla="*/ 509502 h 1427219"/>
                <a:gd name="connsiteX27" fmla="*/ 38007 w 1162868"/>
                <a:gd name="connsiteY27" fmla="*/ 536848 h 1427219"/>
                <a:gd name="connsiteX28" fmla="*/ 40610 w 1162868"/>
                <a:gd name="connsiteY28" fmla="*/ 570705 h 1427219"/>
                <a:gd name="connsiteX29" fmla="*/ 61447 w 1162868"/>
                <a:gd name="connsiteY29" fmla="*/ 587635 h 1427219"/>
                <a:gd name="connsiteX30" fmla="*/ 61447 w 1162868"/>
                <a:gd name="connsiteY30" fmla="*/ 601959 h 1427219"/>
                <a:gd name="connsiteX31" fmla="*/ 144787 w 1162868"/>
                <a:gd name="connsiteY31" fmla="*/ 646234 h 1427219"/>
                <a:gd name="connsiteX32" fmla="*/ 149998 w 1162868"/>
                <a:gd name="connsiteY32" fmla="*/ 668371 h 1427219"/>
                <a:gd name="connsiteX33" fmla="*/ 172135 w 1162868"/>
                <a:gd name="connsiteY33" fmla="*/ 685300 h 1427219"/>
                <a:gd name="connsiteX34" fmla="*/ 142183 w 1162868"/>
                <a:gd name="connsiteY34" fmla="*/ 753014 h 1427219"/>
                <a:gd name="connsiteX35" fmla="*/ 120046 w 1162868"/>
                <a:gd name="connsiteY35" fmla="*/ 771245 h 1427219"/>
                <a:gd name="connsiteX36" fmla="*/ 164320 w 1162868"/>
                <a:gd name="connsiteY36" fmla="*/ 814219 h 1427219"/>
                <a:gd name="connsiteX37" fmla="*/ 195575 w 1162868"/>
                <a:gd name="connsiteY37" fmla="*/ 892351 h 1427219"/>
                <a:gd name="connsiteX38" fmla="*/ 211201 w 1162868"/>
                <a:gd name="connsiteY38" fmla="*/ 905373 h 1427219"/>
                <a:gd name="connsiteX39" fmla="*/ 211201 w 1162868"/>
                <a:gd name="connsiteY39" fmla="*/ 930114 h 1427219"/>
                <a:gd name="connsiteX40" fmla="*/ 273707 w 1162868"/>
                <a:gd name="connsiteY40" fmla="*/ 1000434 h 1427219"/>
                <a:gd name="connsiteX41" fmla="*/ 325796 w 1162868"/>
                <a:gd name="connsiteY41" fmla="*/ 1001735 h 1427219"/>
                <a:gd name="connsiteX42" fmla="*/ 355747 w 1162868"/>
                <a:gd name="connsiteY42" fmla="*/ 1022572 h 1427219"/>
                <a:gd name="connsiteX43" fmla="*/ 418250 w 1162868"/>
                <a:gd name="connsiteY43" fmla="*/ 1096797 h 1427219"/>
                <a:gd name="connsiteX44" fmla="*/ 429972 w 1162868"/>
                <a:gd name="connsiteY44" fmla="*/ 1120238 h 1427219"/>
                <a:gd name="connsiteX45" fmla="*/ 497686 w 1162868"/>
                <a:gd name="connsiteY45" fmla="*/ 1155397 h 1427219"/>
                <a:gd name="connsiteX46" fmla="*/ 515916 w 1162868"/>
                <a:gd name="connsiteY46" fmla="*/ 1203578 h 1427219"/>
                <a:gd name="connsiteX47" fmla="*/ 545867 w 1162868"/>
                <a:gd name="connsiteY47" fmla="*/ 1219205 h 1427219"/>
                <a:gd name="connsiteX48" fmla="*/ 568004 w 1162868"/>
                <a:gd name="connsiteY48" fmla="*/ 1208787 h 1427219"/>
                <a:gd name="connsiteX49" fmla="*/ 616189 w 1162868"/>
                <a:gd name="connsiteY49" fmla="*/ 1251760 h 1427219"/>
                <a:gd name="connsiteX50" fmla="*/ 640929 w 1162868"/>
                <a:gd name="connsiteY50" fmla="*/ 1256969 h 1427219"/>
                <a:gd name="connsiteX51" fmla="*/ 683903 w 1162868"/>
                <a:gd name="connsiteY51" fmla="*/ 1315569 h 1427219"/>
                <a:gd name="connsiteX52" fmla="*/ 750313 w 1162868"/>
                <a:gd name="connsiteY52" fmla="*/ 1353331 h 1427219"/>
                <a:gd name="connsiteX53" fmla="*/ 764639 w 1162868"/>
                <a:gd name="connsiteY53" fmla="*/ 1375470 h 1427219"/>
                <a:gd name="connsiteX54" fmla="*/ 758128 w 1162868"/>
                <a:gd name="connsiteY54" fmla="*/ 1389794 h 1427219"/>
                <a:gd name="connsiteX55" fmla="*/ 784172 w 1162868"/>
                <a:gd name="connsiteY55" fmla="*/ 1411931 h 1427219"/>
                <a:gd name="connsiteX56" fmla="*/ 877930 w 1162868"/>
                <a:gd name="connsiteY56" fmla="*/ 1426256 h 1427219"/>
                <a:gd name="connsiteX57" fmla="*/ 928718 w 1162868"/>
                <a:gd name="connsiteY57" fmla="*/ 1379376 h 1427219"/>
                <a:gd name="connsiteX58" fmla="*/ 1013362 w 1162868"/>
                <a:gd name="connsiteY58" fmla="*/ 1404118 h 1427219"/>
                <a:gd name="connsiteX59" fmla="*/ 1025080 w 1162868"/>
                <a:gd name="connsiteY59" fmla="*/ 1344217 h 1427219"/>
                <a:gd name="connsiteX60" fmla="*/ 1053728 w 1162868"/>
                <a:gd name="connsiteY60" fmla="*/ 1293430 h 1427219"/>
                <a:gd name="connsiteX61" fmla="*/ 1109724 w 1162868"/>
                <a:gd name="connsiteY61" fmla="*/ 1289525 h 1427219"/>
                <a:gd name="connsiteX62" fmla="*/ 1116235 w 1162868"/>
                <a:gd name="connsiteY62" fmla="*/ 1151489 h 1427219"/>
                <a:gd name="connsiteX63" fmla="*/ 1160509 w 1162868"/>
                <a:gd name="connsiteY63" fmla="*/ 1158000 h 142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2868" h="1427219">
                  <a:moveTo>
                    <a:pt x="786776" y="-963"/>
                  </a:moveTo>
                  <a:lnTo>
                    <a:pt x="771150" y="35498"/>
                  </a:lnTo>
                  <a:lnTo>
                    <a:pt x="816727" y="71960"/>
                  </a:lnTo>
                  <a:lnTo>
                    <a:pt x="812820" y="86285"/>
                  </a:lnTo>
                  <a:lnTo>
                    <a:pt x="672181" y="144884"/>
                  </a:lnTo>
                  <a:lnTo>
                    <a:pt x="627907" y="193065"/>
                  </a:lnTo>
                  <a:lnTo>
                    <a:pt x="554982" y="196972"/>
                  </a:lnTo>
                  <a:lnTo>
                    <a:pt x="515916" y="212598"/>
                  </a:lnTo>
                  <a:lnTo>
                    <a:pt x="502894" y="255572"/>
                  </a:lnTo>
                  <a:lnTo>
                    <a:pt x="485968" y="271198"/>
                  </a:lnTo>
                  <a:lnTo>
                    <a:pt x="461224" y="256874"/>
                  </a:lnTo>
                  <a:lnTo>
                    <a:pt x="433880" y="288127"/>
                  </a:lnTo>
                  <a:lnTo>
                    <a:pt x="414346" y="288127"/>
                  </a:lnTo>
                  <a:lnTo>
                    <a:pt x="390906" y="333704"/>
                  </a:lnTo>
                  <a:lnTo>
                    <a:pt x="340118" y="336308"/>
                  </a:lnTo>
                  <a:lnTo>
                    <a:pt x="307563" y="394907"/>
                  </a:lnTo>
                  <a:lnTo>
                    <a:pt x="260685" y="368863"/>
                  </a:lnTo>
                  <a:lnTo>
                    <a:pt x="217712" y="397512"/>
                  </a:lnTo>
                  <a:lnTo>
                    <a:pt x="174738" y="398815"/>
                  </a:lnTo>
                  <a:lnTo>
                    <a:pt x="112232" y="449600"/>
                  </a:lnTo>
                  <a:lnTo>
                    <a:pt x="87491" y="493876"/>
                  </a:lnTo>
                  <a:lnTo>
                    <a:pt x="80980" y="534244"/>
                  </a:lnTo>
                  <a:lnTo>
                    <a:pt x="26288" y="456111"/>
                  </a:lnTo>
                  <a:lnTo>
                    <a:pt x="-2360" y="454809"/>
                  </a:lnTo>
                  <a:lnTo>
                    <a:pt x="8055" y="473040"/>
                  </a:lnTo>
                  <a:lnTo>
                    <a:pt x="2848" y="495177"/>
                  </a:lnTo>
                  <a:lnTo>
                    <a:pt x="21077" y="509502"/>
                  </a:lnTo>
                  <a:lnTo>
                    <a:pt x="38007" y="536848"/>
                  </a:lnTo>
                  <a:lnTo>
                    <a:pt x="40610" y="570705"/>
                  </a:lnTo>
                  <a:lnTo>
                    <a:pt x="61447" y="587635"/>
                  </a:lnTo>
                  <a:lnTo>
                    <a:pt x="61447" y="601959"/>
                  </a:lnTo>
                  <a:lnTo>
                    <a:pt x="144787" y="646234"/>
                  </a:lnTo>
                  <a:lnTo>
                    <a:pt x="149998" y="668371"/>
                  </a:lnTo>
                  <a:lnTo>
                    <a:pt x="172135" y="685300"/>
                  </a:lnTo>
                  <a:lnTo>
                    <a:pt x="142183" y="753014"/>
                  </a:lnTo>
                  <a:lnTo>
                    <a:pt x="120046" y="771245"/>
                  </a:lnTo>
                  <a:lnTo>
                    <a:pt x="164320" y="814219"/>
                  </a:lnTo>
                  <a:lnTo>
                    <a:pt x="195575" y="892351"/>
                  </a:lnTo>
                  <a:lnTo>
                    <a:pt x="211201" y="905373"/>
                  </a:lnTo>
                  <a:lnTo>
                    <a:pt x="211201" y="930114"/>
                  </a:lnTo>
                  <a:lnTo>
                    <a:pt x="273707" y="1000434"/>
                  </a:lnTo>
                  <a:lnTo>
                    <a:pt x="325796" y="1001735"/>
                  </a:lnTo>
                  <a:lnTo>
                    <a:pt x="355747" y="1022572"/>
                  </a:lnTo>
                  <a:lnTo>
                    <a:pt x="418250" y="1096797"/>
                  </a:lnTo>
                  <a:lnTo>
                    <a:pt x="429972" y="1120238"/>
                  </a:lnTo>
                  <a:lnTo>
                    <a:pt x="497686" y="1155397"/>
                  </a:lnTo>
                  <a:lnTo>
                    <a:pt x="515916" y="1203578"/>
                  </a:lnTo>
                  <a:lnTo>
                    <a:pt x="545867" y="1219205"/>
                  </a:lnTo>
                  <a:lnTo>
                    <a:pt x="568004" y="1208787"/>
                  </a:lnTo>
                  <a:lnTo>
                    <a:pt x="616189" y="1251760"/>
                  </a:lnTo>
                  <a:lnTo>
                    <a:pt x="640929" y="1256969"/>
                  </a:lnTo>
                  <a:lnTo>
                    <a:pt x="683903" y="1315569"/>
                  </a:lnTo>
                  <a:lnTo>
                    <a:pt x="750313" y="1353331"/>
                  </a:lnTo>
                  <a:lnTo>
                    <a:pt x="764639" y="1375470"/>
                  </a:lnTo>
                  <a:lnTo>
                    <a:pt x="758128" y="1389794"/>
                  </a:lnTo>
                  <a:lnTo>
                    <a:pt x="784172" y="1411931"/>
                  </a:lnTo>
                  <a:lnTo>
                    <a:pt x="877930" y="1426256"/>
                  </a:lnTo>
                  <a:lnTo>
                    <a:pt x="928718" y="1379376"/>
                  </a:lnTo>
                  <a:lnTo>
                    <a:pt x="1013362" y="1404118"/>
                  </a:lnTo>
                  <a:lnTo>
                    <a:pt x="1025080" y="1344217"/>
                  </a:lnTo>
                  <a:lnTo>
                    <a:pt x="1053728" y="1293430"/>
                  </a:lnTo>
                  <a:lnTo>
                    <a:pt x="1109724" y="1289525"/>
                  </a:lnTo>
                  <a:lnTo>
                    <a:pt x="1116235" y="1151489"/>
                  </a:lnTo>
                  <a:lnTo>
                    <a:pt x="1160509" y="1158000"/>
                  </a:lnTo>
                </a:path>
              </a:pathLst>
            </a:custGeom>
            <a:solidFill>
              <a:srgbClr val="E1E1E1">
                <a:alpha val="0"/>
              </a:srgbClr>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9" name="Volný tvar: obrazec 18">
              <a:extLst>
                <a:ext uri="{FF2B5EF4-FFF2-40B4-BE49-F238E27FC236}">
                  <a16:creationId xmlns:a16="http://schemas.microsoft.com/office/drawing/2014/main" id="{03DF55B5-1755-4558-8979-889BA2B9A93B}"/>
                </a:ext>
              </a:extLst>
            </p:cNvPr>
            <p:cNvSpPr/>
            <p:nvPr/>
          </p:nvSpPr>
          <p:spPr>
            <a:xfrm>
              <a:off x="9820821" y="697357"/>
              <a:ext cx="1734542" cy="727934"/>
            </a:xfrm>
            <a:custGeom>
              <a:avLst/>
              <a:gdLst>
                <a:gd name="connsiteX0" fmla="*/ -2360 w 1734542"/>
                <a:gd name="connsiteY0" fmla="*/ -963 h 727934"/>
                <a:gd name="connsiteX1" fmla="*/ 34103 w 1734542"/>
                <a:gd name="connsiteY1" fmla="*/ 13362 h 727934"/>
                <a:gd name="connsiteX2" fmla="*/ 60147 w 1734542"/>
                <a:gd name="connsiteY2" fmla="*/ 1641 h 727934"/>
                <a:gd name="connsiteX3" fmla="*/ 97913 w 1734542"/>
                <a:gd name="connsiteY3" fmla="*/ 31592 h 727934"/>
                <a:gd name="connsiteX4" fmla="*/ 95306 w 1734542"/>
                <a:gd name="connsiteY4" fmla="*/ 68054 h 727934"/>
                <a:gd name="connsiteX5" fmla="*/ 117446 w 1734542"/>
                <a:gd name="connsiteY5" fmla="*/ 66752 h 727934"/>
                <a:gd name="connsiteX6" fmla="*/ 112235 w 1734542"/>
                <a:gd name="connsiteY6" fmla="*/ 104516 h 727934"/>
                <a:gd name="connsiteX7" fmla="*/ 166927 w 1734542"/>
                <a:gd name="connsiteY7" fmla="*/ 120143 h 727934"/>
                <a:gd name="connsiteX8" fmla="*/ 186460 w 1734542"/>
                <a:gd name="connsiteY8" fmla="*/ 92796 h 727934"/>
                <a:gd name="connsiteX9" fmla="*/ 245059 w 1734542"/>
                <a:gd name="connsiteY9" fmla="*/ 88889 h 727934"/>
                <a:gd name="connsiteX10" fmla="*/ 248967 w 1734542"/>
                <a:gd name="connsiteY10" fmla="*/ 40708 h 727934"/>
                <a:gd name="connsiteX11" fmla="*/ 238548 w 1734542"/>
                <a:gd name="connsiteY11" fmla="*/ 18570 h 727934"/>
                <a:gd name="connsiteX12" fmla="*/ 248967 w 1734542"/>
                <a:gd name="connsiteY12" fmla="*/ 5548 h 727934"/>
                <a:gd name="connsiteX13" fmla="*/ 303659 w 1734542"/>
                <a:gd name="connsiteY13" fmla="*/ 5548 h 727934"/>
                <a:gd name="connsiteX14" fmla="*/ 344028 w 1734542"/>
                <a:gd name="connsiteY14" fmla="*/ 26384 h 727934"/>
                <a:gd name="connsiteX15" fmla="*/ 350540 w 1734542"/>
                <a:gd name="connsiteY15" fmla="*/ 65450 h 727934"/>
                <a:gd name="connsiteX16" fmla="*/ 390909 w 1734542"/>
                <a:gd name="connsiteY16" fmla="*/ 127956 h 727934"/>
                <a:gd name="connsiteX17" fmla="*/ 414346 w 1734542"/>
                <a:gd name="connsiteY17" fmla="*/ 114934 h 727934"/>
                <a:gd name="connsiteX18" fmla="*/ 446902 w 1734542"/>
                <a:gd name="connsiteY18" fmla="*/ 126654 h 727934"/>
                <a:gd name="connsiteX19" fmla="*/ 530245 w 1734542"/>
                <a:gd name="connsiteY19" fmla="*/ 140978 h 727934"/>
                <a:gd name="connsiteX20" fmla="*/ 549778 w 1734542"/>
                <a:gd name="connsiteY20" fmla="*/ 138373 h 727934"/>
                <a:gd name="connsiteX21" fmla="*/ 573218 w 1734542"/>
                <a:gd name="connsiteY21" fmla="*/ 176137 h 727934"/>
                <a:gd name="connsiteX22" fmla="*/ 613585 w 1734542"/>
                <a:gd name="connsiteY22" fmla="*/ 169626 h 727934"/>
                <a:gd name="connsiteX23" fmla="*/ 630514 w 1734542"/>
                <a:gd name="connsiteY23" fmla="*/ 211297 h 727934"/>
                <a:gd name="connsiteX24" fmla="*/ 659162 w 1734542"/>
                <a:gd name="connsiteY24" fmla="*/ 177439 h 727934"/>
                <a:gd name="connsiteX25" fmla="*/ 691717 w 1734542"/>
                <a:gd name="connsiteY25" fmla="*/ 191764 h 727934"/>
                <a:gd name="connsiteX26" fmla="*/ 709950 w 1734542"/>
                <a:gd name="connsiteY26" fmla="*/ 170928 h 727934"/>
                <a:gd name="connsiteX27" fmla="*/ 742505 w 1734542"/>
                <a:gd name="connsiteY27" fmla="*/ 176137 h 727934"/>
                <a:gd name="connsiteX28" fmla="*/ 777664 w 1734542"/>
                <a:gd name="connsiteY28" fmla="*/ 202182 h 727934"/>
                <a:gd name="connsiteX29" fmla="*/ 767246 w 1734542"/>
                <a:gd name="connsiteY29" fmla="*/ 249061 h 727934"/>
                <a:gd name="connsiteX30" fmla="*/ 708646 w 1734542"/>
                <a:gd name="connsiteY30" fmla="*/ 308963 h 727934"/>
                <a:gd name="connsiteX31" fmla="*/ 802405 w 1734542"/>
                <a:gd name="connsiteY31" fmla="*/ 370166 h 727934"/>
                <a:gd name="connsiteX32" fmla="*/ 842774 w 1734542"/>
                <a:gd name="connsiteY32" fmla="*/ 415743 h 727934"/>
                <a:gd name="connsiteX33" fmla="*/ 858400 w 1734542"/>
                <a:gd name="connsiteY33" fmla="*/ 458717 h 727934"/>
                <a:gd name="connsiteX34" fmla="*/ 906581 w 1734542"/>
                <a:gd name="connsiteY34" fmla="*/ 476947 h 727934"/>
                <a:gd name="connsiteX35" fmla="*/ 959973 w 1734542"/>
                <a:gd name="connsiteY35" fmla="*/ 417046 h 727934"/>
                <a:gd name="connsiteX36" fmla="*/ 1014665 w 1734542"/>
                <a:gd name="connsiteY36" fmla="*/ 391002 h 727934"/>
                <a:gd name="connsiteX37" fmla="*/ 1006851 w 1734542"/>
                <a:gd name="connsiteY37" fmla="*/ 357144 h 727934"/>
                <a:gd name="connsiteX38" fmla="*/ 952159 w 1734542"/>
                <a:gd name="connsiteY38" fmla="*/ 293336 h 727934"/>
                <a:gd name="connsiteX39" fmla="*/ 962577 w 1734542"/>
                <a:gd name="connsiteY39" fmla="*/ 271198 h 727934"/>
                <a:gd name="connsiteX40" fmla="*/ 1069357 w 1734542"/>
                <a:gd name="connsiteY40" fmla="*/ 301149 h 727934"/>
                <a:gd name="connsiteX41" fmla="*/ 1164419 w 1734542"/>
                <a:gd name="connsiteY41" fmla="*/ 363655 h 727934"/>
                <a:gd name="connsiteX42" fmla="*/ 1230833 w 1734542"/>
                <a:gd name="connsiteY42" fmla="*/ 348029 h 727934"/>
                <a:gd name="connsiteX43" fmla="*/ 1256877 w 1734542"/>
                <a:gd name="connsiteY43" fmla="*/ 318078 h 727934"/>
                <a:gd name="connsiteX44" fmla="*/ 1268596 w 1734542"/>
                <a:gd name="connsiteY44" fmla="*/ 321985 h 727934"/>
                <a:gd name="connsiteX45" fmla="*/ 1284221 w 1734542"/>
                <a:gd name="connsiteY45" fmla="*/ 374073 h 727934"/>
                <a:gd name="connsiteX46" fmla="*/ 1234737 w 1734542"/>
                <a:gd name="connsiteY46" fmla="*/ 414441 h 727934"/>
                <a:gd name="connsiteX47" fmla="*/ 1285525 w 1734542"/>
                <a:gd name="connsiteY47" fmla="*/ 450903 h 727934"/>
                <a:gd name="connsiteX48" fmla="*/ 1305058 w 1734542"/>
                <a:gd name="connsiteY48" fmla="*/ 480853 h 727934"/>
                <a:gd name="connsiteX49" fmla="*/ 1344124 w 1734542"/>
                <a:gd name="connsiteY49" fmla="*/ 505596 h 727934"/>
                <a:gd name="connsiteX50" fmla="*/ 1398816 w 1734542"/>
                <a:gd name="connsiteY50" fmla="*/ 479552 h 727934"/>
                <a:gd name="connsiteX51" fmla="*/ 1389701 w 1734542"/>
                <a:gd name="connsiteY51" fmla="*/ 461320 h 727934"/>
                <a:gd name="connsiteX52" fmla="*/ 1396212 w 1734542"/>
                <a:gd name="connsiteY52" fmla="*/ 448298 h 727934"/>
                <a:gd name="connsiteX53" fmla="*/ 1435279 w 1734542"/>
                <a:gd name="connsiteY53" fmla="*/ 483458 h 727934"/>
                <a:gd name="connsiteX54" fmla="*/ 1462623 w 1734542"/>
                <a:gd name="connsiteY54" fmla="*/ 486063 h 727934"/>
                <a:gd name="connsiteX55" fmla="*/ 1505597 w 1734542"/>
                <a:gd name="connsiteY55" fmla="*/ 517316 h 727934"/>
                <a:gd name="connsiteX56" fmla="*/ 1519922 w 1734542"/>
                <a:gd name="connsiteY56" fmla="*/ 506898 h 727934"/>
                <a:gd name="connsiteX57" fmla="*/ 1604566 w 1734542"/>
                <a:gd name="connsiteY57" fmla="*/ 514711 h 727934"/>
                <a:gd name="connsiteX58" fmla="*/ 1611077 w 1734542"/>
                <a:gd name="connsiteY58" fmla="*/ 562893 h 727934"/>
                <a:gd name="connsiteX59" fmla="*/ 1633214 w 1734542"/>
                <a:gd name="connsiteY59" fmla="*/ 613679 h 727934"/>
                <a:gd name="connsiteX60" fmla="*/ 1703531 w 1734542"/>
                <a:gd name="connsiteY60" fmla="*/ 642327 h 727934"/>
                <a:gd name="connsiteX61" fmla="*/ 1732183 w 1734542"/>
                <a:gd name="connsiteY61" fmla="*/ 726971 h 72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4542" h="727934">
                  <a:moveTo>
                    <a:pt x="-2360" y="-963"/>
                  </a:moveTo>
                  <a:lnTo>
                    <a:pt x="34103" y="13362"/>
                  </a:lnTo>
                  <a:lnTo>
                    <a:pt x="60147" y="1641"/>
                  </a:lnTo>
                  <a:lnTo>
                    <a:pt x="97913" y="31592"/>
                  </a:lnTo>
                  <a:lnTo>
                    <a:pt x="95306" y="68054"/>
                  </a:lnTo>
                  <a:lnTo>
                    <a:pt x="117446" y="66752"/>
                  </a:lnTo>
                  <a:lnTo>
                    <a:pt x="112235" y="104516"/>
                  </a:lnTo>
                  <a:lnTo>
                    <a:pt x="166927" y="120143"/>
                  </a:lnTo>
                  <a:lnTo>
                    <a:pt x="186460" y="92796"/>
                  </a:lnTo>
                  <a:lnTo>
                    <a:pt x="245059" y="88889"/>
                  </a:lnTo>
                  <a:lnTo>
                    <a:pt x="248967" y="40708"/>
                  </a:lnTo>
                  <a:lnTo>
                    <a:pt x="238548" y="18570"/>
                  </a:lnTo>
                  <a:lnTo>
                    <a:pt x="248967" y="5548"/>
                  </a:lnTo>
                  <a:lnTo>
                    <a:pt x="303659" y="5548"/>
                  </a:lnTo>
                  <a:lnTo>
                    <a:pt x="344028" y="26384"/>
                  </a:lnTo>
                  <a:lnTo>
                    <a:pt x="350540" y="65450"/>
                  </a:lnTo>
                  <a:lnTo>
                    <a:pt x="390909" y="127956"/>
                  </a:lnTo>
                  <a:lnTo>
                    <a:pt x="414346" y="114934"/>
                  </a:lnTo>
                  <a:lnTo>
                    <a:pt x="446902" y="126654"/>
                  </a:lnTo>
                  <a:lnTo>
                    <a:pt x="530245" y="140978"/>
                  </a:lnTo>
                  <a:lnTo>
                    <a:pt x="549778" y="138373"/>
                  </a:lnTo>
                  <a:lnTo>
                    <a:pt x="573218" y="176137"/>
                  </a:lnTo>
                  <a:lnTo>
                    <a:pt x="613585" y="169626"/>
                  </a:lnTo>
                  <a:lnTo>
                    <a:pt x="630514" y="211297"/>
                  </a:lnTo>
                  <a:lnTo>
                    <a:pt x="659162" y="177439"/>
                  </a:lnTo>
                  <a:lnTo>
                    <a:pt x="691717" y="191764"/>
                  </a:lnTo>
                  <a:lnTo>
                    <a:pt x="709950" y="170928"/>
                  </a:lnTo>
                  <a:lnTo>
                    <a:pt x="742505" y="176137"/>
                  </a:lnTo>
                  <a:lnTo>
                    <a:pt x="777664" y="202182"/>
                  </a:lnTo>
                  <a:lnTo>
                    <a:pt x="767246" y="249061"/>
                  </a:lnTo>
                  <a:lnTo>
                    <a:pt x="708646" y="308963"/>
                  </a:lnTo>
                  <a:lnTo>
                    <a:pt x="802405" y="370166"/>
                  </a:lnTo>
                  <a:lnTo>
                    <a:pt x="842774" y="415743"/>
                  </a:lnTo>
                  <a:lnTo>
                    <a:pt x="858400" y="458717"/>
                  </a:lnTo>
                  <a:lnTo>
                    <a:pt x="906581" y="476947"/>
                  </a:lnTo>
                  <a:lnTo>
                    <a:pt x="959973" y="417046"/>
                  </a:lnTo>
                  <a:lnTo>
                    <a:pt x="1014665" y="391002"/>
                  </a:lnTo>
                  <a:lnTo>
                    <a:pt x="1006851" y="357144"/>
                  </a:lnTo>
                  <a:lnTo>
                    <a:pt x="952159" y="293336"/>
                  </a:lnTo>
                  <a:lnTo>
                    <a:pt x="962577" y="271198"/>
                  </a:lnTo>
                  <a:lnTo>
                    <a:pt x="1069357" y="301149"/>
                  </a:lnTo>
                  <a:lnTo>
                    <a:pt x="1164419" y="363655"/>
                  </a:lnTo>
                  <a:lnTo>
                    <a:pt x="1230833" y="348029"/>
                  </a:lnTo>
                  <a:lnTo>
                    <a:pt x="1256877" y="318078"/>
                  </a:lnTo>
                  <a:lnTo>
                    <a:pt x="1268596" y="321985"/>
                  </a:lnTo>
                  <a:lnTo>
                    <a:pt x="1284221" y="374073"/>
                  </a:lnTo>
                  <a:lnTo>
                    <a:pt x="1234737" y="414441"/>
                  </a:lnTo>
                  <a:lnTo>
                    <a:pt x="1285525" y="450903"/>
                  </a:lnTo>
                  <a:lnTo>
                    <a:pt x="1305058" y="480853"/>
                  </a:lnTo>
                  <a:lnTo>
                    <a:pt x="1344124" y="505596"/>
                  </a:lnTo>
                  <a:lnTo>
                    <a:pt x="1398816" y="479552"/>
                  </a:lnTo>
                  <a:lnTo>
                    <a:pt x="1389701" y="461320"/>
                  </a:lnTo>
                  <a:lnTo>
                    <a:pt x="1396212" y="448298"/>
                  </a:lnTo>
                  <a:lnTo>
                    <a:pt x="1435279" y="483458"/>
                  </a:lnTo>
                  <a:lnTo>
                    <a:pt x="1462623" y="486063"/>
                  </a:lnTo>
                  <a:lnTo>
                    <a:pt x="1505597" y="517316"/>
                  </a:lnTo>
                  <a:lnTo>
                    <a:pt x="1519922" y="506898"/>
                  </a:lnTo>
                  <a:lnTo>
                    <a:pt x="1604566" y="514711"/>
                  </a:lnTo>
                  <a:lnTo>
                    <a:pt x="1611077" y="562893"/>
                  </a:lnTo>
                  <a:lnTo>
                    <a:pt x="1633214" y="613679"/>
                  </a:lnTo>
                  <a:lnTo>
                    <a:pt x="1703531" y="642327"/>
                  </a:lnTo>
                  <a:lnTo>
                    <a:pt x="1732183" y="726971"/>
                  </a:lnTo>
                </a:path>
              </a:pathLst>
            </a:custGeom>
            <a:solidFill>
              <a:srgbClr val="E1E1E1">
                <a:alpha val="0"/>
              </a:srgbClr>
            </a:solid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sp>
        <p:nvSpPr>
          <p:cNvPr id="20" name="TextovéPole 19">
            <a:extLst>
              <a:ext uri="{FF2B5EF4-FFF2-40B4-BE49-F238E27FC236}">
                <a16:creationId xmlns:a16="http://schemas.microsoft.com/office/drawing/2014/main" id="{DDCDF1B2-1578-4EF5-B31A-B5D69432BBC7}"/>
              </a:ext>
            </a:extLst>
          </p:cNvPr>
          <p:cNvSpPr txBox="1"/>
          <p:nvPr/>
        </p:nvSpPr>
        <p:spPr>
          <a:xfrm>
            <a:off x="982663" y="3738549"/>
            <a:ext cx="2885002" cy="49244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Index ekonomického,</a:t>
            </a:r>
            <a:b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sociálního a kulturního statusu</a:t>
            </a:r>
          </a:p>
        </p:txBody>
      </p:sp>
      <p:sp>
        <p:nvSpPr>
          <p:cNvPr id="21" name="TextovéPole 20">
            <a:extLst>
              <a:ext uri="{FF2B5EF4-FFF2-40B4-BE49-F238E27FC236}">
                <a16:creationId xmlns:a16="http://schemas.microsoft.com/office/drawing/2014/main" id="{66D51BE7-E678-45A6-8A90-998503033FD3}"/>
              </a:ext>
            </a:extLst>
          </p:cNvPr>
          <p:cNvSpPr txBox="1"/>
          <p:nvPr/>
        </p:nvSpPr>
        <p:spPr>
          <a:xfrm>
            <a:off x="1383323" y="4466492"/>
            <a:ext cx="71493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Vysoký</a:t>
            </a:r>
          </a:p>
        </p:txBody>
      </p:sp>
      <p:sp>
        <p:nvSpPr>
          <p:cNvPr id="22" name="TextovéPole 21">
            <a:extLst>
              <a:ext uri="{FF2B5EF4-FFF2-40B4-BE49-F238E27FC236}">
                <a16:creationId xmlns:a16="http://schemas.microsoft.com/office/drawing/2014/main" id="{EA6A41AC-A3B5-4F92-B0C3-0A55E87AD863}"/>
              </a:ext>
            </a:extLst>
          </p:cNvPr>
          <p:cNvSpPr txBox="1"/>
          <p:nvPr/>
        </p:nvSpPr>
        <p:spPr>
          <a:xfrm>
            <a:off x="1383323" y="5672951"/>
            <a:ext cx="56105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Nízký</a:t>
            </a:r>
          </a:p>
        </p:txBody>
      </p:sp>
      <p:grpSp>
        <p:nvGrpSpPr>
          <p:cNvPr id="23" name="Skupina 22">
            <a:extLst>
              <a:ext uri="{FF2B5EF4-FFF2-40B4-BE49-F238E27FC236}">
                <a16:creationId xmlns:a16="http://schemas.microsoft.com/office/drawing/2014/main" id="{1A86CB14-6FB5-466A-9594-CC93D20AADD2}"/>
              </a:ext>
            </a:extLst>
          </p:cNvPr>
          <p:cNvGrpSpPr/>
          <p:nvPr/>
        </p:nvGrpSpPr>
        <p:grpSpPr>
          <a:xfrm>
            <a:off x="986206" y="4466492"/>
            <a:ext cx="295152" cy="1446946"/>
            <a:chOff x="687510" y="4178012"/>
            <a:chExt cx="295152" cy="1735954"/>
          </a:xfrm>
        </p:grpSpPr>
        <p:sp>
          <p:nvSpPr>
            <p:cNvPr id="24" name="Obdélník 23">
              <a:extLst>
                <a:ext uri="{FF2B5EF4-FFF2-40B4-BE49-F238E27FC236}">
                  <a16:creationId xmlns:a16="http://schemas.microsoft.com/office/drawing/2014/main" id="{A0B2CE69-7D2C-4104-B149-3244CA70757A}"/>
                </a:ext>
              </a:extLst>
            </p:cNvPr>
            <p:cNvSpPr/>
            <p:nvPr/>
          </p:nvSpPr>
          <p:spPr>
            <a:xfrm>
              <a:off x="687510" y="5330504"/>
              <a:ext cx="295152" cy="295152"/>
            </a:xfrm>
            <a:prstGeom prst="rect">
              <a:avLst/>
            </a:prstGeom>
            <a:solidFill>
              <a:srgbClr val="E6A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5" name="Obdélník 24">
              <a:extLst>
                <a:ext uri="{FF2B5EF4-FFF2-40B4-BE49-F238E27FC236}">
                  <a16:creationId xmlns:a16="http://schemas.microsoft.com/office/drawing/2014/main" id="{18328B82-CFC8-4DC5-BC13-615DD4CBEB39}"/>
                </a:ext>
              </a:extLst>
            </p:cNvPr>
            <p:cNvSpPr/>
            <p:nvPr/>
          </p:nvSpPr>
          <p:spPr>
            <a:xfrm>
              <a:off x="687510" y="5039800"/>
              <a:ext cx="295152" cy="295152"/>
            </a:xfrm>
            <a:prstGeom prst="rect">
              <a:avLst/>
            </a:prstGeom>
            <a:solidFill>
              <a:srgbClr val="F0C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6" name="Obdélník 25">
              <a:extLst>
                <a:ext uri="{FF2B5EF4-FFF2-40B4-BE49-F238E27FC236}">
                  <a16:creationId xmlns:a16="http://schemas.microsoft.com/office/drawing/2014/main" id="{88298EFB-60AF-4705-BE54-3B7794D6F1EF}"/>
                </a:ext>
              </a:extLst>
            </p:cNvPr>
            <p:cNvSpPr/>
            <p:nvPr/>
          </p:nvSpPr>
          <p:spPr>
            <a:xfrm>
              <a:off x="687510" y="4754258"/>
              <a:ext cx="295152" cy="295152"/>
            </a:xfrm>
            <a:prstGeom prst="rect">
              <a:avLst/>
            </a:prstGeom>
            <a:solidFill>
              <a:srgbClr val="D5D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27" name="Obdélník 26">
              <a:extLst>
                <a:ext uri="{FF2B5EF4-FFF2-40B4-BE49-F238E27FC236}">
                  <a16:creationId xmlns:a16="http://schemas.microsoft.com/office/drawing/2014/main" id="{FF751C28-6909-4213-8953-36A0EE38A05E}"/>
                </a:ext>
              </a:extLst>
            </p:cNvPr>
            <p:cNvSpPr/>
            <p:nvPr/>
          </p:nvSpPr>
          <p:spPr>
            <a:xfrm>
              <a:off x="687510" y="4467012"/>
              <a:ext cx="295152" cy="295152"/>
            </a:xfrm>
            <a:prstGeom prst="rect">
              <a:avLst/>
            </a:prstGeom>
            <a:solidFill>
              <a:srgbClr val="87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4" name="Obdélník 33">
              <a:extLst>
                <a:ext uri="{FF2B5EF4-FFF2-40B4-BE49-F238E27FC236}">
                  <a16:creationId xmlns:a16="http://schemas.microsoft.com/office/drawing/2014/main" id="{2CAE5E5F-830B-4A04-8E08-AFAD26D04354}"/>
                </a:ext>
              </a:extLst>
            </p:cNvPr>
            <p:cNvSpPr/>
            <p:nvPr/>
          </p:nvSpPr>
          <p:spPr>
            <a:xfrm>
              <a:off x="687510" y="4178012"/>
              <a:ext cx="295152" cy="295152"/>
            </a:xfrm>
            <a:prstGeom prst="rect">
              <a:avLst/>
            </a:prstGeom>
            <a:solidFill>
              <a:srgbClr val="4A6C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35" name="Obdélník 34">
              <a:extLst>
                <a:ext uri="{FF2B5EF4-FFF2-40B4-BE49-F238E27FC236}">
                  <a16:creationId xmlns:a16="http://schemas.microsoft.com/office/drawing/2014/main" id="{2C326049-6BEE-41EC-9C74-B585C1434C0B}"/>
                </a:ext>
              </a:extLst>
            </p:cNvPr>
            <p:cNvSpPr/>
            <p:nvPr/>
          </p:nvSpPr>
          <p:spPr>
            <a:xfrm>
              <a:off x="687510" y="5618814"/>
              <a:ext cx="295152" cy="295152"/>
            </a:xfrm>
            <a:prstGeom prst="rect">
              <a:avLst/>
            </a:prstGeom>
            <a:solidFill>
              <a:srgbClr val="D76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572186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Skupina 11">
            <a:extLst>
              <a:ext uri="{FF2B5EF4-FFF2-40B4-BE49-F238E27FC236}">
                <a16:creationId xmlns:a16="http://schemas.microsoft.com/office/drawing/2014/main" id="{5AC90AE7-6751-2734-131C-A5C2BA51B85A}"/>
              </a:ext>
            </a:extLst>
          </p:cNvPr>
          <p:cNvGrpSpPr/>
          <p:nvPr/>
        </p:nvGrpSpPr>
        <p:grpSpPr>
          <a:xfrm>
            <a:off x="940446" y="3097901"/>
            <a:ext cx="4421564" cy="2818436"/>
            <a:chOff x="996414" y="2593212"/>
            <a:chExt cx="4100510" cy="2613788"/>
          </a:xfrm>
        </p:grpSpPr>
        <p:pic>
          <p:nvPicPr>
            <p:cNvPr id="4" name="Obrázek 3">
              <a:extLst>
                <a:ext uri="{FF2B5EF4-FFF2-40B4-BE49-F238E27FC236}">
                  <a16:creationId xmlns:a16="http://schemas.microsoft.com/office/drawing/2014/main" id="{16F3F8F2-7C41-DBAC-FF29-49BD61B0A4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23" b="4193"/>
            <a:stretch/>
          </p:blipFill>
          <p:spPr>
            <a:xfrm>
              <a:off x="996414" y="2593212"/>
              <a:ext cx="4100510" cy="2613788"/>
            </a:xfrm>
            <a:prstGeom prst="rect">
              <a:avLst/>
            </a:prstGeom>
          </p:spPr>
        </p:pic>
        <p:sp>
          <p:nvSpPr>
            <p:cNvPr id="11" name="Obdélník 10">
              <a:extLst>
                <a:ext uri="{FF2B5EF4-FFF2-40B4-BE49-F238E27FC236}">
                  <a16:creationId xmlns:a16="http://schemas.microsoft.com/office/drawing/2014/main" id="{167B87AE-E900-C650-87B2-924326D0FB61}"/>
                </a:ext>
              </a:extLst>
            </p:cNvPr>
            <p:cNvSpPr/>
            <p:nvPr/>
          </p:nvSpPr>
          <p:spPr>
            <a:xfrm>
              <a:off x="3645569" y="2593212"/>
              <a:ext cx="1373471" cy="734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7" name="Obdélník 16">
              <a:extLst>
                <a:ext uri="{FF2B5EF4-FFF2-40B4-BE49-F238E27FC236}">
                  <a16:creationId xmlns:a16="http://schemas.microsoft.com/office/drawing/2014/main" id="{3597BA35-4AFF-C27C-E74C-736E45A28E10}"/>
                </a:ext>
              </a:extLst>
            </p:cNvPr>
            <p:cNvSpPr/>
            <p:nvPr/>
          </p:nvSpPr>
          <p:spPr>
            <a:xfrm>
              <a:off x="2674019" y="5049519"/>
              <a:ext cx="851501" cy="157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18" name="Obdélník 17">
              <a:extLst>
                <a:ext uri="{FF2B5EF4-FFF2-40B4-BE49-F238E27FC236}">
                  <a16:creationId xmlns:a16="http://schemas.microsoft.com/office/drawing/2014/main" id="{E133D036-AB25-AB3A-0CA5-016DD51254F9}"/>
                </a:ext>
              </a:extLst>
            </p:cNvPr>
            <p:cNvSpPr/>
            <p:nvPr/>
          </p:nvSpPr>
          <p:spPr>
            <a:xfrm>
              <a:off x="1047630" y="5049519"/>
              <a:ext cx="851501" cy="157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68" name="Skupina 67">
            <a:extLst>
              <a:ext uri="{FF2B5EF4-FFF2-40B4-BE49-F238E27FC236}">
                <a16:creationId xmlns:a16="http://schemas.microsoft.com/office/drawing/2014/main" id="{6A2C1D32-C57E-392C-A275-06C8E4444D03}"/>
              </a:ext>
            </a:extLst>
          </p:cNvPr>
          <p:cNvGrpSpPr/>
          <p:nvPr/>
        </p:nvGrpSpPr>
        <p:grpSpPr>
          <a:xfrm>
            <a:off x="7830675" y="2513458"/>
            <a:ext cx="2752508" cy="1745252"/>
            <a:chOff x="4629249" y="4251227"/>
            <a:chExt cx="2933502" cy="1860013"/>
          </a:xfrm>
        </p:grpSpPr>
        <p:pic>
          <p:nvPicPr>
            <p:cNvPr id="7" name="Obrázek 6">
              <a:extLst>
                <a:ext uri="{FF2B5EF4-FFF2-40B4-BE49-F238E27FC236}">
                  <a16:creationId xmlns:a16="http://schemas.microsoft.com/office/drawing/2014/main" id="{CC998BAF-F22A-6102-7798-7396BACF2F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05" t="14550" r="5493" b="9158"/>
            <a:stretch/>
          </p:blipFill>
          <p:spPr>
            <a:xfrm>
              <a:off x="4629249" y="4407503"/>
              <a:ext cx="2933502" cy="1703737"/>
            </a:xfrm>
            <a:prstGeom prst="rect">
              <a:avLst/>
            </a:prstGeom>
          </p:spPr>
        </p:pic>
        <p:sp>
          <p:nvSpPr>
            <p:cNvPr id="67" name="Obdélník 66">
              <a:extLst>
                <a:ext uri="{FF2B5EF4-FFF2-40B4-BE49-F238E27FC236}">
                  <a16:creationId xmlns:a16="http://schemas.microsoft.com/office/drawing/2014/main" id="{BCEF6D18-A5F4-6179-0F24-8C6F39A0C98B}"/>
                </a:ext>
              </a:extLst>
            </p:cNvPr>
            <p:cNvSpPr/>
            <p:nvPr/>
          </p:nvSpPr>
          <p:spPr>
            <a:xfrm>
              <a:off x="6589327" y="4251227"/>
              <a:ext cx="578553" cy="61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sp>
        <p:nvSpPr>
          <p:cNvPr id="2" name="Nadpis 1">
            <a:extLst>
              <a:ext uri="{FF2B5EF4-FFF2-40B4-BE49-F238E27FC236}">
                <a16:creationId xmlns:a16="http://schemas.microsoft.com/office/drawing/2014/main" id="{2EC63AFA-9F76-CDB9-C377-EA976F650A07}"/>
              </a:ext>
            </a:extLst>
          </p:cNvPr>
          <p:cNvSpPr>
            <a:spLocks noGrp="1"/>
          </p:cNvSpPr>
          <p:nvPr>
            <p:ph type="title"/>
          </p:nvPr>
        </p:nvSpPr>
        <p:spPr>
          <a:xfrm>
            <a:off x="982662" y="449811"/>
            <a:ext cx="10833097" cy="997196"/>
          </a:xfrm>
        </p:spPr>
        <p:txBody>
          <a:bodyPr/>
          <a:lstStyle/>
          <a:p>
            <a:r>
              <a:rPr lang="cs-CZ" dirty="0"/>
              <a:t>Kumulace problémů </a:t>
            </a:r>
            <a:br>
              <a:rPr lang="cs-CZ" dirty="0"/>
            </a:br>
            <a:r>
              <a:rPr lang="cs-CZ" dirty="0"/>
              <a:t>uvnitř regionů</a:t>
            </a:r>
          </a:p>
        </p:txBody>
      </p:sp>
      <p:sp>
        <p:nvSpPr>
          <p:cNvPr id="10" name="TextovéPole 9">
            <a:extLst>
              <a:ext uri="{FF2B5EF4-FFF2-40B4-BE49-F238E27FC236}">
                <a16:creationId xmlns:a16="http://schemas.microsoft.com/office/drawing/2014/main" id="{753911DE-FEA3-D322-7CB2-9F5CA3D58D93}"/>
              </a:ext>
            </a:extLst>
          </p:cNvPr>
          <p:cNvSpPr txBox="1"/>
          <p:nvPr/>
        </p:nvSpPr>
        <p:spPr>
          <a:xfrm>
            <a:off x="6015035" y="2434644"/>
            <a:ext cx="2444421"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Podíl vedených</a:t>
            </a:r>
            <a:r>
              <a:rPr kumimoji="0" lang="en-GB"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exekucí podle okresů</a:t>
            </a:r>
            <a:r>
              <a:rPr kumimoji="0" lang="en-GB"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a:t>
            </a: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(2018)</a:t>
            </a:r>
          </a:p>
        </p:txBody>
      </p:sp>
      <p:sp>
        <p:nvSpPr>
          <p:cNvPr id="15" name="TextovéPole 14">
            <a:extLst>
              <a:ext uri="{FF2B5EF4-FFF2-40B4-BE49-F238E27FC236}">
                <a16:creationId xmlns:a16="http://schemas.microsoft.com/office/drawing/2014/main" id="{A732BDDD-A18C-6F15-1019-86DF960DCC62}"/>
              </a:ext>
            </a:extLst>
          </p:cNvPr>
          <p:cNvSpPr txBox="1"/>
          <p:nvPr/>
        </p:nvSpPr>
        <p:spPr>
          <a:xfrm>
            <a:off x="993482" y="1734054"/>
            <a:ext cx="3836070" cy="6771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Průměrné skóre výsledků žáků</a:t>
            </a:r>
            <a:b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z domácího šetření (ČJ, MAT, AJ)</a:t>
            </a:r>
            <a:endParaRPr kumimoji="0" lang="en-GB"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Výběrové zjišťování výsledků žáků 5. a 9. tříd ZŠ</a:t>
            </a:r>
          </a:p>
        </p:txBody>
      </p:sp>
      <p:sp>
        <p:nvSpPr>
          <p:cNvPr id="3" name="Obdélník 2">
            <a:extLst>
              <a:ext uri="{FF2B5EF4-FFF2-40B4-BE49-F238E27FC236}">
                <a16:creationId xmlns:a16="http://schemas.microsoft.com/office/drawing/2014/main" id="{5AF6C0A6-4C8D-1304-C2F3-E0DB85212FEE}"/>
              </a:ext>
            </a:extLst>
          </p:cNvPr>
          <p:cNvSpPr/>
          <p:nvPr/>
        </p:nvSpPr>
        <p:spPr>
          <a:xfrm>
            <a:off x="982662" y="6564378"/>
            <a:ext cx="7200000" cy="12311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a:ln>
                  <a:noFill/>
                </a:ln>
                <a:solidFill>
                  <a:srgbClr val="A4ACB5">
                    <a:lumMod val="50000"/>
                  </a:srgbClr>
                </a:solidFill>
                <a:effectLst/>
                <a:uLnTx/>
                <a:uFillTx/>
                <a:latin typeface="Segoe UI" panose="020B0502040204020203" pitchFamily="34" charset="0"/>
                <a:cs typeface="Segoe UI" panose="020B0502040204020203" pitchFamily="34" charset="0"/>
              </a:rPr>
              <a:t>Zdroj: ČSÚ, ČSI 2020 a 2021, MŠMT, ArcČR500, Mapaexekuci.cz </a:t>
            </a:r>
          </a:p>
        </p:txBody>
      </p:sp>
      <p:pic>
        <p:nvPicPr>
          <p:cNvPr id="13" name="Obrázek 12">
            <a:extLst>
              <a:ext uri="{FF2B5EF4-FFF2-40B4-BE49-F238E27FC236}">
                <a16:creationId xmlns:a16="http://schemas.microsoft.com/office/drawing/2014/main" id="{FE57D1A2-D86E-FBB5-A98D-B11F1E67E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651" t="5723" b="67179"/>
          <a:stretch/>
        </p:blipFill>
        <p:spPr>
          <a:xfrm>
            <a:off x="-2165889" y="2765491"/>
            <a:ext cx="2025846" cy="1098900"/>
          </a:xfrm>
          <a:prstGeom prst="rect">
            <a:avLst/>
          </a:prstGeom>
        </p:spPr>
      </p:pic>
      <p:grpSp>
        <p:nvGrpSpPr>
          <p:cNvPr id="20" name="Skupina 19">
            <a:extLst>
              <a:ext uri="{FF2B5EF4-FFF2-40B4-BE49-F238E27FC236}">
                <a16:creationId xmlns:a16="http://schemas.microsoft.com/office/drawing/2014/main" id="{B778161B-7866-BAB6-FF9A-BA69300D0862}"/>
              </a:ext>
            </a:extLst>
          </p:cNvPr>
          <p:cNvGrpSpPr/>
          <p:nvPr/>
        </p:nvGrpSpPr>
        <p:grpSpPr>
          <a:xfrm>
            <a:off x="993843" y="2587933"/>
            <a:ext cx="250554" cy="940097"/>
            <a:chOff x="986206" y="2292771"/>
            <a:chExt cx="397220" cy="1843974"/>
          </a:xfrm>
        </p:grpSpPr>
        <p:sp>
          <p:nvSpPr>
            <p:cNvPr id="21" name="TextovéPole 20">
              <a:extLst>
                <a:ext uri="{FF2B5EF4-FFF2-40B4-BE49-F238E27FC236}">
                  <a16:creationId xmlns:a16="http://schemas.microsoft.com/office/drawing/2014/main" id="{3E5FAAC3-4D30-2D5E-0F7F-9CA02CBE03A5}"/>
                </a:ext>
              </a:extLst>
            </p:cNvPr>
            <p:cNvSpPr txBox="1"/>
            <p:nvPr/>
          </p:nvSpPr>
          <p:spPr>
            <a:xfrm>
              <a:off x="1383323" y="3498711"/>
              <a:ext cx="103" cy="48295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2" name="Obdélník 21">
              <a:extLst>
                <a:ext uri="{FF2B5EF4-FFF2-40B4-BE49-F238E27FC236}">
                  <a16:creationId xmlns:a16="http://schemas.microsoft.com/office/drawing/2014/main" id="{4DBA5FCD-E88C-0941-F034-23F1F6039B76}"/>
                </a:ext>
              </a:extLst>
            </p:cNvPr>
            <p:cNvSpPr/>
            <p:nvPr/>
          </p:nvSpPr>
          <p:spPr>
            <a:xfrm>
              <a:off x="986206" y="3397947"/>
              <a:ext cx="295152" cy="377762"/>
            </a:xfrm>
            <a:prstGeom prst="rect">
              <a:avLst/>
            </a:prstGeom>
            <a:solidFill>
              <a:srgbClr val="FC8B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3" name="Obdélník 22">
              <a:extLst>
                <a:ext uri="{FF2B5EF4-FFF2-40B4-BE49-F238E27FC236}">
                  <a16:creationId xmlns:a16="http://schemas.microsoft.com/office/drawing/2014/main" id="{B2959E2C-1D87-4531-7475-309ACF19C9E8}"/>
                </a:ext>
              </a:extLst>
            </p:cNvPr>
            <p:cNvSpPr/>
            <p:nvPr/>
          </p:nvSpPr>
          <p:spPr>
            <a:xfrm>
              <a:off x="986206" y="3025877"/>
              <a:ext cx="295152" cy="377762"/>
            </a:xfrm>
            <a:prstGeom prst="rect">
              <a:avLst/>
            </a:prstGeom>
            <a:solidFill>
              <a:srgbClr val="F5F5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4" name="Obdélník 23">
              <a:extLst>
                <a:ext uri="{FF2B5EF4-FFF2-40B4-BE49-F238E27FC236}">
                  <a16:creationId xmlns:a16="http://schemas.microsoft.com/office/drawing/2014/main" id="{F97EB943-3614-142B-CFB0-2A578DCBA35B}"/>
                </a:ext>
              </a:extLst>
            </p:cNvPr>
            <p:cNvSpPr/>
            <p:nvPr/>
          </p:nvSpPr>
          <p:spPr>
            <a:xfrm>
              <a:off x="986206" y="2660415"/>
              <a:ext cx="295152" cy="377762"/>
            </a:xfrm>
            <a:prstGeom prst="rect">
              <a:avLst/>
            </a:prstGeom>
            <a:solidFill>
              <a:srgbClr val="94F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5" name="Obdélník 24">
              <a:extLst>
                <a:ext uri="{FF2B5EF4-FFF2-40B4-BE49-F238E27FC236}">
                  <a16:creationId xmlns:a16="http://schemas.microsoft.com/office/drawing/2014/main" id="{536817CE-474B-343A-A4F0-65DDA0DDA00F}"/>
                </a:ext>
              </a:extLst>
            </p:cNvPr>
            <p:cNvSpPr/>
            <p:nvPr/>
          </p:nvSpPr>
          <p:spPr>
            <a:xfrm>
              <a:off x="986206" y="2292771"/>
              <a:ext cx="295152" cy="377762"/>
            </a:xfrm>
            <a:prstGeom prst="rect">
              <a:avLst/>
            </a:prstGeom>
            <a:solidFill>
              <a:srgbClr val="00F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Vysoké</a:t>
              </a:r>
            </a:p>
          </p:txBody>
        </p:sp>
        <p:sp>
          <p:nvSpPr>
            <p:cNvPr id="26" name="Obdélník 25">
              <a:extLst>
                <a:ext uri="{FF2B5EF4-FFF2-40B4-BE49-F238E27FC236}">
                  <a16:creationId xmlns:a16="http://schemas.microsoft.com/office/drawing/2014/main" id="{F067275B-19A2-157A-E4AB-6FD26011414E}"/>
                </a:ext>
              </a:extLst>
            </p:cNvPr>
            <p:cNvSpPr/>
            <p:nvPr/>
          </p:nvSpPr>
          <p:spPr>
            <a:xfrm>
              <a:off x="986206" y="3758983"/>
              <a:ext cx="295152" cy="377762"/>
            </a:xfrm>
            <a:prstGeom prst="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Nízké</a:t>
              </a:r>
            </a:p>
          </p:txBody>
        </p:sp>
      </p:grpSp>
      <p:pic>
        <p:nvPicPr>
          <p:cNvPr id="61" name="Obrázek 60">
            <a:extLst>
              <a:ext uri="{FF2B5EF4-FFF2-40B4-BE49-F238E27FC236}">
                <a16:creationId xmlns:a16="http://schemas.microsoft.com/office/drawing/2014/main" id="{88604D45-44B8-7C12-9450-2CB830DD44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071" t="7273" r="5347" b="63491"/>
          <a:stretch/>
        </p:blipFill>
        <p:spPr>
          <a:xfrm>
            <a:off x="12437140" y="338820"/>
            <a:ext cx="1911572" cy="1487492"/>
          </a:xfrm>
          <a:prstGeom prst="rect">
            <a:avLst/>
          </a:prstGeom>
        </p:spPr>
      </p:pic>
      <p:grpSp>
        <p:nvGrpSpPr>
          <p:cNvPr id="64" name="Skupina 63">
            <a:extLst>
              <a:ext uri="{FF2B5EF4-FFF2-40B4-BE49-F238E27FC236}">
                <a16:creationId xmlns:a16="http://schemas.microsoft.com/office/drawing/2014/main" id="{0FA446E0-1A78-1CA0-E15E-53512F80808A}"/>
              </a:ext>
            </a:extLst>
          </p:cNvPr>
          <p:cNvGrpSpPr/>
          <p:nvPr/>
        </p:nvGrpSpPr>
        <p:grpSpPr>
          <a:xfrm>
            <a:off x="7860243" y="526047"/>
            <a:ext cx="2724764" cy="1748361"/>
            <a:chOff x="4472642" y="3527991"/>
            <a:chExt cx="3051887" cy="1958261"/>
          </a:xfrm>
        </p:grpSpPr>
        <p:pic>
          <p:nvPicPr>
            <p:cNvPr id="5" name="Obrázek 4">
              <a:extLst>
                <a:ext uri="{FF2B5EF4-FFF2-40B4-BE49-F238E27FC236}">
                  <a16:creationId xmlns:a16="http://schemas.microsoft.com/office/drawing/2014/main" id="{0C46ED62-FA3C-B713-A814-3766524B01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18" t="15284" r="5347" b="8693"/>
            <a:stretch/>
          </p:blipFill>
          <p:spPr>
            <a:xfrm>
              <a:off x="4472642" y="3700687"/>
              <a:ext cx="3051887" cy="1785565"/>
            </a:xfrm>
            <a:prstGeom prst="rect">
              <a:avLst/>
            </a:prstGeom>
          </p:spPr>
        </p:pic>
        <p:sp>
          <p:nvSpPr>
            <p:cNvPr id="63" name="Obdélník 62">
              <a:extLst>
                <a:ext uri="{FF2B5EF4-FFF2-40B4-BE49-F238E27FC236}">
                  <a16:creationId xmlns:a16="http://schemas.microsoft.com/office/drawing/2014/main" id="{21D42FF0-5822-5CA9-805D-543B4FFED3D0}"/>
                </a:ext>
              </a:extLst>
            </p:cNvPr>
            <p:cNvSpPr/>
            <p:nvPr/>
          </p:nvSpPr>
          <p:spPr>
            <a:xfrm>
              <a:off x="6605789" y="3527991"/>
              <a:ext cx="556502" cy="61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sp>
        <p:nvSpPr>
          <p:cNvPr id="54" name="TextovéPole 53">
            <a:extLst>
              <a:ext uri="{FF2B5EF4-FFF2-40B4-BE49-F238E27FC236}">
                <a16:creationId xmlns:a16="http://schemas.microsoft.com/office/drawing/2014/main" id="{CD6B1C75-8A21-A4C9-C1D5-DF6FCC08DBB5}"/>
              </a:ext>
            </a:extLst>
          </p:cNvPr>
          <p:cNvSpPr txBox="1"/>
          <p:nvPr/>
        </p:nvSpPr>
        <p:spPr>
          <a:xfrm>
            <a:off x="6015035" y="425318"/>
            <a:ext cx="2724764" cy="6771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Špatná komunikace a vztahy se zákonnými zástupci</a:t>
            </a:r>
            <a:b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cs-CZ" sz="12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(učitelský dotazník)</a:t>
            </a:r>
            <a:endPar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pSp>
        <p:nvGrpSpPr>
          <p:cNvPr id="55" name="Skupina 54">
            <a:extLst>
              <a:ext uri="{FF2B5EF4-FFF2-40B4-BE49-F238E27FC236}">
                <a16:creationId xmlns:a16="http://schemas.microsoft.com/office/drawing/2014/main" id="{BA9EF18E-D1F2-392A-F9AB-32144E780563}"/>
              </a:ext>
            </a:extLst>
          </p:cNvPr>
          <p:cNvGrpSpPr/>
          <p:nvPr/>
        </p:nvGrpSpPr>
        <p:grpSpPr>
          <a:xfrm>
            <a:off x="10688420" y="778421"/>
            <a:ext cx="651681" cy="1010717"/>
            <a:chOff x="986206" y="2292771"/>
            <a:chExt cx="1027983" cy="1594336"/>
          </a:xfrm>
        </p:grpSpPr>
        <p:sp>
          <p:nvSpPr>
            <p:cNvPr id="56" name="TextovéPole 55">
              <a:extLst>
                <a:ext uri="{FF2B5EF4-FFF2-40B4-BE49-F238E27FC236}">
                  <a16:creationId xmlns:a16="http://schemas.microsoft.com/office/drawing/2014/main" id="{301E1FEC-FC78-6218-2F52-4D9624670161}"/>
                </a:ext>
              </a:extLst>
            </p:cNvPr>
            <p:cNvSpPr txBox="1"/>
            <p:nvPr/>
          </p:nvSpPr>
          <p:spPr>
            <a:xfrm>
              <a:off x="1383323" y="3498710"/>
              <a:ext cx="630866" cy="388397"/>
            </a:xfrm>
            <a:prstGeom prst="rect">
              <a:avLst/>
            </a:prstGeom>
            <a:noFill/>
          </p:spPr>
          <p:txBody>
            <a:bodyPr wrap="none" lIns="396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7" name="Obdélník 56">
              <a:extLst>
                <a:ext uri="{FF2B5EF4-FFF2-40B4-BE49-F238E27FC236}">
                  <a16:creationId xmlns:a16="http://schemas.microsoft.com/office/drawing/2014/main" id="{0D86F16F-15EB-4DBE-0D65-EB92F98490E1}"/>
                </a:ext>
              </a:extLst>
            </p:cNvPr>
            <p:cNvSpPr/>
            <p:nvPr/>
          </p:nvSpPr>
          <p:spPr>
            <a:xfrm>
              <a:off x="986206" y="3397947"/>
              <a:ext cx="295152" cy="377762"/>
            </a:xfrm>
            <a:prstGeom prst="rect">
              <a:avLst/>
            </a:prstGeom>
            <a:solidFill>
              <a:srgbClr val="37A60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&lt;7,80 %</a:t>
              </a:r>
            </a:p>
          </p:txBody>
        </p:sp>
        <p:sp>
          <p:nvSpPr>
            <p:cNvPr id="58" name="Obdélník 57">
              <a:extLst>
                <a:ext uri="{FF2B5EF4-FFF2-40B4-BE49-F238E27FC236}">
                  <a16:creationId xmlns:a16="http://schemas.microsoft.com/office/drawing/2014/main" id="{442E44E7-8FA5-275F-2DFD-103BA56987F8}"/>
                </a:ext>
              </a:extLst>
            </p:cNvPr>
            <p:cNvSpPr/>
            <p:nvPr/>
          </p:nvSpPr>
          <p:spPr>
            <a:xfrm>
              <a:off x="986206" y="3025877"/>
              <a:ext cx="295152" cy="377762"/>
            </a:xfrm>
            <a:prstGeom prst="rect">
              <a:avLst/>
            </a:prstGeom>
            <a:solidFill>
              <a:srgbClr val="B0E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59" name="Obdélník 58">
              <a:extLst>
                <a:ext uri="{FF2B5EF4-FFF2-40B4-BE49-F238E27FC236}">
                  <a16:creationId xmlns:a16="http://schemas.microsoft.com/office/drawing/2014/main" id="{B526B733-B516-5318-6CF7-B0DE8449C20E}"/>
                </a:ext>
              </a:extLst>
            </p:cNvPr>
            <p:cNvSpPr/>
            <p:nvPr/>
          </p:nvSpPr>
          <p:spPr>
            <a:xfrm>
              <a:off x="986206" y="2660415"/>
              <a:ext cx="295152" cy="377762"/>
            </a:xfrm>
            <a:prstGeom prst="rect">
              <a:avLst/>
            </a:prstGeom>
            <a:solidFill>
              <a:srgbClr val="FCB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60" name="Obdélník 59">
              <a:extLst>
                <a:ext uri="{FF2B5EF4-FFF2-40B4-BE49-F238E27FC236}">
                  <a16:creationId xmlns:a16="http://schemas.microsoft.com/office/drawing/2014/main" id="{5A40900A-73CC-D09C-B7B1-8735D8116C91}"/>
                </a:ext>
              </a:extLst>
            </p:cNvPr>
            <p:cNvSpPr/>
            <p:nvPr/>
          </p:nvSpPr>
          <p:spPr>
            <a:xfrm>
              <a:off x="986206" y="2292771"/>
              <a:ext cx="295152" cy="377762"/>
            </a:xfrm>
            <a:prstGeom prst="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&gt;13,11 %</a:t>
              </a:r>
            </a:p>
          </p:txBody>
        </p:sp>
      </p:grpSp>
      <p:pic>
        <p:nvPicPr>
          <p:cNvPr id="65" name="Obrázek 64">
            <a:extLst>
              <a:ext uri="{FF2B5EF4-FFF2-40B4-BE49-F238E27FC236}">
                <a16:creationId xmlns:a16="http://schemas.microsoft.com/office/drawing/2014/main" id="{2BC44D79-FD6C-CA75-C0C6-36270FF510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095" t="6926" r="5493" b="64173"/>
          <a:stretch/>
        </p:blipFill>
        <p:spPr>
          <a:xfrm>
            <a:off x="12429348" y="2497412"/>
            <a:ext cx="2154650" cy="1319508"/>
          </a:xfrm>
          <a:prstGeom prst="rect">
            <a:avLst/>
          </a:prstGeom>
        </p:spPr>
      </p:pic>
      <p:grpSp>
        <p:nvGrpSpPr>
          <p:cNvPr id="69" name="Skupina 68">
            <a:extLst>
              <a:ext uri="{FF2B5EF4-FFF2-40B4-BE49-F238E27FC236}">
                <a16:creationId xmlns:a16="http://schemas.microsoft.com/office/drawing/2014/main" id="{72DBD72C-F8CF-5B26-DCBA-F6422391199D}"/>
              </a:ext>
            </a:extLst>
          </p:cNvPr>
          <p:cNvGrpSpPr/>
          <p:nvPr/>
        </p:nvGrpSpPr>
        <p:grpSpPr>
          <a:xfrm>
            <a:off x="10688420" y="2793069"/>
            <a:ext cx="651681" cy="1010717"/>
            <a:chOff x="986206" y="2292771"/>
            <a:chExt cx="1027983" cy="1594336"/>
          </a:xfrm>
        </p:grpSpPr>
        <p:sp>
          <p:nvSpPr>
            <p:cNvPr id="70" name="TextovéPole 69">
              <a:extLst>
                <a:ext uri="{FF2B5EF4-FFF2-40B4-BE49-F238E27FC236}">
                  <a16:creationId xmlns:a16="http://schemas.microsoft.com/office/drawing/2014/main" id="{F765EBD1-DD75-7388-94CF-E2895B1E9ED8}"/>
                </a:ext>
              </a:extLst>
            </p:cNvPr>
            <p:cNvSpPr txBox="1"/>
            <p:nvPr/>
          </p:nvSpPr>
          <p:spPr>
            <a:xfrm>
              <a:off x="1383323" y="3498710"/>
              <a:ext cx="630866" cy="388397"/>
            </a:xfrm>
            <a:prstGeom prst="rect">
              <a:avLst/>
            </a:prstGeom>
            <a:noFill/>
          </p:spPr>
          <p:txBody>
            <a:bodyPr wrap="none" lIns="396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1" name="Obdélník 70">
              <a:extLst>
                <a:ext uri="{FF2B5EF4-FFF2-40B4-BE49-F238E27FC236}">
                  <a16:creationId xmlns:a16="http://schemas.microsoft.com/office/drawing/2014/main" id="{714DD5B2-855D-1D6B-8FCC-0E2EC6F04C98}"/>
                </a:ext>
              </a:extLst>
            </p:cNvPr>
            <p:cNvSpPr/>
            <p:nvPr/>
          </p:nvSpPr>
          <p:spPr>
            <a:xfrm>
              <a:off x="986206" y="3397947"/>
              <a:ext cx="295152" cy="377762"/>
            </a:xfrm>
            <a:prstGeom prst="rect">
              <a:avLst/>
            </a:prstGeom>
            <a:solidFill>
              <a:srgbClr val="FDCCC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&lt;6,15 %</a:t>
              </a:r>
            </a:p>
          </p:txBody>
        </p:sp>
        <p:sp>
          <p:nvSpPr>
            <p:cNvPr id="72" name="Obdélník 71">
              <a:extLst>
                <a:ext uri="{FF2B5EF4-FFF2-40B4-BE49-F238E27FC236}">
                  <a16:creationId xmlns:a16="http://schemas.microsoft.com/office/drawing/2014/main" id="{0495F255-96E3-7264-9E81-F8E8F649898F}"/>
                </a:ext>
              </a:extLst>
            </p:cNvPr>
            <p:cNvSpPr/>
            <p:nvPr/>
          </p:nvSpPr>
          <p:spPr>
            <a:xfrm>
              <a:off x="986206" y="3025877"/>
              <a:ext cx="295152" cy="377762"/>
            </a:xfrm>
            <a:prstGeom prst="rect">
              <a:avLst/>
            </a:prstGeom>
            <a:solidFill>
              <a:srgbClr val="FE8F7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3" name="Obdélník 72">
              <a:extLst>
                <a:ext uri="{FF2B5EF4-FFF2-40B4-BE49-F238E27FC236}">
                  <a16:creationId xmlns:a16="http://schemas.microsoft.com/office/drawing/2014/main" id="{53E8C054-78E9-7D10-5B99-9D19709A1764}"/>
                </a:ext>
              </a:extLst>
            </p:cNvPr>
            <p:cNvSpPr/>
            <p:nvPr/>
          </p:nvSpPr>
          <p:spPr>
            <a:xfrm>
              <a:off x="986206" y="2660415"/>
              <a:ext cx="295152" cy="377762"/>
            </a:xfrm>
            <a:prstGeom prst="rect">
              <a:avLst/>
            </a:prstGeom>
            <a:solidFill>
              <a:srgbClr val="F15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74" name="Obdélník 73">
              <a:extLst>
                <a:ext uri="{FF2B5EF4-FFF2-40B4-BE49-F238E27FC236}">
                  <a16:creationId xmlns:a16="http://schemas.microsoft.com/office/drawing/2014/main" id="{099EAC41-611C-F1F3-66A6-A54BEA0A9912}"/>
                </a:ext>
              </a:extLst>
            </p:cNvPr>
            <p:cNvSpPr/>
            <p:nvPr/>
          </p:nvSpPr>
          <p:spPr>
            <a:xfrm>
              <a:off x="986206" y="2292771"/>
              <a:ext cx="295152" cy="377762"/>
            </a:xfrm>
            <a:prstGeom prst="rect">
              <a:avLst/>
            </a:prstGeom>
            <a:solidFill>
              <a:srgbClr val="D1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&gt;9,92 %</a:t>
              </a:r>
            </a:p>
          </p:txBody>
        </p:sp>
      </p:grpSp>
      <p:pic>
        <p:nvPicPr>
          <p:cNvPr id="75" name="Obrázek 74">
            <a:extLst>
              <a:ext uri="{FF2B5EF4-FFF2-40B4-BE49-F238E27FC236}">
                <a16:creationId xmlns:a16="http://schemas.microsoft.com/office/drawing/2014/main" id="{98EE5933-DD9B-D110-60DC-5DD6AC0C67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838" t="8170" r="12832" b="65628"/>
          <a:stretch/>
        </p:blipFill>
        <p:spPr>
          <a:xfrm>
            <a:off x="12441854" y="4543034"/>
            <a:ext cx="2142144" cy="1636143"/>
          </a:xfrm>
          <a:prstGeom prst="rect">
            <a:avLst/>
          </a:prstGeom>
        </p:spPr>
      </p:pic>
      <p:grpSp>
        <p:nvGrpSpPr>
          <p:cNvPr id="78" name="Skupina 77">
            <a:extLst>
              <a:ext uri="{FF2B5EF4-FFF2-40B4-BE49-F238E27FC236}">
                <a16:creationId xmlns:a16="http://schemas.microsoft.com/office/drawing/2014/main" id="{CBD0064E-DC68-54DF-8088-41EEF1AD8D81}"/>
              </a:ext>
            </a:extLst>
          </p:cNvPr>
          <p:cNvGrpSpPr/>
          <p:nvPr/>
        </p:nvGrpSpPr>
        <p:grpSpPr>
          <a:xfrm>
            <a:off x="7894812" y="4543034"/>
            <a:ext cx="2624234" cy="1662050"/>
            <a:chOff x="8242663" y="3325821"/>
            <a:chExt cx="3227554" cy="2044162"/>
          </a:xfrm>
        </p:grpSpPr>
        <p:pic>
          <p:nvPicPr>
            <p:cNvPr id="6" name="Obrázek 5">
              <a:extLst>
                <a:ext uri="{FF2B5EF4-FFF2-40B4-BE49-F238E27FC236}">
                  <a16:creationId xmlns:a16="http://schemas.microsoft.com/office/drawing/2014/main" id="{C0FD3F8B-F9C0-8F77-D278-3A3E870E85B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702" t="17167" r="7035" b="9209"/>
            <a:stretch/>
          </p:blipFill>
          <p:spPr>
            <a:xfrm>
              <a:off x="8242663" y="3481917"/>
              <a:ext cx="3227554" cy="1888066"/>
            </a:xfrm>
            <a:prstGeom prst="rect">
              <a:avLst/>
            </a:prstGeom>
          </p:spPr>
        </p:pic>
        <p:sp>
          <p:nvSpPr>
            <p:cNvPr id="77" name="Obdélník 76">
              <a:extLst>
                <a:ext uri="{FF2B5EF4-FFF2-40B4-BE49-F238E27FC236}">
                  <a16:creationId xmlns:a16="http://schemas.microsoft.com/office/drawing/2014/main" id="{50771869-DF93-30BA-61CF-80199A6B1740}"/>
                </a:ext>
              </a:extLst>
            </p:cNvPr>
            <p:cNvSpPr/>
            <p:nvPr/>
          </p:nvSpPr>
          <p:spPr>
            <a:xfrm>
              <a:off x="10315491" y="3325821"/>
              <a:ext cx="578553" cy="61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grpSp>
      <p:grpSp>
        <p:nvGrpSpPr>
          <p:cNvPr id="79" name="Skupina 78">
            <a:extLst>
              <a:ext uri="{FF2B5EF4-FFF2-40B4-BE49-F238E27FC236}">
                <a16:creationId xmlns:a16="http://schemas.microsoft.com/office/drawing/2014/main" id="{CFA1CE54-F2FA-BF3C-2102-47DB7993CA68}"/>
              </a:ext>
            </a:extLst>
          </p:cNvPr>
          <p:cNvGrpSpPr/>
          <p:nvPr/>
        </p:nvGrpSpPr>
        <p:grpSpPr>
          <a:xfrm>
            <a:off x="10688420" y="4710030"/>
            <a:ext cx="651681" cy="1010717"/>
            <a:chOff x="986206" y="2292771"/>
            <a:chExt cx="1027983" cy="1594336"/>
          </a:xfrm>
        </p:grpSpPr>
        <p:sp>
          <p:nvSpPr>
            <p:cNvPr id="80" name="TextovéPole 79">
              <a:extLst>
                <a:ext uri="{FF2B5EF4-FFF2-40B4-BE49-F238E27FC236}">
                  <a16:creationId xmlns:a16="http://schemas.microsoft.com/office/drawing/2014/main" id="{75BE7106-7EDA-E422-4852-727898A775FA}"/>
                </a:ext>
              </a:extLst>
            </p:cNvPr>
            <p:cNvSpPr txBox="1"/>
            <p:nvPr/>
          </p:nvSpPr>
          <p:spPr>
            <a:xfrm>
              <a:off x="1383323" y="3498710"/>
              <a:ext cx="630866" cy="388397"/>
            </a:xfrm>
            <a:prstGeom prst="rect">
              <a:avLst/>
            </a:prstGeom>
            <a:noFill/>
          </p:spPr>
          <p:txBody>
            <a:bodyPr wrap="none" lIns="396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1" name="Obdélník 80">
              <a:extLst>
                <a:ext uri="{FF2B5EF4-FFF2-40B4-BE49-F238E27FC236}">
                  <a16:creationId xmlns:a16="http://schemas.microsoft.com/office/drawing/2014/main" id="{FA22C453-0D84-A34C-FC8D-E0449B059776}"/>
                </a:ext>
              </a:extLst>
            </p:cNvPr>
            <p:cNvSpPr/>
            <p:nvPr/>
          </p:nvSpPr>
          <p:spPr>
            <a:xfrm>
              <a:off x="986206" y="3397947"/>
              <a:ext cx="295152" cy="377762"/>
            </a:xfrm>
            <a:prstGeom prst="rect">
              <a:avLst/>
            </a:prstGeom>
            <a:solidFill>
              <a:srgbClr val="0EF4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Nízký</a:t>
              </a:r>
            </a:p>
          </p:txBody>
        </p:sp>
        <p:sp>
          <p:nvSpPr>
            <p:cNvPr id="82" name="Obdélník 81">
              <a:extLst>
                <a:ext uri="{FF2B5EF4-FFF2-40B4-BE49-F238E27FC236}">
                  <a16:creationId xmlns:a16="http://schemas.microsoft.com/office/drawing/2014/main" id="{3DAEF728-45F8-B3F1-4108-9500E9E5BEFD}"/>
                </a:ext>
              </a:extLst>
            </p:cNvPr>
            <p:cNvSpPr/>
            <p:nvPr/>
          </p:nvSpPr>
          <p:spPr>
            <a:xfrm>
              <a:off x="986206" y="3025877"/>
              <a:ext cx="295152" cy="377762"/>
            </a:xfrm>
            <a:prstGeom prst="rect">
              <a:avLst/>
            </a:prstGeom>
            <a:solidFill>
              <a:srgbClr val="BAF7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3" name="Obdélník 82">
              <a:extLst>
                <a:ext uri="{FF2B5EF4-FFF2-40B4-BE49-F238E27FC236}">
                  <a16:creationId xmlns:a16="http://schemas.microsoft.com/office/drawing/2014/main" id="{3C8DC81A-1C13-EC47-7DD4-7785EEF7697D}"/>
                </a:ext>
              </a:extLst>
            </p:cNvPr>
            <p:cNvSpPr/>
            <p:nvPr/>
          </p:nvSpPr>
          <p:spPr>
            <a:xfrm>
              <a:off x="986206" y="2660415"/>
              <a:ext cx="295152" cy="377762"/>
            </a:xfrm>
            <a:prstGeom prst="rect">
              <a:avLst/>
            </a:prstGeom>
            <a:solidFill>
              <a:srgbClr val="FCB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84" name="Obdélník 83">
              <a:extLst>
                <a:ext uri="{FF2B5EF4-FFF2-40B4-BE49-F238E27FC236}">
                  <a16:creationId xmlns:a16="http://schemas.microsoft.com/office/drawing/2014/main" id="{A306CD46-B642-81E5-4ED5-A211C4CE15EA}"/>
                </a:ext>
              </a:extLst>
            </p:cNvPr>
            <p:cNvSpPr/>
            <p:nvPr/>
          </p:nvSpPr>
          <p:spPr>
            <a:xfrm>
              <a:off x="986206" y="2292771"/>
              <a:ext cx="295152" cy="377762"/>
            </a:xfrm>
            <a:prstGeom prst="rect">
              <a:avLst/>
            </a:prstGeom>
            <a:solidFill>
              <a:srgbClr val="F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Vysoký</a:t>
              </a:r>
            </a:p>
          </p:txBody>
        </p:sp>
      </p:grpSp>
      <p:sp>
        <p:nvSpPr>
          <p:cNvPr id="9" name="TextovéPole 8">
            <a:extLst>
              <a:ext uri="{FF2B5EF4-FFF2-40B4-BE49-F238E27FC236}">
                <a16:creationId xmlns:a16="http://schemas.microsoft.com/office/drawing/2014/main" id="{10EE33FA-F0A5-24AC-5F6D-436C6EA27FEA}"/>
              </a:ext>
            </a:extLst>
          </p:cNvPr>
          <p:cNvSpPr txBox="1"/>
          <p:nvPr/>
        </p:nvSpPr>
        <p:spPr>
          <a:xfrm>
            <a:off x="6015035" y="4607327"/>
            <a:ext cx="2752508" cy="43088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Index rizikového chování ZV</a:t>
            </a:r>
            <a:br>
              <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br>
            <a:r>
              <a:rPr kumimoji="0" lang="cs-CZ" sz="12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Standardizované skóre</a:t>
            </a:r>
            <a:endParaRPr kumimoji="0" lang="cs-CZ" sz="1600" b="0" i="1"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7433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1DE9E2-C14B-4649-A61B-F35D6BDC325B}"/>
              </a:ext>
            </a:extLst>
          </p:cNvPr>
          <p:cNvSpPr>
            <a:spLocks noGrp="1"/>
          </p:cNvSpPr>
          <p:nvPr>
            <p:ph type="title"/>
          </p:nvPr>
        </p:nvSpPr>
        <p:spPr>
          <a:xfrm>
            <a:off x="982662" y="449811"/>
            <a:ext cx="10833097" cy="997196"/>
          </a:xfrm>
        </p:spPr>
        <p:txBody>
          <a:bodyPr/>
          <a:lstStyle/>
          <a:p>
            <a:r>
              <a:rPr lang="cs-CZ" dirty="0"/>
              <a:t>Model 1: Regresní model na úrovni okresů (výsledky vs. SES)</a:t>
            </a:r>
          </a:p>
        </p:txBody>
      </p:sp>
      <p:graphicFrame>
        <p:nvGraphicFramePr>
          <p:cNvPr id="4" name="Zástupný obsah 3">
            <a:extLst>
              <a:ext uri="{FF2B5EF4-FFF2-40B4-BE49-F238E27FC236}">
                <a16:creationId xmlns:a16="http://schemas.microsoft.com/office/drawing/2014/main" id="{3FE1F5A3-0108-48C2-BA30-4BE6ED0FB36F}"/>
              </a:ext>
            </a:extLst>
          </p:cNvPr>
          <p:cNvGraphicFramePr>
            <a:graphicFrameLocks noGrp="1"/>
          </p:cNvGraphicFramePr>
          <p:nvPr>
            <p:ph idx="4294967295"/>
            <p:extLst>
              <p:ext uri="{D42A27DB-BD31-4B8C-83A1-F6EECF244321}">
                <p14:modId xmlns:p14="http://schemas.microsoft.com/office/powerpoint/2010/main" val="3504698498"/>
              </p:ext>
            </p:extLst>
          </p:nvPr>
        </p:nvGraphicFramePr>
        <p:xfrm>
          <a:off x="530225" y="2133600"/>
          <a:ext cx="8861425" cy="4076699"/>
        </p:xfrm>
        <a:graphic>
          <a:graphicData uri="http://schemas.openxmlformats.org/drawingml/2006/chart">
            <c:chart xmlns:c="http://schemas.openxmlformats.org/drawingml/2006/chart" xmlns:r="http://schemas.openxmlformats.org/officeDocument/2006/relationships" r:id="rId3"/>
          </a:graphicData>
        </a:graphic>
      </p:graphicFrame>
      <p:pic>
        <p:nvPicPr>
          <p:cNvPr id="5" name="Obrázek 4">
            <a:extLst>
              <a:ext uri="{FF2B5EF4-FFF2-40B4-BE49-F238E27FC236}">
                <a16:creationId xmlns:a16="http://schemas.microsoft.com/office/drawing/2014/main" id="{F0B0DD4D-B381-45F3-A99E-BF7E4FC570B9}"/>
              </a:ext>
            </a:extLst>
          </p:cNvPr>
          <p:cNvPicPr>
            <a:picLocks noChangeAspect="1"/>
          </p:cNvPicPr>
          <p:nvPr/>
        </p:nvPicPr>
        <p:blipFill>
          <a:blip r:embed="rId4"/>
          <a:stretch>
            <a:fillRect/>
          </a:stretch>
        </p:blipFill>
        <p:spPr>
          <a:xfrm>
            <a:off x="12726337" y="0"/>
            <a:ext cx="5979476" cy="4343425"/>
          </a:xfrm>
          <a:prstGeom prst="rect">
            <a:avLst/>
          </a:prstGeom>
        </p:spPr>
      </p:pic>
      <p:pic>
        <p:nvPicPr>
          <p:cNvPr id="6" name="Obrázek 5">
            <a:extLst>
              <a:ext uri="{FF2B5EF4-FFF2-40B4-BE49-F238E27FC236}">
                <a16:creationId xmlns:a16="http://schemas.microsoft.com/office/drawing/2014/main" id="{5EE3482A-E9D7-4F73-A9D5-71524C301266}"/>
              </a:ext>
            </a:extLst>
          </p:cNvPr>
          <p:cNvPicPr>
            <a:picLocks noChangeAspect="1"/>
          </p:cNvPicPr>
          <p:nvPr/>
        </p:nvPicPr>
        <p:blipFill>
          <a:blip r:embed="rId5"/>
          <a:stretch>
            <a:fillRect/>
          </a:stretch>
        </p:blipFill>
        <p:spPr>
          <a:xfrm>
            <a:off x="9785460" y="3468307"/>
            <a:ext cx="1800000" cy="1550158"/>
          </a:xfrm>
          <a:prstGeom prst="rect">
            <a:avLst/>
          </a:prstGeom>
        </p:spPr>
      </p:pic>
      <p:sp>
        <p:nvSpPr>
          <p:cNvPr id="3" name="TextovéPole 2">
            <a:extLst>
              <a:ext uri="{FF2B5EF4-FFF2-40B4-BE49-F238E27FC236}">
                <a16:creationId xmlns:a16="http://schemas.microsoft.com/office/drawing/2014/main" id="{EB6BE643-5F7C-4A3B-03B0-4BF1DC6EEDCD}"/>
              </a:ext>
            </a:extLst>
          </p:cNvPr>
          <p:cNvSpPr txBox="1"/>
          <p:nvPr/>
        </p:nvSpPr>
        <p:spPr>
          <a:xfrm>
            <a:off x="982662" y="1738630"/>
            <a:ext cx="5256212"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Souvislost mezi výsledky z matematiky a SES okresů</a:t>
            </a:r>
          </a:p>
        </p:txBody>
      </p:sp>
      <p:cxnSp>
        <p:nvCxnSpPr>
          <p:cNvPr id="12" name="Přímá spojnice 11">
            <a:extLst>
              <a:ext uri="{FF2B5EF4-FFF2-40B4-BE49-F238E27FC236}">
                <a16:creationId xmlns:a16="http://schemas.microsoft.com/office/drawing/2014/main" id="{FB0366EA-AC8C-22A3-087C-08353FE22568}"/>
              </a:ext>
            </a:extLst>
          </p:cNvPr>
          <p:cNvCxnSpPr/>
          <p:nvPr/>
        </p:nvCxnSpPr>
        <p:spPr>
          <a:xfrm>
            <a:off x="9534525" y="1628775"/>
            <a:ext cx="0" cy="4838700"/>
          </a:xfrm>
          <a:prstGeom prst="line">
            <a:avLst/>
          </a:prstGeom>
          <a:ln w="25400">
            <a:gradFill flip="none" rotWithShape="1">
              <a:gsLst>
                <a:gs pos="0">
                  <a:schemeClr val="bg1"/>
                </a:gs>
                <a:gs pos="50000">
                  <a:schemeClr val="accent1">
                    <a:lumMod val="20000"/>
                    <a:lumOff val="80000"/>
                  </a:schemeClr>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55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F2119B60-C8A4-4450-93CC-1013EEC12608}"/>
              </a:ext>
            </a:extLst>
          </p:cNvPr>
          <p:cNvSpPr>
            <a:spLocks noGrp="1"/>
          </p:cNvSpPr>
          <p:nvPr>
            <p:ph type="title"/>
          </p:nvPr>
        </p:nvSpPr>
        <p:spPr/>
        <p:txBody>
          <a:bodyPr/>
          <a:lstStyle/>
          <a:p>
            <a:r>
              <a:rPr lang="cs-CZ" dirty="0"/>
              <a:t>Rozdíly ve výsledcích jsou patrné také mezi okresy…</a:t>
            </a:r>
          </a:p>
        </p:txBody>
      </p:sp>
      <p:graphicFrame>
        <p:nvGraphicFramePr>
          <p:cNvPr id="5" name="Graf 4">
            <a:extLst>
              <a:ext uri="{FF2B5EF4-FFF2-40B4-BE49-F238E27FC236}">
                <a16:creationId xmlns:a16="http://schemas.microsoft.com/office/drawing/2014/main" id="{75A80F2C-446C-4D8F-998A-CB7397CD4758}"/>
              </a:ext>
            </a:extLst>
          </p:cNvPr>
          <p:cNvGraphicFramePr>
            <a:graphicFrameLocks/>
          </p:cNvGraphicFramePr>
          <p:nvPr>
            <p:extLst>
              <p:ext uri="{D42A27DB-BD31-4B8C-83A1-F6EECF244321}">
                <p14:modId xmlns:p14="http://schemas.microsoft.com/office/powerpoint/2010/main" val="3055992513"/>
              </p:ext>
            </p:extLst>
          </p:nvPr>
        </p:nvGraphicFramePr>
        <p:xfrm>
          <a:off x="4573230" y="1418971"/>
          <a:ext cx="6840000" cy="23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f 5">
            <a:extLst>
              <a:ext uri="{FF2B5EF4-FFF2-40B4-BE49-F238E27FC236}">
                <a16:creationId xmlns:a16="http://schemas.microsoft.com/office/drawing/2014/main" id="{579A9926-00A7-416B-A606-322FF6AB2BFA}"/>
              </a:ext>
            </a:extLst>
          </p:cNvPr>
          <p:cNvGraphicFramePr>
            <a:graphicFrameLocks/>
          </p:cNvGraphicFramePr>
          <p:nvPr>
            <p:extLst>
              <p:ext uri="{D42A27DB-BD31-4B8C-83A1-F6EECF244321}">
                <p14:modId xmlns:p14="http://schemas.microsoft.com/office/powerpoint/2010/main" val="665711151"/>
              </p:ext>
            </p:extLst>
          </p:nvPr>
        </p:nvGraphicFramePr>
        <p:xfrm>
          <a:off x="4573230" y="3858027"/>
          <a:ext cx="6840000" cy="23400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ovéPole 7">
            <a:extLst>
              <a:ext uri="{FF2B5EF4-FFF2-40B4-BE49-F238E27FC236}">
                <a16:creationId xmlns:a16="http://schemas.microsoft.com/office/drawing/2014/main" id="{C86D97A6-710E-423E-9F08-8EF08EB2459B}"/>
              </a:ext>
            </a:extLst>
          </p:cNvPr>
          <p:cNvSpPr txBox="1"/>
          <p:nvPr/>
        </p:nvSpPr>
        <p:spPr>
          <a:xfrm>
            <a:off x="1076421" y="2293784"/>
            <a:ext cx="2688771" cy="584775"/>
          </a:xfrm>
          <a:prstGeom prst="rect">
            <a:avLst/>
          </a:prstGeom>
          <a:noFill/>
        </p:spPr>
        <p:txBody>
          <a:bodyPr wrap="square">
            <a:spAutoFit/>
          </a:bodyPr>
          <a:lstStyle/>
          <a:p>
            <a:pPr rtl="0">
              <a:defRPr sz="1320" b="0" i="0" u="none" strike="noStrike" kern="1200" spc="0" baseline="0">
                <a:solidFill>
                  <a:prstClr val="black"/>
                </a:solidFill>
                <a:latin typeface="Times New Roman" panose="02020603050405020304" pitchFamily="18" charset="0"/>
                <a:ea typeface="+mn-ea"/>
                <a:cs typeface="Times New Roman" panose="02020603050405020304" pitchFamily="18" charset="0"/>
              </a:defRPr>
            </a:pPr>
            <a:r>
              <a:rPr lang="cs-CZ" sz="1600" i="1" dirty="0">
                <a:latin typeface="Segoe UI" panose="020B0502040204020203" pitchFamily="34" charset="0"/>
                <a:cs typeface="Segoe UI" panose="020B0502040204020203" pitchFamily="34" charset="0"/>
              </a:rPr>
              <a:t>Skóre</a:t>
            </a:r>
            <a:r>
              <a:rPr lang="cs-CZ" sz="1600" i="1" baseline="0" dirty="0">
                <a:latin typeface="Segoe UI" panose="020B0502040204020203" pitchFamily="34" charset="0"/>
                <a:cs typeface="Segoe UI" panose="020B0502040204020203" pitchFamily="34" charset="0"/>
              </a:rPr>
              <a:t> </a:t>
            </a:r>
            <a:r>
              <a:rPr lang="cs-CZ" sz="1600" i="1" dirty="0">
                <a:latin typeface="Segoe UI" panose="020B0502040204020203" pitchFamily="34" charset="0"/>
                <a:cs typeface="Segoe UI" panose="020B0502040204020203" pitchFamily="34" charset="0"/>
              </a:rPr>
              <a:t>z českého</a:t>
            </a:r>
            <a:r>
              <a:rPr lang="cs-CZ" sz="1600" i="1" baseline="0" dirty="0">
                <a:latin typeface="Segoe UI" panose="020B0502040204020203" pitchFamily="34" charset="0"/>
                <a:cs typeface="Segoe UI" panose="020B0502040204020203" pitchFamily="34" charset="0"/>
              </a:rPr>
              <a:t> jazyka</a:t>
            </a:r>
            <a:r>
              <a:rPr lang="cs-CZ" sz="1600" i="1" dirty="0">
                <a:latin typeface="Segoe UI" panose="020B0502040204020203" pitchFamily="34" charset="0"/>
                <a:cs typeface="Segoe UI" panose="020B0502040204020203" pitchFamily="34" charset="0"/>
              </a:rPr>
              <a:t>, </a:t>
            </a:r>
          </a:p>
          <a:p>
            <a:pPr rtl="0">
              <a:defRPr sz="1320" b="0" i="0" u="none" strike="noStrike" kern="1200" spc="0" baseline="0">
                <a:solidFill>
                  <a:prstClr val="black"/>
                </a:solidFill>
                <a:latin typeface="Times New Roman" panose="02020603050405020304" pitchFamily="18" charset="0"/>
                <a:ea typeface="+mn-ea"/>
                <a:cs typeface="Times New Roman" panose="02020603050405020304" pitchFamily="18" charset="0"/>
              </a:defRPr>
            </a:pPr>
            <a:r>
              <a:rPr lang="cs-CZ" sz="1600" i="1" dirty="0">
                <a:latin typeface="Segoe UI" panose="020B0502040204020203" pitchFamily="34" charset="0"/>
                <a:cs typeface="Segoe UI" panose="020B0502040204020203" pitchFamily="34" charset="0"/>
              </a:rPr>
              <a:t>9. ročník ZŠ i VG</a:t>
            </a:r>
            <a:endParaRPr lang="en-US" sz="1600" i="1" dirty="0">
              <a:latin typeface="Segoe UI" panose="020B0502040204020203" pitchFamily="34" charset="0"/>
              <a:cs typeface="Segoe UI" panose="020B0502040204020203" pitchFamily="34" charset="0"/>
            </a:endParaRPr>
          </a:p>
        </p:txBody>
      </p:sp>
      <p:sp>
        <p:nvSpPr>
          <p:cNvPr id="10" name="TextovéPole 9">
            <a:extLst>
              <a:ext uri="{FF2B5EF4-FFF2-40B4-BE49-F238E27FC236}">
                <a16:creationId xmlns:a16="http://schemas.microsoft.com/office/drawing/2014/main" id="{831F07A2-A143-4336-BBB7-14D16599BB6E}"/>
              </a:ext>
            </a:extLst>
          </p:cNvPr>
          <p:cNvSpPr txBox="1"/>
          <p:nvPr/>
        </p:nvSpPr>
        <p:spPr>
          <a:xfrm>
            <a:off x="982662" y="4735639"/>
            <a:ext cx="2667000" cy="584775"/>
          </a:xfrm>
          <a:prstGeom prst="rect">
            <a:avLst/>
          </a:prstGeom>
          <a:noFill/>
        </p:spPr>
        <p:txBody>
          <a:bodyPr wrap="square">
            <a:spAutoFit/>
          </a:bodyPr>
          <a:lstStyle/>
          <a:p>
            <a:pPr rtl="0">
              <a:defRPr sz="1320" b="0" i="0" u="none" strike="noStrike" kern="1200" spc="0" baseline="0">
                <a:solidFill>
                  <a:prstClr val="black"/>
                </a:solidFill>
                <a:latin typeface="Times New Roman" panose="02020603050405020304" pitchFamily="18" charset="0"/>
                <a:ea typeface="+mn-ea"/>
                <a:cs typeface="Times New Roman" panose="02020603050405020304" pitchFamily="18" charset="0"/>
              </a:defRPr>
            </a:pPr>
            <a:r>
              <a:rPr lang="cs-CZ" sz="1600" i="1" dirty="0">
                <a:latin typeface="Segoe UI" panose="020B0502040204020203" pitchFamily="34" charset="0"/>
                <a:cs typeface="Segoe UI" panose="020B0502040204020203" pitchFamily="34" charset="0"/>
              </a:rPr>
              <a:t>Skóre z matematiky, </a:t>
            </a:r>
          </a:p>
          <a:p>
            <a:pPr rtl="0">
              <a:defRPr sz="1320" b="0" i="0" u="none" strike="noStrike" kern="1200" spc="0" baseline="0">
                <a:solidFill>
                  <a:prstClr val="black"/>
                </a:solidFill>
                <a:latin typeface="Times New Roman" panose="02020603050405020304" pitchFamily="18" charset="0"/>
                <a:ea typeface="+mn-ea"/>
                <a:cs typeface="Times New Roman" panose="02020603050405020304" pitchFamily="18" charset="0"/>
              </a:defRPr>
            </a:pPr>
            <a:r>
              <a:rPr lang="cs-CZ" sz="1600" i="1" dirty="0">
                <a:latin typeface="Segoe UI" panose="020B0502040204020203" pitchFamily="34" charset="0"/>
                <a:cs typeface="Segoe UI" panose="020B0502040204020203" pitchFamily="34" charset="0"/>
              </a:rPr>
              <a:t>9. ročník ZŠ i VG</a:t>
            </a:r>
            <a:endParaRPr lang="en-US" sz="1600" i="1" dirty="0">
              <a:latin typeface="Segoe UI" panose="020B0502040204020203" pitchFamily="34" charset="0"/>
              <a:cs typeface="Segoe UI" panose="020B0502040204020203" pitchFamily="34" charset="0"/>
            </a:endParaRPr>
          </a:p>
        </p:txBody>
      </p:sp>
      <p:cxnSp>
        <p:nvCxnSpPr>
          <p:cNvPr id="3" name="Přímá spojnice 2">
            <a:extLst>
              <a:ext uri="{FF2B5EF4-FFF2-40B4-BE49-F238E27FC236}">
                <a16:creationId xmlns:a16="http://schemas.microsoft.com/office/drawing/2014/main" id="{988A36DE-970A-1AEE-4344-47C7571EB43C}"/>
              </a:ext>
            </a:extLst>
          </p:cNvPr>
          <p:cNvCxnSpPr/>
          <p:nvPr/>
        </p:nvCxnSpPr>
        <p:spPr>
          <a:xfrm>
            <a:off x="-9525" y="3787546"/>
            <a:ext cx="8077200" cy="0"/>
          </a:xfrm>
          <a:prstGeom prst="line">
            <a:avLst/>
          </a:prstGeom>
          <a:ln w="25400">
            <a:gradFill flip="none" rotWithShape="1">
              <a:gsLst>
                <a:gs pos="0">
                  <a:schemeClr val="accent1"/>
                </a:gs>
                <a:gs pos="50000">
                  <a:schemeClr val="accent1">
                    <a:lumMod val="20000"/>
                    <a:lumOff val="8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2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 2">
            <a:extLst>
              <a:ext uri="{FF2B5EF4-FFF2-40B4-BE49-F238E27FC236}">
                <a16:creationId xmlns:a16="http://schemas.microsoft.com/office/drawing/2014/main" id="{AB416CA2-9BF9-402B-9240-0325ACEDFEA0}"/>
              </a:ext>
            </a:extLst>
          </p:cNvPr>
          <p:cNvGraphicFramePr/>
          <p:nvPr>
            <p:extLst>
              <p:ext uri="{D42A27DB-BD31-4B8C-83A1-F6EECF244321}">
                <p14:modId xmlns:p14="http://schemas.microsoft.com/office/powerpoint/2010/main" val="591745630"/>
              </p:ext>
            </p:extLst>
          </p:nvPr>
        </p:nvGraphicFramePr>
        <p:xfrm>
          <a:off x="1925181" y="1553161"/>
          <a:ext cx="8948057" cy="4714290"/>
        </p:xfrm>
        <a:graphic>
          <a:graphicData uri="http://schemas.openxmlformats.org/drawingml/2006/chart">
            <c:chart xmlns:c="http://schemas.openxmlformats.org/drawingml/2006/chart" xmlns:r="http://schemas.openxmlformats.org/officeDocument/2006/relationships" r:id="rId4"/>
          </a:graphicData>
        </a:graphic>
      </p:graphicFrame>
      <p:sp>
        <p:nvSpPr>
          <p:cNvPr id="2" name="Nadpis 1">
            <a:extLst>
              <a:ext uri="{FF2B5EF4-FFF2-40B4-BE49-F238E27FC236}">
                <a16:creationId xmlns:a16="http://schemas.microsoft.com/office/drawing/2014/main" id="{88B12085-406B-4681-ACA8-786B073891E7}"/>
              </a:ext>
            </a:extLst>
          </p:cNvPr>
          <p:cNvSpPr>
            <a:spLocks noGrp="1"/>
          </p:cNvSpPr>
          <p:nvPr>
            <p:ph type="title"/>
          </p:nvPr>
        </p:nvSpPr>
        <p:spPr/>
        <p:txBody>
          <a:bodyPr wrap="square" anchor="t">
            <a:noAutofit/>
          </a:bodyPr>
          <a:lstStyle/>
          <a:p>
            <a:r>
              <a:rPr lang="cs-CZ" sz="3200" dirty="0"/>
              <a:t>…i školami.</a:t>
            </a:r>
          </a:p>
        </p:txBody>
      </p:sp>
      <p:cxnSp>
        <p:nvCxnSpPr>
          <p:cNvPr id="5" name="Přímá spojnice 4">
            <a:extLst>
              <a:ext uri="{FF2B5EF4-FFF2-40B4-BE49-F238E27FC236}">
                <a16:creationId xmlns:a16="http://schemas.microsoft.com/office/drawing/2014/main" id="{D76AC109-A2EE-45CB-8E98-2A47F54B3D92}"/>
              </a:ext>
            </a:extLst>
          </p:cNvPr>
          <p:cNvCxnSpPr>
            <a:cxnSpLocks/>
          </p:cNvCxnSpPr>
          <p:nvPr/>
        </p:nvCxnSpPr>
        <p:spPr>
          <a:xfrm>
            <a:off x="2457450" y="3609975"/>
            <a:ext cx="956037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EFEAA04D-CF8F-4D44-96F5-CD39A6029B64}"/>
              </a:ext>
            </a:extLst>
          </p:cNvPr>
          <p:cNvSpPr txBox="1"/>
          <p:nvPr/>
        </p:nvSpPr>
        <p:spPr>
          <a:xfrm>
            <a:off x="10873238" y="3264166"/>
            <a:ext cx="1144591" cy="369332"/>
          </a:xfrm>
          <a:prstGeom prst="rect">
            <a:avLst/>
          </a:prstGeom>
          <a:noFill/>
        </p:spPr>
        <p:txBody>
          <a:bodyPr wrap="square">
            <a:spAutoFit/>
          </a:bodyPr>
          <a:lstStyle/>
          <a:p>
            <a:pPr algn="r"/>
            <a:r>
              <a:rPr lang="cs-CZ" dirty="0">
                <a:solidFill>
                  <a:schemeClr val="bg2"/>
                </a:solidFill>
              </a:rPr>
              <a:t>Estonsko</a:t>
            </a:r>
          </a:p>
        </p:txBody>
      </p:sp>
      <p:cxnSp>
        <p:nvCxnSpPr>
          <p:cNvPr id="8" name="Přímá spojnice 7">
            <a:extLst>
              <a:ext uri="{FF2B5EF4-FFF2-40B4-BE49-F238E27FC236}">
                <a16:creationId xmlns:a16="http://schemas.microsoft.com/office/drawing/2014/main" id="{43AB5A47-9CAE-4C5E-AB2A-AE270041E754}"/>
              </a:ext>
            </a:extLst>
          </p:cNvPr>
          <p:cNvCxnSpPr>
            <a:cxnSpLocks/>
          </p:cNvCxnSpPr>
          <p:nvPr/>
        </p:nvCxnSpPr>
        <p:spPr>
          <a:xfrm>
            <a:off x="2457450" y="4264478"/>
            <a:ext cx="956037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13CEB969-3B2A-4AA8-9C9F-DBD2BC74DCCF}"/>
              </a:ext>
            </a:extLst>
          </p:cNvPr>
          <p:cNvSpPr txBox="1"/>
          <p:nvPr/>
        </p:nvSpPr>
        <p:spPr>
          <a:xfrm>
            <a:off x="10873238" y="3910306"/>
            <a:ext cx="1144591" cy="369332"/>
          </a:xfrm>
          <a:prstGeom prst="rect">
            <a:avLst/>
          </a:prstGeom>
          <a:noFill/>
        </p:spPr>
        <p:txBody>
          <a:bodyPr wrap="square">
            <a:spAutoFit/>
          </a:bodyPr>
          <a:lstStyle/>
          <a:p>
            <a:pPr algn="r"/>
            <a:r>
              <a:rPr lang="cs-CZ" dirty="0">
                <a:solidFill>
                  <a:schemeClr val="accent4"/>
                </a:solidFill>
              </a:rPr>
              <a:t>Finsko</a:t>
            </a:r>
          </a:p>
        </p:txBody>
      </p:sp>
      <p:cxnSp>
        <p:nvCxnSpPr>
          <p:cNvPr id="12" name="Přímá spojnice 11">
            <a:extLst>
              <a:ext uri="{FF2B5EF4-FFF2-40B4-BE49-F238E27FC236}">
                <a16:creationId xmlns:a16="http://schemas.microsoft.com/office/drawing/2014/main" id="{896DE475-988D-41EF-9EF7-198F3662887F}"/>
              </a:ext>
            </a:extLst>
          </p:cNvPr>
          <p:cNvCxnSpPr>
            <a:cxnSpLocks/>
          </p:cNvCxnSpPr>
          <p:nvPr/>
        </p:nvCxnSpPr>
        <p:spPr>
          <a:xfrm>
            <a:off x="859971" y="3505200"/>
            <a:ext cx="9865179"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C393DF62-9750-4C2B-A449-41531A52E716}"/>
              </a:ext>
            </a:extLst>
          </p:cNvPr>
          <p:cNvSpPr txBox="1"/>
          <p:nvPr/>
        </p:nvSpPr>
        <p:spPr>
          <a:xfrm>
            <a:off x="859971" y="3149084"/>
            <a:ext cx="1065210" cy="369332"/>
          </a:xfrm>
          <a:prstGeom prst="rect">
            <a:avLst/>
          </a:prstGeom>
          <a:noFill/>
        </p:spPr>
        <p:txBody>
          <a:bodyPr wrap="square">
            <a:spAutoFit/>
          </a:bodyPr>
          <a:lstStyle/>
          <a:p>
            <a:r>
              <a:rPr lang="cs-CZ" dirty="0">
                <a:solidFill>
                  <a:schemeClr val="accent6"/>
                </a:solidFill>
              </a:rPr>
              <a:t>Polsko</a:t>
            </a:r>
          </a:p>
        </p:txBody>
      </p:sp>
      <p:sp>
        <p:nvSpPr>
          <p:cNvPr id="6" name="TextovéPole 5">
            <a:extLst>
              <a:ext uri="{FF2B5EF4-FFF2-40B4-BE49-F238E27FC236}">
                <a16:creationId xmlns:a16="http://schemas.microsoft.com/office/drawing/2014/main" id="{D287803B-3B45-463E-2765-92E15A24FCEE}"/>
              </a:ext>
            </a:extLst>
          </p:cNvPr>
          <p:cNvSpPr txBox="1"/>
          <p:nvPr/>
        </p:nvSpPr>
        <p:spPr>
          <a:xfrm>
            <a:off x="982662" y="1110900"/>
            <a:ext cx="6637338"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Rozdíly ve výsledcích škol (ICC) z testování CP4, předměty ČJ 9 a M 9</a:t>
            </a:r>
          </a:p>
        </p:txBody>
      </p:sp>
    </p:spTree>
    <p:extLst>
      <p:ext uri="{BB962C8B-B14F-4D97-AF65-F5344CB8AC3E}">
        <p14:creationId xmlns:p14="http://schemas.microsoft.com/office/powerpoint/2010/main" val="217690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Motiv Office">
  <a:themeElements>
    <a:clrScheme name="Vlastní 107">
      <a:dk1>
        <a:sysClr val="windowText" lastClr="000000"/>
      </a:dk1>
      <a:lt1>
        <a:sysClr val="window" lastClr="FFFFFF"/>
      </a:lt1>
      <a:dk2>
        <a:srgbClr val="0073CF"/>
      </a:dk2>
      <a:lt2>
        <a:srgbClr val="C60C30"/>
      </a:lt2>
      <a:accent1>
        <a:srgbClr val="0073CF"/>
      </a:accent1>
      <a:accent2>
        <a:srgbClr val="C60C30"/>
      </a:accent2>
      <a:accent3>
        <a:srgbClr val="9A9B9C"/>
      </a:accent3>
      <a:accent4>
        <a:srgbClr val="FEB729"/>
      </a:accent4>
      <a:accent5>
        <a:srgbClr val="A3502B"/>
      </a:accent5>
      <a:accent6>
        <a:srgbClr val="00A650"/>
      </a:accent6>
      <a:hlink>
        <a:srgbClr val="0073CF"/>
      </a:hlink>
      <a:folHlink>
        <a:srgbClr val="C60C30"/>
      </a:folHlink>
    </a:clrScheme>
    <a:fontScheme name="Vlastní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ČŠI ŠABLONA 16-9" id="{44AB68E1-15C6-4CF7-80B0-6E1AED4CEE77}" vid="{145A2AD0-F6CC-43E2-B7DC-94D6398C07C5}"/>
    </a:ext>
  </a:extLst>
</a:theme>
</file>

<file path=ppt/theme/theme2.xml><?xml version="1.0" encoding="utf-8"?>
<a:theme xmlns:a="http://schemas.openxmlformats.org/drawingml/2006/main" name="Motiv_2022">
  <a:themeElements>
    <a:clrScheme name="Vlastní 107">
      <a:dk1>
        <a:sysClr val="windowText" lastClr="000000"/>
      </a:dk1>
      <a:lt1>
        <a:sysClr val="window" lastClr="FFFFFF"/>
      </a:lt1>
      <a:dk2>
        <a:srgbClr val="0073CF"/>
      </a:dk2>
      <a:lt2>
        <a:srgbClr val="C60C30"/>
      </a:lt2>
      <a:accent1>
        <a:srgbClr val="0073CF"/>
      </a:accent1>
      <a:accent2>
        <a:srgbClr val="C60C30"/>
      </a:accent2>
      <a:accent3>
        <a:srgbClr val="9A9B9C"/>
      </a:accent3>
      <a:accent4>
        <a:srgbClr val="FEB729"/>
      </a:accent4>
      <a:accent5>
        <a:srgbClr val="A3502B"/>
      </a:accent5>
      <a:accent6>
        <a:srgbClr val="00A650"/>
      </a:accent6>
      <a:hlink>
        <a:srgbClr val="0073CF"/>
      </a:hlink>
      <a:folHlink>
        <a:srgbClr val="C60C30"/>
      </a:folHlink>
    </a:clrScheme>
    <a:fontScheme name="Vlastní 47">
      <a:majorFont>
        <a:latin typeface="Nunito Sans"/>
        <a:ea typeface=""/>
        <a:cs typeface=""/>
      </a:majorFont>
      <a:minorFont>
        <a:latin typeface="Nunito San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Motiv_2022" id="{33BE3833-E0C8-4A5F-8DE3-7182947E43D8}" vid="{28C70F78-381C-4764-96BB-66DE72D16EE4}"/>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0E3CFF4CA0ED648BEE9A245DC1486FF" ma:contentTypeVersion="6" ma:contentTypeDescription="Vytvoří nový dokument" ma:contentTypeScope="" ma:versionID="29631d6c7aeb31cfe924d6d4a4ed3420">
  <xsd:schema xmlns:xsd="http://www.w3.org/2001/XMLSchema" xmlns:xs="http://www.w3.org/2001/XMLSchema" xmlns:p="http://schemas.microsoft.com/office/2006/metadata/properties" xmlns:ns3="212cf7cd-16ed-40f9-b1c6-cecb30ef990e" targetNamespace="http://schemas.microsoft.com/office/2006/metadata/properties" ma:root="true" ma:fieldsID="13b750732e726827e989b4f383a65ccc" ns3:_="">
    <xsd:import namespace="212cf7cd-16ed-40f9-b1c6-cecb30ef990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cf7cd-16ed-40f9-b1c6-cecb30ef9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866BD4-335A-45AB-9156-8DF416EB08F0}">
  <ds:schemaRefs>
    <ds:schemaRef ds:uri="http://schemas.microsoft.com/sharepoint/v3/contenttype/forms"/>
  </ds:schemaRefs>
</ds:datastoreItem>
</file>

<file path=customXml/itemProps2.xml><?xml version="1.0" encoding="utf-8"?>
<ds:datastoreItem xmlns:ds="http://schemas.openxmlformats.org/officeDocument/2006/customXml" ds:itemID="{4949D6BA-D6FB-49F1-9706-5910F1BDE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cf7cd-16ed-40f9-b1c6-cecb30ef99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5D9A73-531A-4CC7-9129-2D1CE88380C2}">
  <ds:schemaRefs>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 ds:uri="212cf7cd-16ed-40f9-b1c6-cecb30ef990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ČŠI ŠABLONA 16-9</Template>
  <TotalTime>20342</TotalTime>
  <Words>3104</Words>
  <Application>Microsoft Office PowerPoint</Application>
  <PresentationFormat>Širokoúhlá obrazovka</PresentationFormat>
  <Paragraphs>302</Paragraphs>
  <Slides>29</Slides>
  <Notes>18</Notes>
  <HiddenSlides>0</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29</vt:i4>
      </vt:variant>
    </vt:vector>
  </HeadingPairs>
  <TitlesOfParts>
    <vt:vector size="38" baseType="lpstr">
      <vt:lpstr>EbonyXb</vt:lpstr>
      <vt:lpstr>Calibri</vt:lpstr>
      <vt:lpstr>Arial</vt:lpstr>
      <vt:lpstr>Poppins Medium</vt:lpstr>
      <vt:lpstr>Nunito Sans</vt:lpstr>
      <vt:lpstr>Segoe UI</vt:lpstr>
      <vt:lpstr>Times New Roman</vt:lpstr>
      <vt:lpstr>Motiv Office</vt:lpstr>
      <vt:lpstr>Motiv_2022</vt:lpstr>
      <vt:lpstr>České školství  v mapách</vt:lpstr>
      <vt:lpstr>Nová publikace a interaktivní aplikace</vt:lpstr>
      <vt:lpstr>Inovativní analýza, interpretace a zobrazení jevů</vt:lpstr>
      <vt:lpstr>Socioekonomické rozdíly mezi regiony v ČR existují</vt:lpstr>
      <vt:lpstr>Totéž ovšem platí i pro další evropské země</vt:lpstr>
      <vt:lpstr>Kumulace problémů  uvnitř regionů</vt:lpstr>
      <vt:lpstr>Model 1: Regresní model na úrovni okresů (výsledky vs. SES)</vt:lpstr>
      <vt:lpstr>Rozdíly ve výsledcích jsou patrné také mezi okresy…</vt:lpstr>
      <vt:lpstr>…i školami.</vt:lpstr>
      <vt:lpstr>Ne všechny rozdíly je možno vysvětlit jen socioekonomickým zázemím žáků a charakteristikou území</vt:lpstr>
      <vt:lpstr>Prezentace aplikace PowerPoint</vt:lpstr>
      <vt:lpstr>Úspěch školy začíná s dobrým vedením</vt:lpstr>
      <vt:lpstr>Model kvalitní školy ČŠI –  kde a jak cílit podporu? Vybraná kritéria hodnocení podmínek,  průběhu a výsledků vzdělávání</vt:lpstr>
      <vt:lpstr>2.1 Vedení školy aktivně řídí, pravidelně monitoruje  a vyhodnocuje práci školy a přijímá účinná opatření (oblast Pedagogické vedení školy)</vt:lpstr>
      <vt:lpstr>3.5 Pedagogové aktivně spolupracují na svém profesním rozvoji (oblast Kvalita pedagogického sboru)</vt:lpstr>
      <vt:lpstr>4.1 Pedagogové systematicky promýšlejí a připravují výuku  v souladu s vědomostními, dovednostními i postojovými cíli definovanými v kurikulárních dokumentech školy a potřebami žáků (oblast Výuka)</vt:lpstr>
      <vt:lpstr>6.2 Škola poskytuje účinnou podporu všem žákům  s potřebou podpůrných opatření (oblast Podpora žáků při vzdělávání – rovné příležitosti)</vt:lpstr>
      <vt:lpstr>Konkrétní náměty pro podporu škol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Konkrétní náměty pro podporu zřizovatelů </vt:lpstr>
      <vt:lpstr>Prezentace aplikace PowerPoint</vt:lpstr>
      <vt:lpstr>Prezentace aplikace PowerPoint</vt:lpstr>
      <vt:lpstr>Prezentace aplikace PowerPoint</vt:lpstr>
    </vt:vector>
  </TitlesOfParts>
  <Company>Česká školní inspekce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České školství v mapách</dc:title>
  <dc:creator>lucie.kovarikova@csicr.cz</dc:creator>
  <cp:keywords>LK12042022</cp:keywords>
  <cp:lastModifiedBy>Zatloukal Tomáš</cp:lastModifiedBy>
  <cp:revision>721</cp:revision>
  <cp:lastPrinted>2022-04-26T07:48:25Z</cp:lastPrinted>
  <dcterms:created xsi:type="dcterms:W3CDTF">2019-11-02T06:48:19Z</dcterms:created>
  <dcterms:modified xsi:type="dcterms:W3CDTF">2022-11-07T08:09:57Z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0x010100F0E3CFF4CA0ED648BEE9A245DC1486FF</vt:lpwstr>
  </property>
</Properties>
</file>